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exen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de7a36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de7a36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6faytBqCd2S8fx_L9ayD7Qjp287KYihF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592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Naan Mudhalvan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MERN Stack Course Project Demo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63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Food Ordering Application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DemoVideo (2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50" y="665475"/>
            <a:ext cx="7841875" cy="4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