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E90F0-1A7B-4835-9099-2F55B8C77360}" v="5" dt="2023-07-12T10:27:35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2000" autoAdjust="0"/>
  </p:normalViewPr>
  <p:slideViewPr>
    <p:cSldViewPr snapToGrid="0">
      <p:cViewPr>
        <p:scale>
          <a:sx n="66" d="100"/>
          <a:sy n="66" d="100"/>
        </p:scale>
        <p:origin x="133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0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3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34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2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9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9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3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1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6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7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5E12-97D7-47CF-99D8-E0DB7C0A95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5B991D-84EC-4633-BDBE-DF283AB6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6CC9-E623-C32E-30DB-A4E66849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24" y="532201"/>
            <a:ext cx="3242627" cy="94863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br>
              <a:rPr lang="en-IN" sz="48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7300" dirty="0">
                <a:latin typeface="Algerian" panose="04020705040A02060702" pitchFamily="82" charset="0"/>
              </a:rPr>
              <a:t>Ppt – 3</a:t>
            </a:r>
            <a:r>
              <a:rPr lang="en-IN" sz="8000" dirty="0">
                <a:latin typeface="Algerian" panose="04020705040A02060702" pitchFamily="82" charset="0"/>
              </a:rPr>
              <a:t> </a:t>
            </a:r>
            <a:endParaRPr lang="en-IN" sz="8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10713-7393-67BD-1655-A9133D19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99" y="2491977"/>
            <a:ext cx="9200265" cy="1354327"/>
          </a:xfrm>
        </p:spPr>
        <p:txBody>
          <a:bodyPr>
            <a:normAutofit fontScale="25000" lnSpcReduction="20000"/>
          </a:bodyPr>
          <a:lstStyle/>
          <a:p>
            <a:r>
              <a:rPr lang="en-IN" sz="192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gerian" panose="04020705040A02060702" pitchFamily="82" charset="0"/>
                <a:ea typeface="Algerian" panose="04020705040A02060702" pitchFamily="82" charset="0"/>
                <a:cs typeface="Algerian" panose="04020705040A02060702" pitchFamily="82" charset="0"/>
              </a:rPr>
              <a:t>deploy flask/python web application in </a:t>
            </a:r>
            <a:r>
              <a:rPr lang="en-IN" sz="19200" u="sng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gerian" panose="04020705040A02060702" pitchFamily="82" charset="0"/>
                <a:ea typeface="Algerian" panose="04020705040A02060702" pitchFamily="82" charset="0"/>
                <a:cs typeface="Algerian" panose="04020705040A02060702" pitchFamily="82" charset="0"/>
              </a:rPr>
              <a:t>aws</a:t>
            </a:r>
            <a:r>
              <a:rPr lang="en-IN" sz="192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gerian" panose="04020705040A02060702" pitchFamily="82" charset="0"/>
                <a:ea typeface="Algerian" panose="04020705040A02060702" pitchFamily="82" charset="0"/>
                <a:cs typeface="Algerian" panose="04020705040A02060702" pitchFamily="82" charset="0"/>
              </a:rPr>
              <a:t> cloud</a:t>
            </a:r>
            <a:endParaRPr lang="en-IN" sz="19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EA37A-1EF6-A195-2FBF-7C7640653D1A}"/>
              </a:ext>
            </a:extLst>
          </p:cNvPr>
          <p:cNvSpPr txBox="1"/>
          <p:nvPr/>
        </p:nvSpPr>
        <p:spPr>
          <a:xfrm>
            <a:off x="8449519" y="5034988"/>
            <a:ext cx="261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--Vamsi </a:t>
            </a:r>
            <a:r>
              <a:rPr lang="en-I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krishna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34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FEE-DA01-9B01-A2E6-35C3B712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7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          PROCRDURE 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50B26-0575-2765-5657-7BE4F07FB07B}"/>
              </a:ext>
            </a:extLst>
          </p:cNvPr>
          <p:cNvSpPr txBox="1"/>
          <p:nvPr/>
        </p:nvSpPr>
        <p:spPr>
          <a:xfrm>
            <a:off x="81023" y="1203767"/>
            <a:ext cx="109149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Algerian" panose="04020705040A02060702" pitchFamily="82" charset="0"/>
              </a:rPr>
              <a:t>JENKINS THROUGH DEPLOY TERRAFORM RESOURCES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1.</a:t>
            </a:r>
            <a:r>
              <a:rPr lang="en-IN" sz="2400" dirty="0"/>
              <a:t>create a freestyle job for Jenkins</a:t>
            </a:r>
          </a:p>
          <a:p>
            <a:r>
              <a:rPr lang="en-IN" sz="2400" dirty="0"/>
              <a:t>2.Add </a:t>
            </a:r>
            <a:r>
              <a:rPr lang="en-IN" sz="2400" dirty="0" err="1"/>
              <a:t>github</a:t>
            </a:r>
            <a:r>
              <a:rPr lang="en-IN" sz="2400" dirty="0"/>
              <a:t> terraform repo &amp; </a:t>
            </a:r>
            <a:r>
              <a:rPr lang="en-IN" sz="2400" dirty="0" err="1"/>
              <a:t>cradictionals</a:t>
            </a:r>
            <a:endParaRPr lang="en-IN" sz="2400" dirty="0"/>
          </a:p>
          <a:p>
            <a:r>
              <a:rPr lang="en-IN" sz="2400" dirty="0"/>
              <a:t>3.Give terraform installation commands in </a:t>
            </a:r>
            <a:r>
              <a:rPr lang="en-IN" sz="2400" dirty="0" err="1"/>
              <a:t>excute</a:t>
            </a:r>
            <a:r>
              <a:rPr lang="en-IN" sz="2400" dirty="0"/>
              <a:t> shell and also give validate and </a:t>
            </a:r>
            <a:r>
              <a:rPr lang="en-IN" sz="2400" dirty="0" err="1"/>
              <a:t>instalizinsg</a:t>
            </a:r>
            <a:r>
              <a:rPr lang="en-IN" sz="2400" dirty="0"/>
              <a:t> </a:t>
            </a:r>
          </a:p>
          <a:p>
            <a:r>
              <a:rPr lang="en-IN" sz="2400" dirty="0"/>
              <a:t>Commands and give apply command like [terraform apply –auto-approve]</a:t>
            </a:r>
          </a:p>
          <a:p>
            <a:r>
              <a:rPr lang="en-IN" sz="2400" dirty="0"/>
              <a:t>5.Save and apply and build the job</a:t>
            </a:r>
          </a:p>
          <a:p>
            <a:r>
              <a:rPr lang="en-IN" sz="2400" dirty="0"/>
              <a:t>6.Then automatically created all the resources in </a:t>
            </a:r>
            <a:r>
              <a:rPr lang="en-IN" sz="2400" dirty="0" err="1"/>
              <a:t>aws</a:t>
            </a:r>
            <a:r>
              <a:rPr lang="en-IN" sz="2400" dirty="0"/>
              <a:t> dashboard  </a:t>
            </a:r>
          </a:p>
          <a:p>
            <a:r>
              <a:rPr lang="en-IN" sz="2400" dirty="0"/>
              <a:t>7.</a:t>
            </a:r>
            <a:r>
              <a:rPr lang="en-IN" sz="2400" dirty="0">
                <a:latin typeface="Abadi" panose="020B0604020104020204" pitchFamily="34" charset="0"/>
              </a:rPr>
              <a:t> Browse the public </a:t>
            </a:r>
            <a:r>
              <a:rPr lang="en-IN" sz="2400" dirty="0" err="1">
                <a:latin typeface="Abadi" panose="020B0604020104020204" pitchFamily="34" charset="0"/>
              </a:rPr>
              <a:t>ip</a:t>
            </a:r>
            <a:r>
              <a:rPr lang="en-IN" sz="2400" dirty="0">
                <a:latin typeface="Abadi" panose="020B0604020104020204" pitchFamily="34" charset="0"/>
              </a:rPr>
              <a:t> &amp; </a:t>
            </a:r>
            <a:r>
              <a:rPr lang="en-IN" sz="2400" dirty="0" err="1">
                <a:latin typeface="Abadi" panose="020B0604020104020204" pitchFamily="34" charset="0"/>
              </a:rPr>
              <a:t>assain</a:t>
            </a:r>
            <a:r>
              <a:rPr lang="en-IN" sz="2400" dirty="0">
                <a:latin typeface="Abadi" panose="020B0604020104020204" pitchFamily="34" charset="0"/>
              </a:rPr>
              <a:t> code related port number of terraform through created instance </a:t>
            </a:r>
          </a:p>
          <a:p>
            <a:r>
              <a:rPr lang="en-IN" sz="2400" dirty="0">
                <a:latin typeface="Abadi" panose="020B0604020104020204" pitchFamily="34" charset="0"/>
              </a:rPr>
              <a:t>8. They show a output web application page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E7FB-0E14-42CA-1B35-6977B2B7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1154"/>
            <a:ext cx="12192000" cy="121534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02F32-6C41-294B-9679-B2EBFA0ABB12}"/>
              </a:ext>
            </a:extLst>
          </p:cNvPr>
          <p:cNvSpPr txBox="1"/>
          <p:nvPr/>
        </p:nvSpPr>
        <p:spPr>
          <a:xfrm>
            <a:off x="8368496" y="5382228"/>
            <a:ext cx="334508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--Vamsi </a:t>
            </a:r>
            <a:r>
              <a:rPr lang="en-IN" sz="2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krishna</a:t>
            </a:r>
            <a:endParaRPr lang="en-IN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938C-E074-EEFF-9A3C-6682F93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6" y="669561"/>
            <a:ext cx="6205928" cy="1114269"/>
          </a:xfrm>
        </p:spPr>
        <p:txBody>
          <a:bodyPr>
            <a:noAutofit/>
          </a:bodyPr>
          <a:lstStyle/>
          <a:p>
            <a:r>
              <a:rPr lang="en-IN" sz="6600" u="sng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what is flask !</a:t>
            </a:r>
            <a:br>
              <a:rPr lang="en-IN" sz="66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0A4-FFB5-FE56-00F5-31F795D1F0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4400" u="sng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Flask is a web application framework written in Python. It was developed by Armin </a:t>
            </a:r>
            <a:r>
              <a:rPr lang="en-IN" sz="4400" u="sng" kern="100" dirty="0" err="1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Ronacher</a:t>
            </a:r>
            <a:r>
              <a:rPr lang="en-IN" sz="4400" u="sng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, who led a team of international Python enthusiasts called </a:t>
            </a:r>
            <a:r>
              <a:rPr lang="en-IN" sz="4400" u="sng" kern="100" dirty="0" err="1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Poocco</a:t>
            </a:r>
            <a:r>
              <a:rPr lang="en-IN" sz="4400" u="sng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3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018-15BC-4F0C-3A16-69BE3625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what is python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1AC-4321-4034-6F97-8DD249487B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4400" u="sng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Python is an interpreted, object-oriented, high-level programming language with dynamic semantics. Its high-level built in data structures, combined with ...</a:t>
            </a:r>
            <a:endParaRPr lang="en-IN" sz="4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57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D8F4-89DE-779C-BBDE-2D7ACF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what is pip !</a:t>
            </a:r>
            <a:br>
              <a:rPr lang="en-IN" sz="66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3134-3FCC-04D5-4D23-5C29E84B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665857" cy="388077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800" u="sng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What is PIP? ... PIP is a package manager for Python packages, or modules if you like. Note: If you have Python version 3.4 or later, PIP is included by default.</a:t>
            </a:r>
            <a:endParaRPr lang="en-IN" sz="4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69CB-96CB-379A-DB54-6762819B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2" y="594610"/>
            <a:ext cx="12072078" cy="132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8000" u="sng" kern="100" dirty="0">
                <a:effectLst/>
                <a:latin typeface="Algerian" panose="04020705040A02060702" pitchFamily="82" charset="0"/>
                <a:ea typeface="Algerian" panose="04020705040A02060702" pitchFamily="82" charset="0"/>
                <a:cs typeface="Algerian" panose="04020705040A02060702" pitchFamily="82" charset="0"/>
              </a:rPr>
              <a:t>        pre - requisites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842A-9300-535F-B148-3EEBF5DDC4BB}"/>
              </a:ext>
            </a:extLst>
          </p:cNvPr>
          <p:cNvSpPr txBox="1"/>
          <p:nvPr/>
        </p:nvSpPr>
        <p:spPr>
          <a:xfrm>
            <a:off x="749508" y="2263516"/>
            <a:ext cx="8634335" cy="479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1.  Aws account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2. </a:t>
            </a:r>
            <a:r>
              <a:rPr lang="en-IN" sz="2400" kern="100" dirty="0" err="1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vpc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3. ec2 instance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4. </a:t>
            </a:r>
            <a:r>
              <a:rPr lang="en-IN" sz="2400" kern="100" dirty="0" err="1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github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5. git bash / terminal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6. basic understanding of python/flask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7. terraform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8. </a:t>
            </a:r>
            <a:r>
              <a:rPr lang="en-IN" sz="2400" kern="100" dirty="0" err="1">
                <a:effectLst/>
                <a:latin typeface="Bahnschrift Light" panose="020B0502040204020203" pitchFamily="34" charset="0"/>
                <a:ea typeface="Bahnschrift Condensed" panose="020B0502040204020203" pitchFamily="34" charset="0"/>
                <a:cs typeface="Bahnschrift Condensed" panose="020B0502040204020203" pitchFamily="34" charset="0"/>
              </a:rPr>
              <a:t>jenkins</a:t>
            </a:r>
            <a:endParaRPr lang="en-IN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97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6C65-0291-D923-E152-43FCBE84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799"/>
            <a:ext cx="12192000" cy="13309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SOME WIDELY USING COMMANDS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7D867-F51E-5F31-06B6-A0133BDA1F6F}"/>
              </a:ext>
            </a:extLst>
          </p:cNvPr>
          <p:cNvSpPr txBox="1"/>
          <p:nvPr/>
        </p:nvSpPr>
        <p:spPr>
          <a:xfrm>
            <a:off x="1005776" y="1026161"/>
            <a:ext cx="649461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/>
              <a:t>PYTHON</a:t>
            </a:r>
          </a:p>
          <a:p>
            <a:r>
              <a:rPr lang="en-IN" sz="1600" dirty="0"/>
              <a:t>1.Sudo apt </a:t>
            </a:r>
            <a:r>
              <a:rPr lang="en-IN" sz="1600" dirty="0" err="1"/>
              <a:t>inatall</a:t>
            </a:r>
            <a:r>
              <a:rPr lang="en-IN" sz="1600" dirty="0"/>
              <a:t> python3-pip –y [install python application]</a:t>
            </a:r>
          </a:p>
          <a:p>
            <a:r>
              <a:rPr lang="en-IN" sz="1600" dirty="0"/>
              <a:t>2.Sudo pip3 install –r requirements.txt [to install requirements ]</a:t>
            </a:r>
          </a:p>
          <a:p>
            <a:r>
              <a:rPr lang="en-IN" sz="1600" dirty="0"/>
              <a:t>3.python3 app.py [to apply flask ]</a:t>
            </a:r>
          </a:p>
          <a:p>
            <a:r>
              <a:rPr lang="en-IN" sz="1600" dirty="0"/>
              <a:t>4. Screen –m –d python3 app.py [keep the output after shutdown the </a:t>
            </a:r>
            <a:r>
              <a:rPr lang="en-IN" sz="1600" dirty="0" err="1"/>
              <a:t>mishene</a:t>
            </a:r>
            <a:r>
              <a:rPr lang="en-IN" sz="1600" dirty="0"/>
              <a:t>]</a:t>
            </a:r>
          </a:p>
          <a:p>
            <a:r>
              <a:rPr lang="en-IN" sz="1600" u="sng" dirty="0"/>
              <a:t>JENKINS</a:t>
            </a:r>
          </a:p>
          <a:p>
            <a:r>
              <a:rPr lang="en-IN" sz="1600" dirty="0"/>
              <a:t>1.Sudo apt install java-11* [install java application]</a:t>
            </a:r>
          </a:p>
          <a:p>
            <a:r>
              <a:rPr lang="en-IN" sz="1600" dirty="0"/>
              <a:t>2.Sudo apt install </a:t>
            </a:r>
            <a:r>
              <a:rPr lang="en-IN" sz="1600" dirty="0" err="1"/>
              <a:t>jekins</a:t>
            </a:r>
            <a:r>
              <a:rPr lang="en-IN" sz="1600" dirty="0"/>
              <a:t> –y [install Jenkins]</a:t>
            </a:r>
          </a:p>
          <a:p>
            <a:r>
              <a:rPr lang="en-IN" sz="1600" dirty="0"/>
              <a:t>3. </a:t>
            </a:r>
            <a:r>
              <a:rPr lang="en-IN" sz="1600" dirty="0" err="1"/>
              <a:t>Sudo</a:t>
            </a:r>
            <a:r>
              <a:rPr lang="en-IN" sz="1600" dirty="0"/>
              <a:t> </a:t>
            </a:r>
            <a:r>
              <a:rPr lang="en-IN" sz="1600" dirty="0" err="1"/>
              <a:t>systemctl</a:t>
            </a:r>
            <a:r>
              <a:rPr lang="en-IN" sz="1600" dirty="0"/>
              <a:t> start &amp; enable &amp; status </a:t>
            </a:r>
          </a:p>
          <a:p>
            <a:r>
              <a:rPr lang="en-IN" sz="1600" u="sng" dirty="0"/>
              <a:t>TERRAFORM</a:t>
            </a:r>
          </a:p>
          <a:p>
            <a:r>
              <a:rPr lang="en-IN" sz="1600" dirty="0"/>
              <a:t>1.Sudo apt install terraform [install terraform]</a:t>
            </a:r>
          </a:p>
          <a:p>
            <a:r>
              <a:rPr lang="en-IN" sz="1600" dirty="0"/>
              <a:t>2.Terramorm </a:t>
            </a:r>
            <a:r>
              <a:rPr lang="en-IN" sz="1600" dirty="0" err="1"/>
              <a:t>fmt</a:t>
            </a:r>
            <a:r>
              <a:rPr lang="en-IN" sz="1600" dirty="0"/>
              <a:t> [set the </a:t>
            </a:r>
            <a:r>
              <a:rPr lang="en-IN" sz="1600" dirty="0" err="1"/>
              <a:t>formate</a:t>
            </a:r>
            <a:r>
              <a:rPr lang="en-IN" sz="1600" dirty="0"/>
              <a:t> of the code]</a:t>
            </a:r>
          </a:p>
          <a:p>
            <a:r>
              <a:rPr lang="en-IN" sz="1600" dirty="0"/>
              <a:t>3.Terraform </a:t>
            </a:r>
            <a:r>
              <a:rPr lang="en-IN" sz="1600" dirty="0" err="1"/>
              <a:t>init</a:t>
            </a:r>
            <a:r>
              <a:rPr lang="en-IN" sz="1600" dirty="0"/>
              <a:t> [</a:t>
            </a:r>
            <a:r>
              <a:rPr lang="en-IN" sz="1600" dirty="0" err="1"/>
              <a:t>initilise</a:t>
            </a:r>
            <a:r>
              <a:rPr lang="en-IN" sz="1600" dirty="0"/>
              <a:t> backend]</a:t>
            </a:r>
          </a:p>
          <a:p>
            <a:r>
              <a:rPr lang="en-IN" sz="1600" dirty="0"/>
              <a:t>4.Terraform validate [to check the code </a:t>
            </a:r>
            <a:r>
              <a:rPr lang="en-IN" sz="1600" dirty="0" err="1"/>
              <a:t>valied</a:t>
            </a:r>
            <a:r>
              <a:rPr lang="en-IN" sz="1600" dirty="0"/>
              <a:t> or not]</a:t>
            </a:r>
          </a:p>
          <a:p>
            <a:r>
              <a:rPr lang="en-IN" sz="1600" dirty="0"/>
              <a:t>5.Terraform plan [they show which resources are install]</a:t>
            </a:r>
          </a:p>
          <a:p>
            <a:r>
              <a:rPr lang="en-IN" sz="1600" dirty="0"/>
              <a:t>6.Terraform apply [ apply the code]</a:t>
            </a:r>
          </a:p>
          <a:p>
            <a:r>
              <a:rPr lang="en-IN" sz="1600" u="sng" dirty="0"/>
              <a:t>GIT</a:t>
            </a:r>
          </a:p>
          <a:p>
            <a:r>
              <a:rPr lang="en-IN" sz="1600" dirty="0"/>
              <a:t>1.Sudo git clone [to clone </a:t>
            </a:r>
            <a:r>
              <a:rPr lang="en-IN" sz="1600" dirty="0" err="1"/>
              <a:t>thr</a:t>
            </a:r>
            <a:r>
              <a:rPr lang="en-IN" sz="1600" dirty="0"/>
              <a:t> repo in local </a:t>
            </a:r>
            <a:r>
              <a:rPr lang="en-IN" sz="1600" dirty="0" err="1"/>
              <a:t>mishene</a:t>
            </a:r>
            <a:r>
              <a:rPr lang="en-IN" sz="1600" dirty="0"/>
              <a:t>]</a:t>
            </a:r>
          </a:p>
          <a:p>
            <a:r>
              <a:rPr lang="en-IN" sz="1600" dirty="0"/>
              <a:t>2.Sudo git status [check status]</a:t>
            </a:r>
          </a:p>
          <a:p>
            <a:r>
              <a:rPr lang="en-IN" sz="1600" dirty="0"/>
              <a:t>3. </a:t>
            </a:r>
            <a:r>
              <a:rPr lang="en-IN" sz="1600" dirty="0" err="1"/>
              <a:t>Sudo</a:t>
            </a:r>
            <a:r>
              <a:rPr lang="en-IN" sz="1600" dirty="0"/>
              <a:t> git add [add the files]</a:t>
            </a:r>
          </a:p>
          <a:p>
            <a:r>
              <a:rPr lang="en-IN" sz="1600" dirty="0"/>
              <a:t>4. </a:t>
            </a:r>
            <a:r>
              <a:rPr lang="en-IN" sz="1600" dirty="0" err="1"/>
              <a:t>Sudo</a:t>
            </a:r>
            <a:r>
              <a:rPr lang="en-IN" sz="1600" dirty="0"/>
              <a:t> Git commit [</a:t>
            </a:r>
            <a:r>
              <a:rPr lang="en-IN" sz="1600" dirty="0" err="1"/>
              <a:t>commiy</a:t>
            </a:r>
            <a:r>
              <a:rPr lang="en-IN" sz="1600" dirty="0"/>
              <a:t> the files]</a:t>
            </a:r>
          </a:p>
          <a:p>
            <a:r>
              <a:rPr lang="en-IN" sz="1600" dirty="0"/>
              <a:t>5. </a:t>
            </a:r>
            <a:r>
              <a:rPr lang="en-IN" sz="1600" dirty="0" err="1"/>
              <a:t>Sudo</a:t>
            </a:r>
            <a:r>
              <a:rPr lang="en-IN" sz="1600" dirty="0"/>
              <a:t> git push [push all the files in </a:t>
            </a:r>
            <a:r>
              <a:rPr lang="en-IN" sz="1600" dirty="0" err="1"/>
              <a:t>github</a:t>
            </a:r>
            <a:r>
              <a:rPr lang="en-IN" sz="1600" dirty="0"/>
              <a:t> repo]</a:t>
            </a:r>
          </a:p>
        </p:txBody>
      </p:sp>
    </p:spTree>
    <p:extLst>
      <p:ext uri="{BB962C8B-B14F-4D97-AF65-F5344CB8AC3E}">
        <p14:creationId xmlns:p14="http://schemas.microsoft.com/office/powerpoint/2010/main" val="141745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C059-BE8E-4CB2-9FEA-0AE5F622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4172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	</a:t>
            </a:r>
            <a:r>
              <a:rPr lang="en-IN" dirty="0">
                <a:latin typeface="Algerian" panose="04020705040A02060702" pitchFamily="82" charset="0"/>
              </a:rPr>
              <a:t>                </a:t>
            </a:r>
            <a:r>
              <a:rPr lang="en-IN" sz="7200" dirty="0">
                <a:latin typeface="Algerian" panose="04020705040A02060702" pitchFamily="82" charset="0"/>
              </a:rPr>
              <a:t>PROCEDURE – 1</a:t>
            </a:r>
            <a:br>
              <a:rPr lang="en-IN" sz="7200" dirty="0">
                <a:latin typeface="Algerian" panose="04020705040A02060702" pitchFamily="82" charset="0"/>
              </a:rPr>
            </a:br>
            <a:br>
              <a:rPr lang="en-IN" sz="7200" dirty="0">
                <a:latin typeface="Algerian" panose="04020705040A02060702" pitchFamily="82" charset="0"/>
              </a:rPr>
            </a:br>
            <a:br>
              <a:rPr lang="en-IN" sz="7200" dirty="0">
                <a:latin typeface="Algerian" panose="04020705040A02060702" pitchFamily="82" charset="0"/>
              </a:rPr>
            </a:b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CB1BC-4A44-BAF9-5B1E-3F56C5785422}"/>
              </a:ext>
            </a:extLst>
          </p:cNvPr>
          <p:cNvSpPr txBox="1"/>
          <p:nvPr/>
        </p:nvSpPr>
        <p:spPr>
          <a:xfrm>
            <a:off x="312515" y="1041722"/>
            <a:ext cx="998895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Algerian" panose="04020705040A02060702" pitchFamily="82" charset="0"/>
              </a:rPr>
              <a:t>step – 1</a:t>
            </a:r>
          </a:p>
          <a:p>
            <a:r>
              <a:rPr lang="en-IN" sz="2000" u="sng" dirty="0">
                <a:latin typeface="Algerian" panose="04020705040A02060702" pitchFamily="82" charset="0"/>
              </a:rPr>
              <a:t>Create a ec2 instance</a:t>
            </a:r>
          </a:p>
          <a:p>
            <a:r>
              <a:rPr lang="en-IN" sz="2000" dirty="0"/>
              <a:t>1.Install python3-pip </a:t>
            </a:r>
          </a:p>
          <a:p>
            <a:r>
              <a:rPr lang="en-IN" sz="2000" dirty="0"/>
              <a:t>2.GOTO </a:t>
            </a:r>
            <a:r>
              <a:rPr lang="en-IN" sz="2000" dirty="0" err="1"/>
              <a:t>github</a:t>
            </a:r>
            <a:r>
              <a:rPr lang="en-IN" sz="2000" dirty="0"/>
              <a:t> and clone one python application repo</a:t>
            </a:r>
          </a:p>
          <a:p>
            <a:r>
              <a:rPr lang="en-IN" sz="2000" dirty="0"/>
              <a:t>3.Go into the repo and open app.py using vi </a:t>
            </a:r>
          </a:p>
          <a:p>
            <a:r>
              <a:rPr lang="en-IN" sz="2000" dirty="0"/>
              <a:t>4.Assain all traffic &amp; give port like [ 0.0.0.0  &amp; 9000]</a:t>
            </a:r>
          </a:p>
          <a:p>
            <a:r>
              <a:rPr lang="en-IN" sz="2000" dirty="0"/>
              <a:t>5.Goto ec2 security groups and </a:t>
            </a:r>
            <a:r>
              <a:rPr lang="en-IN" sz="2000" dirty="0" err="1"/>
              <a:t>assain</a:t>
            </a:r>
            <a:r>
              <a:rPr lang="en-IN" sz="2000" dirty="0"/>
              <a:t> port 9000</a:t>
            </a:r>
          </a:p>
          <a:p>
            <a:r>
              <a:rPr lang="en-IN" sz="2000" dirty="0"/>
              <a:t>6. And install requirements.txt using [pip3 install –r requirements.txt]</a:t>
            </a:r>
          </a:p>
          <a:p>
            <a:r>
              <a:rPr lang="en-IN" sz="2000" dirty="0"/>
              <a:t>7.And apply </a:t>
            </a:r>
            <a:r>
              <a:rPr lang="en-IN" sz="2000" dirty="0" err="1"/>
              <a:t>apyhon</a:t>
            </a:r>
            <a:r>
              <a:rPr lang="en-IN" sz="2000" dirty="0"/>
              <a:t> application using [python3 app.py]</a:t>
            </a:r>
          </a:p>
          <a:p>
            <a:r>
              <a:rPr lang="en-IN" sz="2000" dirty="0"/>
              <a:t>8.Browse public </a:t>
            </a:r>
            <a:r>
              <a:rPr lang="en-IN" sz="2000" dirty="0" err="1"/>
              <a:t>ip</a:t>
            </a:r>
            <a:r>
              <a:rPr lang="en-IN" sz="2000" dirty="0"/>
              <a:t> and </a:t>
            </a:r>
            <a:r>
              <a:rPr lang="en-IN" sz="2000" dirty="0" err="1"/>
              <a:t>assain</a:t>
            </a:r>
            <a:r>
              <a:rPr lang="en-IN" sz="2000" dirty="0"/>
              <a:t> related port they show output like code related wed page</a:t>
            </a:r>
          </a:p>
          <a:p>
            <a:r>
              <a:rPr lang="en-IN" sz="2000" u="sng" dirty="0">
                <a:latin typeface="Algerian" panose="04020705040A02060702" pitchFamily="82" charset="0"/>
              </a:rPr>
              <a:t>step -2</a:t>
            </a:r>
            <a:endParaRPr lang="en-IN" sz="2000" dirty="0">
              <a:latin typeface="Algerian" panose="04020705040A02060702" pitchFamily="82" charset="0"/>
            </a:endParaRPr>
          </a:p>
          <a:p>
            <a:r>
              <a:rPr lang="en-IN" sz="2000" dirty="0"/>
              <a:t>1.Clone another python repo and </a:t>
            </a:r>
            <a:r>
              <a:rPr lang="en-IN" sz="2000" dirty="0" err="1"/>
              <a:t>changeport</a:t>
            </a:r>
            <a:endParaRPr lang="en-IN" sz="2000" dirty="0"/>
          </a:p>
          <a:p>
            <a:r>
              <a:rPr lang="en-IN" sz="2000" dirty="0"/>
              <a:t>2.Assain port in sg</a:t>
            </a:r>
          </a:p>
          <a:p>
            <a:r>
              <a:rPr lang="en-IN" sz="2000" dirty="0"/>
              <a:t>3.Install requirements.txt &amp; apply &amp; browse</a:t>
            </a:r>
          </a:p>
          <a:p>
            <a:r>
              <a:rPr lang="en-IN" sz="2000" u="sng" dirty="0">
                <a:latin typeface="Algerian" panose="04020705040A02060702" pitchFamily="82" charset="0"/>
              </a:rPr>
              <a:t>Step -3</a:t>
            </a:r>
          </a:p>
          <a:p>
            <a:r>
              <a:rPr lang="en-IN" sz="2000" dirty="0"/>
              <a:t>1.Clone another python repo and </a:t>
            </a:r>
            <a:r>
              <a:rPr lang="en-IN" sz="2000" dirty="0" err="1"/>
              <a:t>changeport</a:t>
            </a:r>
            <a:endParaRPr lang="en-IN" sz="2000" dirty="0"/>
          </a:p>
          <a:p>
            <a:r>
              <a:rPr lang="en-IN" sz="2000" dirty="0"/>
              <a:t>2.Assain port in sg</a:t>
            </a:r>
          </a:p>
          <a:p>
            <a:r>
              <a:rPr lang="en-IN" sz="2000" dirty="0"/>
              <a:t>3.Install requirements.txt &amp; apply &amp; browse</a:t>
            </a:r>
          </a:p>
          <a:p>
            <a:endParaRPr lang="en-IN" sz="2000" dirty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3399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8012-35C8-5641-8DF3-D8B1C7D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11575"/>
            <a:ext cx="12099403" cy="107644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         Procedure 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67B8-4924-2A09-3ED0-597C9A4C3F55}"/>
              </a:ext>
            </a:extLst>
          </p:cNvPr>
          <p:cNvSpPr txBox="1"/>
          <p:nvPr/>
        </p:nvSpPr>
        <p:spPr>
          <a:xfrm>
            <a:off x="92597" y="1088020"/>
            <a:ext cx="114357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lgerian" panose="04020705040A02060702" pitchFamily="82" charset="0"/>
              </a:rPr>
              <a:t>Python application Deploy through </a:t>
            </a:r>
            <a:r>
              <a:rPr lang="en-IN" sz="2800" u="sng" dirty="0" err="1">
                <a:latin typeface="Algerian" panose="04020705040A02060702" pitchFamily="82" charset="0"/>
              </a:rPr>
              <a:t>jenkins</a:t>
            </a:r>
            <a:endParaRPr lang="en-IN" sz="2800" u="sng" dirty="0">
              <a:latin typeface="Algerian" panose="04020705040A02060702" pitchFamily="82" charset="0"/>
            </a:endParaRPr>
          </a:p>
          <a:p>
            <a:r>
              <a:rPr lang="en-IN" sz="1600" u="sng" dirty="0">
                <a:latin typeface="Algerian" panose="04020705040A02060702" pitchFamily="82" charset="0"/>
              </a:rPr>
              <a:t>Step – 1</a:t>
            </a:r>
          </a:p>
          <a:p>
            <a:r>
              <a:rPr lang="en-IN" sz="1600" dirty="0">
                <a:latin typeface="Algerian" panose="04020705040A02060702" pitchFamily="82" charset="0"/>
              </a:rPr>
              <a:t>Create ec2 instance </a:t>
            </a:r>
            <a:r>
              <a:rPr lang="en-IN" sz="1600" dirty="0" err="1">
                <a:latin typeface="Algerian" panose="04020705040A02060702" pitchFamily="82" charset="0"/>
              </a:rPr>
              <a:t>assain</a:t>
            </a:r>
            <a:r>
              <a:rPr lang="en-IN" sz="1600" dirty="0">
                <a:latin typeface="Algerian" panose="04020705040A02060702" pitchFamily="82" charset="0"/>
              </a:rPr>
              <a:t> port 8080 and git hub code related like 9000</a:t>
            </a:r>
          </a:p>
          <a:p>
            <a:r>
              <a:rPr lang="en-IN" sz="1600" dirty="0"/>
              <a:t>1.Install java-11 &amp; Jenkins</a:t>
            </a:r>
          </a:p>
          <a:p>
            <a:r>
              <a:rPr lang="en-IN" sz="1600" dirty="0"/>
              <a:t>2.Start &amp; enable and check status for Jenkins</a:t>
            </a:r>
          </a:p>
          <a:p>
            <a:r>
              <a:rPr lang="en-IN" sz="1600" dirty="0"/>
              <a:t>3.Browse public </a:t>
            </a:r>
            <a:r>
              <a:rPr lang="en-IN" sz="1600" dirty="0" err="1"/>
              <a:t>ip</a:t>
            </a:r>
            <a:r>
              <a:rPr lang="en-IN" sz="1600" dirty="0"/>
              <a:t> and </a:t>
            </a:r>
            <a:r>
              <a:rPr lang="en-IN" sz="1600" dirty="0" err="1"/>
              <a:t>assain</a:t>
            </a:r>
            <a:r>
              <a:rPr lang="en-IN" sz="1600" dirty="0"/>
              <a:t> port 8080</a:t>
            </a:r>
          </a:p>
          <a:p>
            <a:r>
              <a:rPr lang="en-IN" sz="1600" dirty="0"/>
              <a:t>4.And install plugins and login </a:t>
            </a:r>
          </a:p>
          <a:p>
            <a:r>
              <a:rPr lang="en-IN" sz="1600" dirty="0"/>
              <a:t>5.Create a job &amp; add the git repo &amp; </a:t>
            </a:r>
            <a:r>
              <a:rPr lang="en-IN" sz="1600" dirty="0" err="1"/>
              <a:t>cradictionals</a:t>
            </a:r>
            <a:endParaRPr lang="en-IN" sz="1600" dirty="0"/>
          </a:p>
          <a:p>
            <a:r>
              <a:rPr lang="en-IN" sz="1600" dirty="0"/>
              <a:t>6.Give ALL </a:t>
            </a:r>
            <a:r>
              <a:rPr lang="en-IN" sz="1600" dirty="0" err="1"/>
              <a:t>permisions</a:t>
            </a:r>
            <a:r>
              <a:rPr lang="en-IN" sz="1600" dirty="0"/>
              <a:t> for local </a:t>
            </a:r>
            <a:r>
              <a:rPr lang="en-IN" sz="1600" dirty="0" err="1"/>
              <a:t>mishene</a:t>
            </a:r>
            <a:r>
              <a:rPr lang="en-IN" sz="1600" dirty="0"/>
              <a:t> </a:t>
            </a:r>
          </a:p>
          <a:p>
            <a:r>
              <a:rPr lang="en-IN" sz="1600" dirty="0"/>
              <a:t>7.Give commands in  </a:t>
            </a:r>
            <a:r>
              <a:rPr lang="en-IN" sz="1600" dirty="0" err="1"/>
              <a:t>excute</a:t>
            </a:r>
            <a:r>
              <a:rPr lang="en-IN" sz="1600" dirty="0"/>
              <a:t> shell</a:t>
            </a:r>
          </a:p>
          <a:p>
            <a:r>
              <a:rPr lang="en-IN" sz="1600" dirty="0"/>
              <a:t>8.Build now &amp; browse </a:t>
            </a:r>
            <a:r>
              <a:rPr lang="en-IN" sz="1600" dirty="0" err="1"/>
              <a:t>pulic</a:t>
            </a:r>
            <a:r>
              <a:rPr lang="en-IN" sz="1600" dirty="0"/>
              <a:t> </a:t>
            </a:r>
            <a:r>
              <a:rPr lang="en-IN" sz="1600" dirty="0" err="1"/>
              <a:t>ip</a:t>
            </a:r>
            <a:r>
              <a:rPr lang="en-IN" sz="1600" dirty="0"/>
              <a:t> and </a:t>
            </a:r>
            <a:r>
              <a:rPr lang="en-IN" sz="1600" dirty="0" err="1"/>
              <a:t>assain</a:t>
            </a:r>
            <a:r>
              <a:rPr lang="en-IN" sz="1600" dirty="0"/>
              <a:t> port they show output web page</a:t>
            </a:r>
          </a:p>
          <a:p>
            <a:r>
              <a:rPr lang="en-IN" sz="1600" u="sng" dirty="0">
                <a:latin typeface="Algerian" panose="04020705040A02060702" pitchFamily="82" charset="0"/>
              </a:rPr>
              <a:t>Step – 2  [</a:t>
            </a:r>
            <a:r>
              <a:rPr lang="en-IN" sz="1600" dirty="0">
                <a:latin typeface="Algerian" panose="04020705040A02060702" pitchFamily="82" charset="0"/>
              </a:rPr>
              <a:t>Build the code using webhooks]</a:t>
            </a:r>
          </a:p>
          <a:p>
            <a:r>
              <a:rPr lang="en-IN" sz="1600" dirty="0"/>
              <a:t>1.Goto </a:t>
            </a:r>
            <a:r>
              <a:rPr lang="en-IN" sz="1600" dirty="0" err="1"/>
              <a:t>gitub</a:t>
            </a:r>
            <a:r>
              <a:rPr lang="en-IN" sz="1600" dirty="0"/>
              <a:t> and add webhook using Jenkins </a:t>
            </a:r>
            <a:r>
              <a:rPr lang="en-IN" sz="1600" dirty="0" err="1"/>
              <a:t>url</a:t>
            </a:r>
            <a:endParaRPr lang="en-IN" sz="1600" dirty="0"/>
          </a:p>
          <a:p>
            <a:r>
              <a:rPr lang="en-IN" sz="1600" dirty="0"/>
              <a:t>2.Add git repo &amp; </a:t>
            </a:r>
            <a:r>
              <a:rPr lang="en-IN" sz="1600" dirty="0" err="1"/>
              <a:t>cradictionals</a:t>
            </a:r>
            <a:r>
              <a:rPr lang="en-IN" sz="1600" dirty="0"/>
              <a:t> and </a:t>
            </a:r>
            <a:r>
              <a:rPr lang="en-IN" sz="1600" dirty="0" err="1"/>
              <a:t>clickon</a:t>
            </a:r>
            <a:r>
              <a:rPr lang="en-IN" sz="1600" dirty="0"/>
              <a:t> </a:t>
            </a:r>
            <a:r>
              <a:rPr lang="en-IN" sz="1600" dirty="0" err="1"/>
              <a:t>github</a:t>
            </a:r>
            <a:r>
              <a:rPr lang="en-IN" sz="1600" dirty="0"/>
              <a:t> hook trigger</a:t>
            </a:r>
          </a:p>
          <a:p>
            <a:r>
              <a:rPr lang="en-IN" sz="1600" dirty="0"/>
              <a:t>3.Give commands in </a:t>
            </a:r>
            <a:r>
              <a:rPr lang="en-IN" sz="1600" dirty="0" err="1"/>
              <a:t>excute</a:t>
            </a:r>
            <a:r>
              <a:rPr lang="en-IN" sz="1600" dirty="0"/>
              <a:t> shell &amp; build now</a:t>
            </a:r>
          </a:p>
          <a:p>
            <a:r>
              <a:rPr lang="en-IN" sz="1600" dirty="0"/>
              <a:t>4.Goto </a:t>
            </a:r>
            <a:r>
              <a:rPr lang="en-IN" sz="1600" dirty="0" err="1"/>
              <a:t>github</a:t>
            </a:r>
            <a:r>
              <a:rPr lang="en-IN" sz="1600" dirty="0"/>
              <a:t> change some thing for the code and go for Jenkins they build automatically</a:t>
            </a:r>
          </a:p>
          <a:p>
            <a:r>
              <a:rPr lang="en-IN" sz="1600" u="sng" dirty="0">
                <a:latin typeface="Algerian" panose="04020705040A02060702" pitchFamily="82" charset="0"/>
              </a:rPr>
              <a:t>Step – 3  [</a:t>
            </a:r>
            <a:r>
              <a:rPr lang="en-IN" sz="1600" u="sng" dirty="0" err="1">
                <a:latin typeface="Algerian" panose="04020705040A02060702" pitchFamily="82" charset="0"/>
              </a:rPr>
              <a:t>pollscm</a:t>
            </a:r>
            <a:r>
              <a:rPr lang="en-IN" sz="1600" u="sng" dirty="0">
                <a:latin typeface="Algerian" panose="04020705040A02060702" pitchFamily="82" charset="0"/>
              </a:rPr>
              <a:t>]</a:t>
            </a:r>
          </a:p>
          <a:p>
            <a:r>
              <a:rPr lang="en-IN" sz="1600" dirty="0"/>
              <a:t>1.Add repo &amp; </a:t>
            </a:r>
            <a:r>
              <a:rPr lang="en-IN" sz="1600" dirty="0" err="1"/>
              <a:t>cradictionals</a:t>
            </a:r>
            <a:endParaRPr lang="en-IN" sz="1600" dirty="0"/>
          </a:p>
          <a:p>
            <a:r>
              <a:rPr lang="en-IN" sz="1600" dirty="0"/>
              <a:t>2.Click on </a:t>
            </a:r>
            <a:r>
              <a:rPr lang="en-IN" sz="1600" dirty="0" err="1"/>
              <a:t>pollscm</a:t>
            </a:r>
            <a:r>
              <a:rPr lang="en-IN" sz="1600" dirty="0"/>
              <a:t> and set a time [H/5 * * * *]</a:t>
            </a:r>
          </a:p>
          <a:p>
            <a:r>
              <a:rPr lang="en-IN" sz="1600" dirty="0"/>
              <a:t>3.Give commands in </a:t>
            </a:r>
            <a:r>
              <a:rPr lang="en-IN" sz="1600" dirty="0" err="1"/>
              <a:t>excute</a:t>
            </a:r>
            <a:r>
              <a:rPr lang="en-IN" sz="1600" dirty="0"/>
              <a:t> shell and build </a:t>
            </a:r>
          </a:p>
          <a:p>
            <a:r>
              <a:rPr lang="en-IN" sz="1600" dirty="0"/>
              <a:t>4.Goto </a:t>
            </a:r>
            <a:r>
              <a:rPr lang="en-IN" sz="1600" dirty="0" err="1"/>
              <a:t>github</a:t>
            </a:r>
            <a:r>
              <a:rPr lang="en-IN" sz="1600" dirty="0"/>
              <a:t> and give some changes for the repo </a:t>
            </a:r>
          </a:p>
          <a:p>
            <a:r>
              <a:rPr lang="en-IN" sz="1600" dirty="0"/>
              <a:t>5.Then 5 </a:t>
            </a:r>
            <a:r>
              <a:rPr lang="en-IN" sz="1600" dirty="0" err="1"/>
              <a:t>minits</a:t>
            </a:r>
            <a:r>
              <a:rPr lang="en-IN" sz="1600" dirty="0"/>
              <a:t> after automatically build 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CB7-5B48-9EAE-80D1-519E1F79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92192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             Procedure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FD88F-48DD-D1C8-1D2F-97C31E7F97A4}"/>
              </a:ext>
            </a:extLst>
          </p:cNvPr>
          <p:cNvSpPr txBox="1"/>
          <p:nvPr/>
        </p:nvSpPr>
        <p:spPr>
          <a:xfrm>
            <a:off x="173620" y="1296364"/>
            <a:ext cx="118756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lgerian" panose="04020705040A02060702" pitchFamily="82" charset="0"/>
              </a:rPr>
              <a:t>Python application deploy through terraform</a:t>
            </a:r>
          </a:p>
          <a:p>
            <a:r>
              <a:rPr lang="en-IN" sz="2400" u="sng" dirty="0">
                <a:latin typeface="Algerian" panose="04020705040A02060702" pitchFamily="82" charset="0"/>
              </a:rPr>
              <a:t>Step – 1</a:t>
            </a:r>
          </a:p>
          <a:p>
            <a:r>
              <a:rPr lang="en-IN" sz="2400" dirty="0">
                <a:latin typeface="Abadi" panose="020B0604020104020204" pitchFamily="34" charset="0"/>
              </a:rPr>
              <a:t>1.Create a ec2 instance &amp; install terraform</a:t>
            </a:r>
          </a:p>
          <a:p>
            <a:r>
              <a:rPr lang="en-IN" sz="2400" dirty="0">
                <a:latin typeface="Abadi" panose="020B0604020104020204" pitchFamily="34" charset="0"/>
              </a:rPr>
              <a:t>2.Create resources like [</a:t>
            </a:r>
            <a:r>
              <a:rPr lang="en-IN" sz="2400" dirty="0" err="1">
                <a:latin typeface="Abadi" panose="020B0604020104020204" pitchFamily="34" charset="0"/>
              </a:rPr>
              <a:t>provider,vpc,subnets,igw,route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  <a:r>
              <a:rPr lang="en-IN" sz="2400" dirty="0" err="1">
                <a:latin typeface="Abadi" panose="020B0604020104020204" pitchFamily="34" charset="0"/>
              </a:rPr>
              <a:t>tables,and</a:t>
            </a:r>
            <a:r>
              <a:rPr lang="en-IN" sz="2400" dirty="0">
                <a:latin typeface="Abadi" panose="020B0604020104020204" pitchFamily="34" charset="0"/>
              </a:rPr>
              <a:t> rt association,ec2 </a:t>
            </a:r>
            <a:r>
              <a:rPr lang="en-IN" sz="2400" dirty="0" err="1">
                <a:latin typeface="Abadi" panose="020B0604020104020204" pitchFamily="34" charset="0"/>
              </a:rPr>
              <a:t>instance,userdata</a:t>
            </a:r>
            <a:r>
              <a:rPr lang="en-IN" sz="2400" dirty="0">
                <a:latin typeface="Abadi" panose="020B0604020104020204" pitchFamily="34" charset="0"/>
              </a:rPr>
              <a:t>]</a:t>
            </a:r>
          </a:p>
          <a:p>
            <a:r>
              <a:rPr lang="en-IN" sz="2400" dirty="0">
                <a:latin typeface="Abadi" panose="020B0604020104020204" pitchFamily="34" charset="0"/>
              </a:rPr>
              <a:t>3.All resources are check validate and </a:t>
            </a:r>
            <a:r>
              <a:rPr lang="en-IN" sz="2400" dirty="0" err="1">
                <a:latin typeface="Abadi" panose="020B0604020104020204" pitchFamily="34" charset="0"/>
              </a:rPr>
              <a:t>init</a:t>
            </a:r>
            <a:r>
              <a:rPr lang="en-IN" sz="2400" dirty="0">
                <a:latin typeface="Abadi" panose="020B0604020104020204" pitchFamily="34" charset="0"/>
              </a:rPr>
              <a:t> and apply all the resources local </a:t>
            </a:r>
            <a:r>
              <a:rPr lang="en-IN" sz="2400" dirty="0" err="1">
                <a:latin typeface="Abadi" panose="020B0604020104020204" pitchFamily="34" charset="0"/>
              </a:rPr>
              <a:t>mishene</a:t>
            </a:r>
            <a:r>
              <a:rPr lang="en-IN" sz="2400" dirty="0">
                <a:latin typeface="Abadi" panose="020B0604020104020204" pitchFamily="34" charset="0"/>
              </a:rPr>
              <a:t> to </a:t>
            </a:r>
            <a:r>
              <a:rPr lang="en-IN" sz="2400" dirty="0" err="1">
                <a:latin typeface="Abadi" panose="020B0604020104020204" pitchFamily="34" charset="0"/>
              </a:rPr>
              <a:t>aws</a:t>
            </a:r>
            <a:r>
              <a:rPr lang="en-IN" sz="2400" dirty="0">
                <a:latin typeface="Abadi" panose="020B0604020104020204" pitchFamily="34" charset="0"/>
              </a:rPr>
              <a:t> console </a:t>
            </a:r>
          </a:p>
          <a:p>
            <a:r>
              <a:rPr lang="en-IN" sz="2400" dirty="0">
                <a:latin typeface="Abadi" panose="020B0604020104020204" pitchFamily="34" charset="0"/>
              </a:rPr>
              <a:t>4.Browse the public </a:t>
            </a:r>
            <a:r>
              <a:rPr lang="en-IN" sz="2400" dirty="0" err="1">
                <a:latin typeface="Abadi" panose="020B0604020104020204" pitchFamily="34" charset="0"/>
              </a:rPr>
              <a:t>ip</a:t>
            </a:r>
            <a:r>
              <a:rPr lang="en-IN" sz="2400" dirty="0">
                <a:latin typeface="Abadi" panose="020B0604020104020204" pitchFamily="34" charset="0"/>
              </a:rPr>
              <a:t> &amp; </a:t>
            </a:r>
            <a:r>
              <a:rPr lang="en-IN" sz="2400" dirty="0" err="1">
                <a:latin typeface="Abadi" panose="020B0604020104020204" pitchFamily="34" charset="0"/>
              </a:rPr>
              <a:t>assain</a:t>
            </a:r>
            <a:r>
              <a:rPr lang="en-IN" sz="2400" dirty="0">
                <a:latin typeface="Abadi" panose="020B0604020104020204" pitchFamily="34" charset="0"/>
              </a:rPr>
              <a:t> code related port number of terraform through created instance </a:t>
            </a:r>
          </a:p>
          <a:p>
            <a:r>
              <a:rPr lang="en-IN" sz="2400" dirty="0">
                <a:latin typeface="Abadi" panose="020B0604020104020204" pitchFamily="34" charset="0"/>
              </a:rPr>
              <a:t>5.They show a output web application page</a:t>
            </a:r>
          </a:p>
          <a:p>
            <a:r>
              <a:rPr lang="en-IN" sz="2400" u="sng" dirty="0">
                <a:latin typeface="Algerian" panose="04020705040A02060702" pitchFamily="82" charset="0"/>
              </a:rPr>
              <a:t>Step – 2</a:t>
            </a:r>
          </a:p>
          <a:p>
            <a:r>
              <a:rPr lang="en-IN" sz="2400" dirty="0">
                <a:latin typeface="Abadi" panose="020B0604020104020204" pitchFamily="34" charset="0"/>
              </a:rPr>
              <a:t>1.Goto </a:t>
            </a:r>
            <a:r>
              <a:rPr lang="en-IN" sz="2400" dirty="0" err="1">
                <a:latin typeface="Abadi" panose="020B0604020104020204" pitchFamily="34" charset="0"/>
              </a:rPr>
              <a:t>github</a:t>
            </a:r>
            <a:r>
              <a:rPr lang="en-IN" sz="2400" dirty="0">
                <a:latin typeface="Abadi" panose="020B0604020104020204" pitchFamily="34" charset="0"/>
              </a:rPr>
              <a:t> and create a private repo and clone into the local </a:t>
            </a:r>
            <a:r>
              <a:rPr lang="en-IN" sz="2400" dirty="0" err="1">
                <a:latin typeface="Abadi" panose="020B0604020104020204" pitchFamily="34" charset="0"/>
              </a:rPr>
              <a:t>mishene</a:t>
            </a:r>
            <a:endParaRPr lang="en-IN" sz="2400" dirty="0">
              <a:latin typeface="Abadi" panose="020B0604020104020204" pitchFamily="34" charset="0"/>
            </a:endParaRPr>
          </a:p>
          <a:p>
            <a:r>
              <a:rPr lang="en-IN" sz="2400" dirty="0">
                <a:latin typeface="Abadi" panose="020B0604020104020204" pitchFamily="34" charset="0"/>
              </a:rPr>
              <a:t>2.And add the files and push to </a:t>
            </a:r>
            <a:r>
              <a:rPr lang="en-IN" sz="2400" dirty="0" err="1">
                <a:latin typeface="Abadi" panose="020B0604020104020204" pitchFamily="34" charset="0"/>
              </a:rPr>
              <a:t>github</a:t>
            </a:r>
            <a:r>
              <a:rPr lang="en-IN" sz="2400" dirty="0">
                <a:latin typeface="Abadi" panose="020B0604020104020204" pitchFamily="34" charset="0"/>
              </a:rPr>
              <a:t> repo </a:t>
            </a:r>
          </a:p>
        </p:txBody>
      </p:sp>
    </p:spTree>
    <p:extLst>
      <p:ext uri="{BB962C8B-B14F-4D97-AF65-F5344CB8AC3E}">
        <p14:creationId xmlns:p14="http://schemas.microsoft.com/office/powerpoint/2010/main" val="1450824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990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Algerian</vt:lpstr>
      <vt:lpstr>Arial</vt:lpstr>
      <vt:lpstr>Bahnschrift Light</vt:lpstr>
      <vt:lpstr>Bradley Hand ITC</vt:lpstr>
      <vt:lpstr>Calibri</vt:lpstr>
      <vt:lpstr>Trebuchet MS</vt:lpstr>
      <vt:lpstr>Wingdings 3</vt:lpstr>
      <vt:lpstr>Facet</vt:lpstr>
      <vt:lpstr>  Ppt – 3 </vt:lpstr>
      <vt:lpstr>what is flask ! </vt:lpstr>
      <vt:lpstr> what is python !</vt:lpstr>
      <vt:lpstr>what is pip ! </vt:lpstr>
      <vt:lpstr>        pre - requisites </vt:lpstr>
      <vt:lpstr>    SOME WIDELY USING COMMANDS</vt:lpstr>
      <vt:lpstr>                 PROCEDURE – 1   </vt:lpstr>
      <vt:lpstr>         Procedure - 2</vt:lpstr>
      <vt:lpstr>             Procedure - 3</vt:lpstr>
      <vt:lpstr>          PROCRDURE - 4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– 3</dc:title>
  <dc:creator>Vamsi Gandham</dc:creator>
  <cp:lastModifiedBy>Vamsi Gandham</cp:lastModifiedBy>
  <cp:revision>2</cp:revision>
  <dcterms:created xsi:type="dcterms:W3CDTF">2023-07-12T06:23:16Z</dcterms:created>
  <dcterms:modified xsi:type="dcterms:W3CDTF">2023-07-12T10:33:38Z</dcterms:modified>
</cp:coreProperties>
</file>