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nand ." userId="6c1619c5802e8f0e" providerId="LiveId" clId="{FB666561-5196-4EDD-9CEB-C59038896A71}"/>
    <pc:docChg chg="modSld">
      <pc:chgData name="Krishnanand ." userId="6c1619c5802e8f0e" providerId="LiveId" clId="{FB666561-5196-4EDD-9CEB-C59038896A71}" dt="2020-02-19T15:08:58.444" v="21" actId="20577"/>
      <pc:docMkLst>
        <pc:docMk/>
      </pc:docMkLst>
      <pc:sldChg chg="modSp">
        <pc:chgData name="Krishnanand ." userId="6c1619c5802e8f0e" providerId="LiveId" clId="{FB666561-5196-4EDD-9CEB-C59038896A71}" dt="2020-02-19T15:08:58.444" v="21" actId="20577"/>
        <pc:sldMkLst>
          <pc:docMk/>
          <pc:sldMk cId="3120094469" sldId="257"/>
        </pc:sldMkLst>
        <pc:spChg chg="mod">
          <ac:chgData name="Krishnanand ." userId="6c1619c5802e8f0e" providerId="LiveId" clId="{FB666561-5196-4EDD-9CEB-C59038896A71}" dt="2020-02-19T15:08:58.444" v="21" actId="20577"/>
          <ac:spMkLst>
            <pc:docMk/>
            <pc:sldMk cId="3120094469" sldId="257"/>
            <ac:spMk id="3" creationId="{0962C5D7-16D3-4C6A-B934-ECF73D08A37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5648E-0E21-425C-B982-52CB0503D7D2}" type="datetimeFigureOut">
              <a:rPr lang="en-IN" smtClean="0"/>
              <a:t>19-02-2020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0420C4B-C8DF-453B-A836-0ABDB720E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707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5648E-0E21-425C-B982-52CB0503D7D2}" type="datetimeFigureOut">
              <a:rPr lang="en-IN" smtClean="0"/>
              <a:t>19-02-2020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0C4B-C8DF-453B-A836-0ABDB720E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197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5648E-0E21-425C-B982-52CB0503D7D2}" type="datetimeFigureOut">
              <a:rPr lang="en-IN" smtClean="0"/>
              <a:t>19-02-2020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0C4B-C8DF-453B-A836-0ABDB720E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603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5648E-0E21-425C-B982-52CB0503D7D2}" type="datetimeFigureOut">
              <a:rPr lang="en-IN" smtClean="0"/>
              <a:t>19-02-2020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0C4B-C8DF-453B-A836-0ABDB720E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708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C85648E-0E21-425C-B982-52CB0503D7D2}" type="datetimeFigureOut">
              <a:rPr lang="en-IN" smtClean="0"/>
              <a:t>19-02-2020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0420C4B-C8DF-453B-A836-0ABDB720E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338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5648E-0E21-425C-B982-52CB0503D7D2}" type="datetimeFigureOut">
              <a:rPr lang="en-IN" smtClean="0"/>
              <a:t>19-02-2020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0C4B-C8DF-453B-A836-0ABDB720E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91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5648E-0E21-425C-B982-52CB0503D7D2}" type="datetimeFigureOut">
              <a:rPr lang="en-IN" smtClean="0"/>
              <a:t>19-02-2020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0C4B-C8DF-453B-A836-0ABDB720E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38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5648E-0E21-425C-B982-52CB0503D7D2}" type="datetimeFigureOut">
              <a:rPr lang="en-IN" smtClean="0"/>
              <a:t>19-02-2020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0C4B-C8DF-453B-A836-0ABDB720E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84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5648E-0E21-425C-B982-52CB0503D7D2}" type="datetimeFigureOut">
              <a:rPr lang="en-IN" smtClean="0"/>
              <a:t>19-02-2020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0C4B-C8DF-453B-A836-0ABDB720E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145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5648E-0E21-425C-B982-52CB0503D7D2}" type="datetimeFigureOut">
              <a:rPr lang="en-IN" smtClean="0"/>
              <a:t>19-02-2020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0C4B-C8DF-453B-A836-0ABDB720E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492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5648E-0E21-425C-B982-52CB0503D7D2}" type="datetimeFigureOut">
              <a:rPr lang="en-IN" smtClean="0"/>
              <a:t>19-02-2020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0C4B-C8DF-453B-A836-0ABDB720E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580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C85648E-0E21-425C-B982-52CB0503D7D2}" type="datetimeFigureOut">
              <a:rPr lang="en-IN" smtClean="0"/>
              <a:t>19-02-2020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0420C4B-C8DF-453B-A836-0ABDB720E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371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EA958-36AE-4F1A-A715-423AC1C089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Introduction to map and reduce function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A0327-0172-46D1-8435-4594ACC08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8928" y="4468031"/>
            <a:ext cx="7891272" cy="1069848"/>
          </a:xfrm>
        </p:spPr>
        <p:txBody>
          <a:bodyPr>
            <a:normAutofit fontScale="92500" lnSpcReduction="20000"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By – Krishnanand</a:t>
            </a:r>
          </a:p>
        </p:txBody>
      </p:sp>
    </p:spTree>
    <p:extLst>
      <p:ext uri="{BB962C8B-B14F-4D97-AF65-F5344CB8AC3E}">
        <p14:creationId xmlns:p14="http://schemas.microsoft.com/office/powerpoint/2010/main" val="2221271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E82D642-8FEB-4A37-A0C2-4DA5C99E8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975" y="558800"/>
            <a:ext cx="10058400" cy="61172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The sum of the list elements is : 17</a:t>
            </a:r>
          </a:p>
          <a:p>
            <a:pPr marL="0" indent="0">
              <a:buNone/>
            </a:pPr>
            <a:r>
              <a:rPr lang="en-US" sz="2400" dirty="0"/>
              <a:t>The maximum element of the list is : 6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Example 2:So the normal way you might go about doing this task in python is using a basic for loop:</a:t>
            </a:r>
          </a:p>
          <a:p>
            <a:pPr marL="0" indent="0">
              <a:buNone/>
            </a:pPr>
            <a:r>
              <a:rPr lang="en-US" sz="2400" dirty="0"/>
              <a:t>product = 1</a:t>
            </a:r>
          </a:p>
          <a:p>
            <a:pPr marL="0" indent="0">
              <a:buNone/>
            </a:pPr>
            <a:r>
              <a:rPr lang="en-US" sz="2400" dirty="0"/>
              <a:t>list = [1, 2, 3, 4]</a:t>
            </a:r>
          </a:p>
          <a:p>
            <a:pPr marL="0" indent="0">
              <a:buNone/>
            </a:pPr>
            <a:r>
              <a:rPr lang="en-US" sz="2400" dirty="0"/>
              <a:t>for num in list:</a:t>
            </a:r>
          </a:p>
          <a:p>
            <a:pPr marL="0" indent="0">
              <a:buNone/>
            </a:pPr>
            <a:r>
              <a:rPr lang="en-US" sz="2400" dirty="0"/>
              <a:t>product = product * num</a:t>
            </a:r>
          </a:p>
          <a:p>
            <a:pPr marL="0" indent="0">
              <a:buNone/>
            </a:pPr>
            <a:r>
              <a:rPr lang="en-US" sz="2400" dirty="0"/>
              <a:t>print(product)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Output:</a:t>
            </a:r>
          </a:p>
          <a:p>
            <a:pPr marL="0" indent="0">
              <a:buNone/>
            </a:pPr>
            <a:r>
              <a:rPr lang="en-US" sz="2400" dirty="0"/>
              <a:t>24</a:t>
            </a:r>
          </a:p>
          <a:p>
            <a:pPr marL="0" indent="0">
              <a:buNone/>
            </a:pP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47026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AB161-7097-4BA6-8A30-7794EC888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816746"/>
            <a:ext cx="10058400" cy="53554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Now let’s try it with reduce:</a:t>
            </a:r>
          </a:p>
          <a:p>
            <a:pPr marL="0" indent="0">
              <a:buNone/>
            </a:pPr>
            <a:r>
              <a:rPr lang="en-IN" sz="2400" dirty="0"/>
              <a:t>from </a:t>
            </a:r>
            <a:r>
              <a:rPr lang="en-IN" sz="2400" dirty="0" err="1"/>
              <a:t>functools</a:t>
            </a:r>
            <a:r>
              <a:rPr lang="en-IN" sz="2400" dirty="0"/>
              <a:t> import reduce</a:t>
            </a:r>
          </a:p>
          <a:p>
            <a:pPr marL="0" indent="0">
              <a:buNone/>
            </a:pPr>
            <a:r>
              <a:rPr lang="en-IN" sz="2400" dirty="0"/>
              <a:t>product = reduce((lambda x, y: x * y), [1, 2, 3, 4])</a:t>
            </a:r>
          </a:p>
          <a:p>
            <a:pPr marL="0" indent="0">
              <a:buNone/>
            </a:pPr>
            <a:r>
              <a:rPr lang="en-IN" sz="2400" dirty="0"/>
              <a:t>print(product)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US" sz="2400" b="1" dirty="0"/>
              <a:t>Output:</a:t>
            </a:r>
          </a:p>
          <a:p>
            <a:pPr marL="0" indent="0">
              <a:buNone/>
            </a:pPr>
            <a:r>
              <a:rPr lang="en-US" sz="2400" dirty="0"/>
              <a:t>24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324129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7D0B6-E2A6-4EC3-B9AF-FCE7E30D0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1"/>
            <a:ext cx="10058400" cy="3190723"/>
          </a:xfrm>
        </p:spPr>
        <p:txBody>
          <a:bodyPr>
            <a:normAutofit/>
          </a:bodyPr>
          <a:lstStyle/>
          <a:p>
            <a:pPr algn="ctr"/>
            <a:r>
              <a:rPr lang="en-IN" sz="8800" dirty="0"/>
              <a:t>Thank you !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5824CF7-CD22-4424-A46F-15DA905A4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105" y="3062796"/>
            <a:ext cx="5663953" cy="3052254"/>
          </a:xfrm>
        </p:spPr>
      </p:pic>
    </p:spTree>
    <p:extLst>
      <p:ext uri="{BB962C8B-B14F-4D97-AF65-F5344CB8AC3E}">
        <p14:creationId xmlns:p14="http://schemas.microsoft.com/office/powerpoint/2010/main" val="128914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C3887-890E-4F3F-B037-74587433C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/>
              <a:t>It’s great if you know about lambda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2C5D7-16D3-4C6A-B934-ECF73D08A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322576"/>
            <a:ext cx="10058400" cy="4442208"/>
          </a:xfrm>
        </p:spPr>
        <p:txBody>
          <a:bodyPr>
            <a:noAutofit/>
          </a:bodyPr>
          <a:lstStyle/>
          <a:p>
            <a:r>
              <a:rPr lang="en-US" sz="2400" dirty="0"/>
              <a:t>A lambda function is a small anonymous function.</a:t>
            </a:r>
          </a:p>
          <a:p>
            <a:r>
              <a:rPr lang="en-US" sz="2400" dirty="0"/>
              <a:t> It can take any number of arguments, but can only have one expression.</a:t>
            </a:r>
          </a:p>
          <a:p>
            <a:r>
              <a:rPr lang="en-IN" sz="2400" dirty="0"/>
              <a:t>Syntax: lambda </a:t>
            </a:r>
            <a:r>
              <a:rPr lang="en-IN" sz="2400" i="1" dirty="0"/>
              <a:t>arguments </a:t>
            </a:r>
            <a:r>
              <a:rPr lang="en-IN" sz="2400" dirty="0"/>
              <a:t>: </a:t>
            </a:r>
            <a:r>
              <a:rPr lang="en-IN" sz="2400" i="1" dirty="0"/>
              <a:t>expression</a:t>
            </a:r>
            <a:endParaRPr lang="pt-BR" sz="2400" dirty="0"/>
          </a:p>
          <a:p>
            <a:r>
              <a:rPr lang="pt-BR" sz="2400" b="1" dirty="0"/>
              <a:t> Example 1: </a:t>
            </a:r>
            <a:r>
              <a:rPr lang="pt-BR" sz="2400" dirty="0"/>
              <a:t>x = lambda a : a + 10</a:t>
            </a:r>
            <a:br>
              <a:rPr lang="pt-BR" sz="2400" dirty="0"/>
            </a:br>
            <a:r>
              <a:rPr lang="pt-BR" sz="2400" dirty="0"/>
              <a:t>		  print(x(5))</a:t>
            </a:r>
          </a:p>
          <a:p>
            <a:r>
              <a:rPr lang="pt-BR" sz="2400" b="1" dirty="0"/>
              <a:t>Output 1:  </a:t>
            </a:r>
            <a:r>
              <a:rPr lang="pt-BR" sz="2400" dirty="0"/>
              <a:t>15</a:t>
            </a:r>
          </a:p>
          <a:p>
            <a:r>
              <a:rPr lang="pt-BR" sz="2400" b="1" dirty="0"/>
              <a:t>Example 2: </a:t>
            </a:r>
            <a:r>
              <a:rPr lang="pt-BR" sz="2400" dirty="0"/>
              <a:t>x = lambda a, b : a * b</a:t>
            </a:r>
            <a:br>
              <a:rPr lang="pt-BR" sz="2400" dirty="0"/>
            </a:br>
            <a:r>
              <a:rPr lang="pt-BR" sz="2400" dirty="0"/>
              <a:t>		 print(x(5, 6))</a:t>
            </a:r>
          </a:p>
          <a:p>
            <a:r>
              <a:rPr lang="en-US" sz="2400" b="1"/>
              <a:t>Output 2:  </a:t>
            </a:r>
            <a:r>
              <a:rPr lang="en-US" sz="2400" dirty="0"/>
              <a:t>30</a:t>
            </a:r>
            <a:br>
              <a:rPr lang="en-US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20094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FE0BD-25AC-4484-B59D-CB741FD4A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Iterable</a:t>
            </a:r>
            <a:r>
              <a:rPr lang="en-IN" dirty="0"/>
              <a:t> and Iterator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0E46C-E3AF-490E-93CE-105C14BCC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b="1" dirty="0" err="1"/>
              <a:t>Iterable</a:t>
            </a:r>
            <a:r>
              <a:rPr lang="en-IN" sz="2400" b="1" dirty="0"/>
              <a:t> </a:t>
            </a:r>
            <a:r>
              <a:rPr lang="en-IN" sz="2400" dirty="0"/>
              <a:t>are the objects that can iterate over. It generates an iterator when passed to </a:t>
            </a:r>
            <a:r>
              <a:rPr lang="en-IN" sz="2400" dirty="0" err="1"/>
              <a:t>iter</a:t>
            </a:r>
            <a:r>
              <a:rPr lang="en-IN" sz="2400" dirty="0"/>
              <a:t>() method</a:t>
            </a:r>
          </a:p>
          <a:p>
            <a:endParaRPr lang="en-IN" sz="2400" dirty="0"/>
          </a:p>
          <a:p>
            <a:r>
              <a:rPr lang="en-IN" sz="2400" b="1" dirty="0"/>
              <a:t>Iterator</a:t>
            </a:r>
            <a:r>
              <a:rPr lang="en-IN" sz="2400" dirty="0"/>
              <a:t> is an object, which is used to iterate over an </a:t>
            </a:r>
            <a:r>
              <a:rPr lang="en-IN" sz="2400" dirty="0" err="1"/>
              <a:t>iterable</a:t>
            </a:r>
            <a:r>
              <a:rPr lang="en-IN" sz="2400" dirty="0"/>
              <a:t> objects using __next__() method. Iterators have __next__() which returns the next item of the object.</a:t>
            </a:r>
          </a:p>
          <a:p>
            <a:endParaRPr lang="en-IN" sz="2400" dirty="0"/>
          </a:p>
          <a:p>
            <a:r>
              <a:rPr lang="en-IN" sz="2400" dirty="0"/>
              <a:t>Every iterator is also an </a:t>
            </a:r>
            <a:r>
              <a:rPr lang="en-IN" sz="2400" dirty="0" err="1"/>
              <a:t>iterable</a:t>
            </a:r>
            <a:r>
              <a:rPr lang="en-IN" sz="2400" dirty="0"/>
              <a:t>, but not every </a:t>
            </a:r>
            <a:r>
              <a:rPr lang="en-IN" sz="2400" dirty="0" err="1"/>
              <a:t>iterable</a:t>
            </a:r>
            <a:r>
              <a:rPr lang="en-IN" sz="2400" dirty="0"/>
              <a:t> is an iterator </a:t>
            </a:r>
          </a:p>
        </p:txBody>
      </p:sp>
    </p:spTree>
    <p:extLst>
      <p:ext uri="{BB962C8B-B14F-4D97-AF65-F5344CB8AC3E}">
        <p14:creationId xmlns:p14="http://schemas.microsoft.com/office/powerpoint/2010/main" val="4077236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7FEAD-3669-4421-ADF1-F23F6FD5C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75249"/>
            <a:ext cx="10058400" cy="1157737"/>
          </a:xfrm>
        </p:spPr>
        <p:txBody>
          <a:bodyPr>
            <a:normAutofit fontScale="90000"/>
          </a:bodyPr>
          <a:lstStyle/>
          <a:p>
            <a:r>
              <a:rPr lang="en-IN" dirty="0"/>
              <a:t>map() function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4A1EA-06A7-45A2-B3C1-3AEC2F80D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313895"/>
            <a:ext cx="10058400" cy="4858305"/>
          </a:xfrm>
        </p:spPr>
        <p:txBody>
          <a:bodyPr>
            <a:normAutofit/>
          </a:bodyPr>
          <a:lstStyle/>
          <a:p>
            <a:endParaRPr lang="en-US" b="1" dirty="0"/>
          </a:p>
          <a:p>
            <a:endParaRPr lang="en-US" b="1" dirty="0"/>
          </a:p>
          <a:p>
            <a:r>
              <a:rPr lang="en-US" sz="2400" b="1" dirty="0"/>
              <a:t>map()</a:t>
            </a:r>
            <a:r>
              <a:rPr lang="en-US" sz="2400" dirty="0"/>
              <a:t> function returns a map object(which is an iterator) of the results after applying the given function to each item of a given </a:t>
            </a:r>
            <a:r>
              <a:rPr lang="en-US" sz="2400" dirty="0" err="1"/>
              <a:t>iterable</a:t>
            </a:r>
            <a:r>
              <a:rPr lang="en-US" sz="2400" dirty="0"/>
              <a:t> (list, tuple etc.)</a:t>
            </a:r>
          </a:p>
          <a:p>
            <a:r>
              <a:rPr lang="en-IN" sz="2400" b="1" dirty="0"/>
              <a:t>Syntax </a:t>
            </a:r>
            <a:r>
              <a:rPr lang="en-IN" sz="2400" dirty="0"/>
              <a:t>:   	map(fun , </a:t>
            </a:r>
            <a:r>
              <a:rPr lang="en-IN" sz="2400" dirty="0" err="1"/>
              <a:t>iter</a:t>
            </a:r>
            <a:r>
              <a:rPr lang="en-IN" sz="2400" dirty="0"/>
              <a:t>)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sz="2400" b="1" dirty="0"/>
              <a:t>Where : </a:t>
            </a:r>
          </a:p>
          <a:p>
            <a:r>
              <a:rPr lang="en-IN" sz="2400" b="1" dirty="0"/>
              <a:t>fun : </a:t>
            </a:r>
            <a:r>
              <a:rPr lang="en-IN" sz="2400" dirty="0"/>
              <a:t>I</a:t>
            </a:r>
            <a:r>
              <a:rPr lang="en-US" sz="2400" dirty="0"/>
              <a:t>t is a function to which map passes each element of given </a:t>
            </a:r>
            <a:r>
              <a:rPr lang="en-US" sz="2400" dirty="0" err="1"/>
              <a:t>iterable</a:t>
            </a:r>
            <a:r>
              <a:rPr lang="en-US" sz="2400" dirty="0"/>
              <a:t>.</a:t>
            </a:r>
          </a:p>
          <a:p>
            <a:r>
              <a:rPr lang="en-US" sz="2400" b="1" dirty="0" err="1"/>
              <a:t>iter</a:t>
            </a:r>
            <a:r>
              <a:rPr lang="en-US" sz="2400" b="1" dirty="0"/>
              <a:t> :</a:t>
            </a:r>
            <a:r>
              <a:rPr lang="en-US" sz="2400" dirty="0"/>
              <a:t> It is a </a:t>
            </a:r>
            <a:r>
              <a:rPr lang="en-US" sz="2400" dirty="0" err="1"/>
              <a:t>iterable</a:t>
            </a:r>
            <a:r>
              <a:rPr lang="en-US" sz="2400" dirty="0"/>
              <a:t> which is to be mapped.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3241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C28B9-7C72-4F68-AD28-2A22F4515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72" y="204186"/>
            <a:ext cx="10636928" cy="6276513"/>
          </a:xfrm>
        </p:spPr>
        <p:txBody>
          <a:bodyPr>
            <a:normAutofit fontScale="85000" lnSpcReduction="20000"/>
          </a:bodyPr>
          <a:lstStyle/>
          <a:p>
            <a:endParaRPr lang="en-US" sz="2600" dirty="0"/>
          </a:p>
          <a:p>
            <a:r>
              <a:rPr lang="en-US" sz="2600" dirty="0"/>
              <a:t>We can pass one or more </a:t>
            </a:r>
            <a:r>
              <a:rPr lang="en-US" sz="2600" dirty="0" err="1"/>
              <a:t>iterable</a:t>
            </a:r>
            <a:r>
              <a:rPr lang="en-US" sz="2600" dirty="0"/>
              <a:t> to the map() function.</a:t>
            </a:r>
          </a:p>
          <a:p>
            <a:r>
              <a:rPr lang="en-US" sz="2600" dirty="0"/>
              <a:t>Returns a list of the results after applying the given function to each item of the given </a:t>
            </a:r>
            <a:r>
              <a:rPr lang="en-US" sz="2600" dirty="0" err="1"/>
              <a:t>iterable</a:t>
            </a:r>
            <a:r>
              <a:rPr lang="en-US" sz="2600" dirty="0"/>
              <a:t>. </a:t>
            </a:r>
          </a:p>
          <a:p>
            <a:r>
              <a:rPr lang="en-US" sz="2600" dirty="0"/>
              <a:t>The returned value from map() (map object) then can be passed to functions like list() (to create a list), set() (to create a set) 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b="1" dirty="0"/>
              <a:t>Example 1:</a:t>
            </a:r>
          </a:p>
          <a:p>
            <a:pPr marL="0" indent="0">
              <a:buNone/>
            </a:pPr>
            <a:r>
              <a:rPr lang="en-US" sz="2800" dirty="0"/>
              <a:t>	def addition(n): </a:t>
            </a:r>
          </a:p>
          <a:p>
            <a:pPr marL="0" indent="0">
              <a:buNone/>
            </a:pPr>
            <a:r>
              <a:rPr lang="en-US" sz="2800" dirty="0"/>
              <a:t>    	    return n + n </a:t>
            </a:r>
          </a:p>
          <a:p>
            <a:pPr marL="0" indent="0">
              <a:buNone/>
            </a:pPr>
            <a:r>
              <a:rPr lang="en-US" sz="2800" dirty="0"/>
              <a:t>	numbers = (1, 2, 3, 4) </a:t>
            </a:r>
          </a:p>
          <a:p>
            <a:pPr marL="0" indent="0">
              <a:buNone/>
            </a:pPr>
            <a:r>
              <a:rPr lang="en-US" sz="2800" dirty="0"/>
              <a:t>	result = map(addition, numbers) </a:t>
            </a:r>
          </a:p>
          <a:p>
            <a:pPr marL="0" indent="0">
              <a:buNone/>
            </a:pPr>
            <a:r>
              <a:rPr lang="en-US" sz="2800" dirty="0"/>
              <a:t>	print(list(result)) </a:t>
            </a:r>
          </a:p>
          <a:p>
            <a:pPr marL="0" indent="0">
              <a:buNone/>
            </a:pPr>
            <a:r>
              <a:rPr lang="en-US" sz="2800" b="1" dirty="0"/>
              <a:t>Output:</a:t>
            </a:r>
          </a:p>
          <a:p>
            <a:pPr marL="0" indent="0">
              <a:buNone/>
            </a:pPr>
            <a:r>
              <a:rPr lang="en-US" sz="2800" dirty="0"/>
              <a:t>	[2,4,6,8]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2567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915EE-91AF-4AA5-9AAE-1D4255EDF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94" y="88777"/>
            <a:ext cx="10648854" cy="60834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dirty="0"/>
              <a:t>The same code can be made by lambda Function:</a:t>
            </a:r>
          </a:p>
          <a:p>
            <a:pPr marL="0" indent="0">
              <a:buNone/>
            </a:pPr>
            <a:r>
              <a:rPr lang="en-IN" sz="2400" b="1" dirty="0"/>
              <a:t>Example:</a:t>
            </a:r>
          </a:p>
          <a:p>
            <a:pPr marL="0" indent="0">
              <a:buNone/>
            </a:pPr>
            <a:r>
              <a:rPr lang="en-IN" sz="2400" b="1" dirty="0"/>
              <a:t>	</a:t>
            </a:r>
            <a:r>
              <a:rPr lang="en-US" sz="2400" dirty="0"/>
              <a:t> numbers = (1, 2, 3, 4) </a:t>
            </a:r>
          </a:p>
          <a:p>
            <a:pPr marL="0" indent="0">
              <a:buNone/>
            </a:pPr>
            <a:r>
              <a:rPr lang="en-US" sz="2400" dirty="0"/>
              <a:t>	result = map(lambda x: x + x, numbers) </a:t>
            </a:r>
          </a:p>
          <a:p>
            <a:pPr marL="0" indent="0">
              <a:buNone/>
            </a:pPr>
            <a:r>
              <a:rPr lang="en-US" sz="2400" dirty="0"/>
              <a:t>	print(list(result)) </a:t>
            </a:r>
          </a:p>
          <a:p>
            <a:pPr marL="0" indent="0">
              <a:buNone/>
            </a:pPr>
            <a:r>
              <a:rPr lang="en-US" sz="2400" b="1" dirty="0"/>
              <a:t>Output:</a:t>
            </a:r>
          </a:p>
          <a:p>
            <a:pPr marL="0" indent="0">
              <a:buNone/>
            </a:pPr>
            <a:r>
              <a:rPr lang="en-US" sz="2400" dirty="0"/>
              <a:t>	[2,4,6,8]</a:t>
            </a:r>
          </a:p>
          <a:p>
            <a:pPr marL="0" indent="0">
              <a:buNone/>
            </a:pPr>
            <a:r>
              <a:rPr lang="en-US" sz="2400" b="1" dirty="0"/>
              <a:t>Example 2:</a:t>
            </a:r>
          </a:p>
          <a:p>
            <a:pPr marL="0" indent="0">
              <a:buNone/>
            </a:pPr>
            <a:r>
              <a:rPr lang="en-US" sz="2400" dirty="0"/>
              <a:t># Add two lists using map and lambda 	</a:t>
            </a:r>
            <a:r>
              <a:rPr lang="en-US" sz="2400" b="1" dirty="0"/>
              <a:t>			</a:t>
            </a:r>
          </a:p>
          <a:p>
            <a:pPr marL="0" indent="0">
              <a:buNone/>
            </a:pPr>
            <a:r>
              <a:rPr lang="en-US" sz="2400" dirty="0"/>
              <a:t>numbers1 = [1, 2, 3] </a:t>
            </a:r>
          </a:p>
          <a:p>
            <a:pPr marL="0" indent="0">
              <a:buNone/>
            </a:pPr>
            <a:r>
              <a:rPr lang="en-US" sz="2400" dirty="0"/>
              <a:t>numbers2 = [4, 5, 6]  </a:t>
            </a:r>
          </a:p>
          <a:p>
            <a:pPr marL="0" indent="0">
              <a:buNone/>
            </a:pPr>
            <a:r>
              <a:rPr lang="en-US" sz="2400" dirty="0"/>
              <a:t>result = map(lambda x, y: x + y, numbers1, numbers2) </a:t>
            </a:r>
          </a:p>
          <a:p>
            <a:pPr marL="0" indent="0">
              <a:buNone/>
            </a:pPr>
            <a:r>
              <a:rPr lang="en-US" sz="2400" dirty="0"/>
              <a:t>print(list(result)) </a:t>
            </a:r>
          </a:p>
          <a:p>
            <a:pPr marL="0" indent="0">
              <a:buNone/>
            </a:pPr>
            <a:r>
              <a:rPr lang="en-IN" sz="2400" b="1" dirty="0"/>
              <a:t>Output 2:</a:t>
            </a:r>
            <a:r>
              <a:rPr lang="en-IN" sz="2400" dirty="0"/>
              <a:t>[5, 7, 9]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896569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9DD0E-8AE7-40F8-956B-8F93D99B9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Reduce()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6654A-F88F-448F-9BCB-BBDFB45B7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Reduce is a really useful function for performing some computation on a list and returning the result.</a:t>
            </a:r>
          </a:p>
          <a:p>
            <a:r>
              <a:rPr lang="en-US" sz="2400" dirty="0"/>
              <a:t>It applies a rolling computation to sequential pairs of values in a list. </a:t>
            </a:r>
          </a:p>
          <a:p>
            <a:r>
              <a:rPr lang="en-US" sz="2400" dirty="0"/>
              <a:t>function is used to</a:t>
            </a:r>
            <a:r>
              <a:rPr lang="en-US" sz="2400" b="1" dirty="0"/>
              <a:t> apply a particular function passed in its argument to all of the list elements</a:t>
            </a:r>
            <a:r>
              <a:rPr lang="en-US" sz="2400" dirty="0"/>
              <a:t> mentioned in the sequence passed along.</a:t>
            </a:r>
          </a:p>
          <a:p>
            <a:r>
              <a:rPr lang="en-US" sz="2400" dirty="0"/>
              <a:t>This function is defined in “</a:t>
            </a:r>
            <a:r>
              <a:rPr lang="en-US" sz="2400" b="1" dirty="0" err="1"/>
              <a:t>functools</a:t>
            </a:r>
            <a:r>
              <a:rPr lang="en-US" sz="2400" dirty="0"/>
              <a:t>” module.</a:t>
            </a:r>
          </a:p>
          <a:p>
            <a:r>
              <a:rPr lang="en-US" sz="2400" b="1" dirty="0"/>
              <a:t>Syntax:</a:t>
            </a:r>
            <a:r>
              <a:rPr lang="en-IN" sz="2400" b="1" dirty="0"/>
              <a:t>  </a:t>
            </a:r>
            <a:r>
              <a:rPr lang="en-IN" sz="2400" dirty="0"/>
              <a:t>reduce(</a:t>
            </a:r>
            <a:r>
              <a:rPr lang="en-IN" sz="2400" dirty="0" err="1"/>
              <a:t>fun,seq</a:t>
            </a:r>
            <a:r>
              <a:rPr lang="en-IN" sz="2400" dirty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6397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800DA-7F2A-466D-BA3B-73A4A5569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328474"/>
            <a:ext cx="10058400" cy="5843726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n-US" sz="2400" b="1" dirty="0"/>
          </a:p>
          <a:p>
            <a:pPr marL="0" indent="0" fontAlgn="base">
              <a:buNone/>
            </a:pPr>
            <a:endParaRPr lang="en-US" sz="2400" b="1" dirty="0"/>
          </a:p>
          <a:p>
            <a:pPr marL="0" indent="0" fontAlgn="base">
              <a:buNone/>
            </a:pPr>
            <a:r>
              <a:rPr lang="en-US" sz="2400" b="1" dirty="0"/>
              <a:t>Working : </a:t>
            </a:r>
            <a:endParaRPr lang="en-US" sz="2400" dirty="0"/>
          </a:p>
          <a:p>
            <a:pPr fontAlgn="base"/>
            <a:r>
              <a:rPr lang="en-US" sz="2400" dirty="0"/>
              <a:t>At first step, first two elements of sequence are picked and the result is obtained.</a:t>
            </a:r>
          </a:p>
          <a:p>
            <a:pPr fontAlgn="base"/>
            <a:r>
              <a:rPr lang="en-US" sz="2400" dirty="0"/>
              <a:t>Next step is to apply the same function to the previously attained result and the number just succeeding the second element and the result is again stored.</a:t>
            </a:r>
          </a:p>
          <a:p>
            <a:pPr fontAlgn="base"/>
            <a:r>
              <a:rPr lang="en-US" sz="2400" dirty="0"/>
              <a:t>This process continues till no more elements are left in the container.</a:t>
            </a:r>
          </a:p>
          <a:p>
            <a:pPr fontAlgn="base"/>
            <a:r>
              <a:rPr lang="en-US" sz="2400" dirty="0"/>
              <a:t>The final returned result is returned and printed on console.</a:t>
            </a:r>
          </a:p>
        </p:txBody>
      </p:sp>
    </p:spTree>
    <p:extLst>
      <p:ext uri="{BB962C8B-B14F-4D97-AF65-F5344CB8AC3E}">
        <p14:creationId xmlns:p14="http://schemas.microsoft.com/office/powerpoint/2010/main" val="2057565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B28512-9537-4C23-A840-A36B6B0AE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975" y="647699"/>
            <a:ext cx="10058400" cy="57175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Example 1: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# importing </a:t>
            </a:r>
            <a:r>
              <a:rPr lang="en-US" sz="2400" dirty="0" err="1"/>
              <a:t>functools</a:t>
            </a:r>
            <a:r>
              <a:rPr lang="en-US" sz="2400" dirty="0"/>
              <a:t> for reduce() </a:t>
            </a:r>
          </a:p>
          <a:p>
            <a:pPr marL="0" indent="0">
              <a:buNone/>
            </a:pPr>
            <a:r>
              <a:rPr lang="en-US" sz="2400" dirty="0"/>
              <a:t>import </a:t>
            </a:r>
            <a:r>
              <a:rPr lang="en-US" sz="2400" dirty="0" err="1"/>
              <a:t>functools</a:t>
            </a:r>
            <a:r>
              <a:rPr lang="en-US" sz="2400" dirty="0"/>
              <a:t> </a:t>
            </a:r>
          </a:p>
          <a:p>
            <a:pPr marL="0" indent="0">
              <a:buNone/>
            </a:pPr>
            <a:r>
              <a:rPr lang="en-US" sz="2400" dirty="0"/>
              <a:t># initializing list </a:t>
            </a:r>
          </a:p>
          <a:p>
            <a:pPr marL="0" indent="0">
              <a:buNone/>
            </a:pPr>
            <a:r>
              <a:rPr lang="en-US" sz="2400" dirty="0" err="1"/>
              <a:t>lis</a:t>
            </a:r>
            <a:r>
              <a:rPr lang="en-US" sz="2400" dirty="0"/>
              <a:t> = [ 1 , 3, 5, 6, 2, ] </a:t>
            </a:r>
          </a:p>
          <a:p>
            <a:pPr marL="0" indent="0">
              <a:buNone/>
            </a:pPr>
            <a:r>
              <a:rPr lang="en-US" sz="2400" dirty="0"/>
              <a:t># using reduce to compute sum of list </a:t>
            </a:r>
          </a:p>
          <a:p>
            <a:pPr marL="0" indent="0">
              <a:buNone/>
            </a:pPr>
            <a:r>
              <a:rPr lang="en-US" sz="2400" dirty="0"/>
              <a:t>print ("The sum of the list elements is : ",end="") </a:t>
            </a:r>
          </a:p>
          <a:p>
            <a:pPr marL="0" indent="0">
              <a:buNone/>
            </a:pPr>
            <a:r>
              <a:rPr lang="en-US" sz="2400" dirty="0"/>
              <a:t>print (</a:t>
            </a:r>
            <a:r>
              <a:rPr lang="en-US" sz="2400" dirty="0" err="1"/>
              <a:t>functools.reduce</a:t>
            </a:r>
            <a:r>
              <a:rPr lang="en-US" sz="2400" dirty="0"/>
              <a:t>(lambda </a:t>
            </a:r>
            <a:r>
              <a:rPr lang="en-US" sz="2400" dirty="0" err="1"/>
              <a:t>a,b</a:t>
            </a:r>
            <a:r>
              <a:rPr lang="en-US" sz="2400" dirty="0"/>
              <a:t> : </a:t>
            </a:r>
            <a:r>
              <a:rPr lang="en-US" sz="2400" dirty="0" err="1"/>
              <a:t>a+b,lis</a:t>
            </a:r>
            <a:r>
              <a:rPr lang="en-US" sz="2400" dirty="0"/>
              <a:t>)) </a:t>
            </a:r>
          </a:p>
          <a:p>
            <a:pPr marL="0" indent="0">
              <a:buNone/>
            </a:pPr>
            <a:r>
              <a:rPr lang="en-US" sz="2400" dirty="0"/>
              <a:t># using reduce to compute maximum element from list </a:t>
            </a:r>
          </a:p>
          <a:p>
            <a:pPr marL="0" indent="0">
              <a:buNone/>
            </a:pPr>
            <a:r>
              <a:rPr lang="en-US" sz="2400" dirty="0"/>
              <a:t>print ("The maximum element of the list is : ",end="") </a:t>
            </a:r>
          </a:p>
          <a:p>
            <a:pPr marL="0" indent="0">
              <a:buNone/>
            </a:pPr>
            <a:r>
              <a:rPr lang="en-US" sz="2400" dirty="0"/>
              <a:t>print (</a:t>
            </a:r>
            <a:r>
              <a:rPr lang="en-US" sz="2400" dirty="0" err="1"/>
              <a:t>functools.reduce</a:t>
            </a:r>
            <a:r>
              <a:rPr lang="en-US" sz="2400" dirty="0"/>
              <a:t>(lambda </a:t>
            </a:r>
            <a:r>
              <a:rPr lang="en-US" sz="2400" dirty="0" err="1"/>
              <a:t>a,b</a:t>
            </a:r>
            <a:r>
              <a:rPr lang="en-US" sz="2400" dirty="0"/>
              <a:t> : a if a &gt; b else </a:t>
            </a:r>
            <a:r>
              <a:rPr lang="en-US" sz="2400" dirty="0" err="1"/>
              <a:t>b,lis</a:t>
            </a:r>
            <a:r>
              <a:rPr lang="en-US" sz="2400" dirty="0"/>
              <a:t>)) </a:t>
            </a:r>
          </a:p>
          <a:p>
            <a:pPr marL="0" indent="0">
              <a:buNone/>
            </a:pP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476941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139</TotalTime>
  <Words>860</Words>
  <Application>Microsoft Office PowerPoint</Application>
  <PresentationFormat>Widescreen</PresentationFormat>
  <Paragraphs>102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Rockwell</vt:lpstr>
      <vt:lpstr>Rockwell Condensed</vt:lpstr>
      <vt:lpstr>Wingdings</vt:lpstr>
      <vt:lpstr>Wood Type</vt:lpstr>
      <vt:lpstr>Introduction to map and reduce function</vt:lpstr>
      <vt:lpstr>It’s great if you know about lambda function</vt:lpstr>
      <vt:lpstr>Iterable and Iterator</vt:lpstr>
      <vt:lpstr>map() function </vt:lpstr>
      <vt:lpstr>PowerPoint Presentation</vt:lpstr>
      <vt:lpstr>PowerPoint Presentation</vt:lpstr>
      <vt:lpstr>Reduce() function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map and reduce function</dc:title>
  <dc:creator>Krishnanand .</dc:creator>
  <cp:lastModifiedBy>Krishnanand .</cp:lastModifiedBy>
  <cp:revision>13</cp:revision>
  <dcterms:created xsi:type="dcterms:W3CDTF">2020-02-19T08:24:58Z</dcterms:created>
  <dcterms:modified xsi:type="dcterms:W3CDTF">2020-02-19T15:09:00Z</dcterms:modified>
</cp:coreProperties>
</file>