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13"/>
  </p:notesMasterIdLst>
  <p:handoutMasterIdLst>
    <p:handoutMasterId r:id="rId14"/>
  </p:handoutMasterIdLst>
  <p:sldIdLst>
    <p:sldId id="258" r:id="rId4"/>
    <p:sldId id="298" r:id="rId5"/>
    <p:sldId id="262" r:id="rId6"/>
    <p:sldId id="274" r:id="rId7"/>
    <p:sldId id="299" r:id="rId8"/>
    <p:sldId id="273" r:id="rId9"/>
    <p:sldId id="300" r:id="rId10"/>
    <p:sldId id="263" r:id="rId11"/>
    <p:sldId id="280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FCFCFC"/>
    <a:srgbClr val="FDFDFD"/>
    <a:srgbClr val="FEFEFE"/>
    <a:srgbClr val="F9F9F9"/>
    <a:srgbClr val="C4D379"/>
    <a:srgbClr val="43C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88"/>
    <p:restoredTop sz="94139"/>
  </p:normalViewPr>
  <p:slideViewPr>
    <p:cSldViewPr snapToGrid="0" showGuides="1">
      <p:cViewPr>
        <p:scale>
          <a:sx n="50" d="100"/>
          <a:sy n="50" d="100"/>
        </p:scale>
        <p:origin x="1578" y="414"/>
      </p:cViewPr>
      <p:guideLst>
        <p:guide orient="horz" pos="2239"/>
        <p:guide pos="2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DDC231-4701-4B58-87E6-F32EE50190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DDC231-4701-4B58-87E6-F32EE50190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DDC231-4701-4B58-87E6-F32EE50190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 fontAlgn="auto"/>
            <a:r>
              <a:rPr lang="zh-CN" altLang="en-US" sz="2800" strike="noStrike" noProof="1" dirty="0">
                <a:sym typeface="+mn-ea"/>
              </a:rPr>
              <a:t>Click here to edit the master text style</a:t>
            </a:r>
            <a:endParaRPr lang="zh-CN" altLang="en-US" sz="2800" strike="noStrike" noProof="1" dirty="0"/>
          </a:p>
          <a:p>
            <a:pPr lvl="1" fontAlgn="auto"/>
            <a:r>
              <a:rPr lang="zh-CN" altLang="en-US" sz="2800" strike="noStrike" noProof="1" dirty="0">
                <a:sym typeface="+mn-ea"/>
              </a:rPr>
              <a:t>The second level</a:t>
            </a:r>
            <a:endParaRPr lang="zh-CN" altLang="en-US" sz="2800" strike="noStrike" noProof="1" dirty="0"/>
          </a:p>
          <a:p>
            <a:pPr lvl="2" fontAlgn="auto"/>
            <a:r>
              <a:rPr lang="zh-CN" altLang="en-US" sz="2800" strike="noStrike" noProof="1" dirty="0">
                <a:sym typeface="+mn-ea"/>
              </a:rPr>
              <a:t>The third level</a:t>
            </a:r>
            <a:endParaRPr lang="zh-CN" altLang="en-US" sz="2800" strike="noStrike" noProof="1" dirty="0"/>
          </a:p>
          <a:p>
            <a:pPr lvl="3" fontAlgn="auto"/>
            <a:r>
              <a:rPr lang="zh-CN" altLang="en-US" sz="2800" strike="noStrike" noProof="1" dirty="0">
                <a:sym typeface="+mn-ea"/>
              </a:rPr>
              <a:t>The fourth level</a:t>
            </a:r>
            <a:endParaRPr lang="zh-CN" altLang="en-US" sz="2800" strike="noStrike" noProof="1" dirty="0"/>
          </a:p>
          <a:p>
            <a:pPr lvl="4" fontAlgn="auto"/>
            <a:r>
              <a:rPr lang="zh-CN" altLang="en-US" sz="2800" strike="noStrike" noProof="1" dirty="0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DDC231-4701-4B58-87E6-F32EE50190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DDC231-4701-4B58-87E6-F32EE50190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DDC231-4701-4B58-87E6-F32EE501905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6"/>
          <p:cNvPicPr>
            <a:picLocks noChangeAspect="1"/>
          </p:cNvPicPr>
          <p:nvPr/>
        </p:nvPicPr>
        <p:blipFill>
          <a:blip r:embed="rId1"/>
          <a:srcRect r="3123" b="2718"/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-317" y="2540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-25341"/>
            <a:ext cx="5239322" cy="6934021"/>
            <a:chOff x="0" y="-25342"/>
            <a:chExt cx="5239323" cy="6934023"/>
          </a:xfrm>
          <a:solidFill>
            <a:srgbClr val="FFC000"/>
          </a:solidFill>
        </p:grpSpPr>
        <p:sp>
          <p:nvSpPr>
            <p:cNvPr id="15" name="平行四边形 14"/>
            <p:cNvSpPr/>
            <p:nvPr/>
          </p:nvSpPr>
          <p:spPr>
            <a:xfrm flipH="1">
              <a:off x="0" y="-25342"/>
              <a:ext cx="5239323" cy="3911542"/>
            </a:xfrm>
            <a:prstGeom prst="parallelogram">
              <a:avLst>
                <a:gd name="adj" fmla="val 68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16693" y="1968526"/>
              <a:ext cx="5222630" cy="4940155"/>
            </a:xfrm>
            <a:custGeom>
              <a:avLst/>
              <a:gdLst>
                <a:gd name="connsiteX0" fmla="*/ 0 w 4076700"/>
                <a:gd name="connsiteY0" fmla="*/ 5860931 h 5860931"/>
                <a:gd name="connsiteX1" fmla="*/ 2499302 w 4076700"/>
                <a:gd name="connsiteY1" fmla="*/ 0 h 5860931"/>
                <a:gd name="connsiteX2" fmla="*/ 4076700 w 4076700"/>
                <a:gd name="connsiteY2" fmla="*/ 0 h 5860931"/>
                <a:gd name="connsiteX3" fmla="*/ 1577398 w 4076700"/>
                <a:gd name="connsiteY3" fmla="*/ 5860931 h 5860931"/>
                <a:gd name="connsiteX4" fmla="*/ 0 w 4076700"/>
                <a:gd name="connsiteY4" fmla="*/ 5860931 h 5860931"/>
                <a:gd name="connsiteX0-1" fmla="*/ 0 w 5642552"/>
                <a:gd name="connsiteY0-2" fmla="*/ 5860931 h 5860931"/>
                <a:gd name="connsiteX1-3" fmla="*/ 5642552 w 5642552"/>
                <a:gd name="connsiteY1-4" fmla="*/ 2628900 h 5860931"/>
                <a:gd name="connsiteX2-5" fmla="*/ 4076700 w 5642552"/>
                <a:gd name="connsiteY2-6" fmla="*/ 0 h 5860931"/>
                <a:gd name="connsiteX3-7" fmla="*/ 1577398 w 5642552"/>
                <a:gd name="connsiteY3-8" fmla="*/ 5860931 h 5860931"/>
                <a:gd name="connsiteX4-9" fmla="*/ 0 w 5642552"/>
                <a:gd name="connsiteY4-10" fmla="*/ 5860931 h 5860931"/>
                <a:gd name="connsiteX0-11" fmla="*/ 0 w 6553200"/>
                <a:gd name="connsiteY0-12" fmla="*/ 3232031 h 3232031"/>
                <a:gd name="connsiteX1-13" fmla="*/ 5642552 w 6553200"/>
                <a:gd name="connsiteY1-14" fmla="*/ 0 h 3232031"/>
                <a:gd name="connsiteX2-15" fmla="*/ 6553200 w 6553200"/>
                <a:gd name="connsiteY2-16" fmla="*/ 1219200 h 3232031"/>
                <a:gd name="connsiteX3-17" fmla="*/ 1577398 w 6553200"/>
                <a:gd name="connsiteY3-18" fmla="*/ 3232031 h 3232031"/>
                <a:gd name="connsiteX4-19" fmla="*/ 0 w 6553200"/>
                <a:gd name="connsiteY4-20" fmla="*/ 3232031 h 3232031"/>
                <a:gd name="connsiteX0-21" fmla="*/ 0 w 6553200"/>
                <a:gd name="connsiteY0-22" fmla="*/ 3232031 h 3232031"/>
                <a:gd name="connsiteX1-23" fmla="*/ 5642552 w 6553200"/>
                <a:gd name="connsiteY1-24" fmla="*/ 0 h 3232031"/>
                <a:gd name="connsiteX2-25" fmla="*/ 6553200 w 6553200"/>
                <a:gd name="connsiteY2-26" fmla="*/ 1219200 h 3232031"/>
                <a:gd name="connsiteX3-27" fmla="*/ 5139748 w 6553200"/>
                <a:gd name="connsiteY3-28" fmla="*/ 3193931 h 3232031"/>
                <a:gd name="connsiteX4-29" fmla="*/ 0 w 6553200"/>
                <a:gd name="connsiteY4-30" fmla="*/ 3232031 h 3232031"/>
                <a:gd name="connsiteX0-31" fmla="*/ 0 w 3333750"/>
                <a:gd name="connsiteY0-32" fmla="*/ 3193931 h 3193931"/>
                <a:gd name="connsiteX1-33" fmla="*/ 2423102 w 3333750"/>
                <a:gd name="connsiteY1-34" fmla="*/ 0 h 3193931"/>
                <a:gd name="connsiteX2-35" fmla="*/ 3333750 w 3333750"/>
                <a:gd name="connsiteY2-36" fmla="*/ 1219200 h 3193931"/>
                <a:gd name="connsiteX3-37" fmla="*/ 1920298 w 3333750"/>
                <a:gd name="connsiteY3-38" fmla="*/ 3193931 h 3193931"/>
                <a:gd name="connsiteX4-39" fmla="*/ 0 w 3333750"/>
                <a:gd name="connsiteY4-40" fmla="*/ 3193931 h 3193931"/>
                <a:gd name="connsiteX0-41" fmla="*/ 0 w 3883396"/>
                <a:gd name="connsiteY0-42" fmla="*/ 3193931 h 3193931"/>
                <a:gd name="connsiteX1-43" fmla="*/ 2423102 w 3883396"/>
                <a:gd name="connsiteY1-44" fmla="*/ 0 h 3193931"/>
                <a:gd name="connsiteX2-45" fmla="*/ 3883396 w 3883396"/>
                <a:gd name="connsiteY2-46" fmla="*/ 946503 h 3193931"/>
                <a:gd name="connsiteX3-47" fmla="*/ 1920298 w 3883396"/>
                <a:gd name="connsiteY3-48" fmla="*/ 3193931 h 3193931"/>
                <a:gd name="connsiteX4-49" fmla="*/ 0 w 3883396"/>
                <a:gd name="connsiteY4-50" fmla="*/ 3193931 h 3193931"/>
                <a:gd name="connsiteX0-51" fmla="*/ 0 w 3883396"/>
                <a:gd name="connsiteY0-52" fmla="*/ 3412088 h 3412088"/>
                <a:gd name="connsiteX1-53" fmla="*/ 2672941 w 3883396"/>
                <a:gd name="connsiteY1-54" fmla="*/ 0 h 3412088"/>
                <a:gd name="connsiteX2-55" fmla="*/ 3883396 w 3883396"/>
                <a:gd name="connsiteY2-56" fmla="*/ 1164660 h 3412088"/>
                <a:gd name="connsiteX3-57" fmla="*/ 1920298 w 3883396"/>
                <a:gd name="connsiteY3-58" fmla="*/ 3412088 h 3412088"/>
                <a:gd name="connsiteX4-59" fmla="*/ 0 w 3883396"/>
                <a:gd name="connsiteY4-60" fmla="*/ 3412088 h 3412088"/>
                <a:gd name="connsiteX0-61" fmla="*/ 0 w 3883396"/>
                <a:gd name="connsiteY0-62" fmla="*/ 3548436 h 3548436"/>
                <a:gd name="connsiteX1-63" fmla="*/ 2772877 w 3883396"/>
                <a:gd name="connsiteY1-64" fmla="*/ 0 h 3548436"/>
                <a:gd name="connsiteX2-65" fmla="*/ 3883396 w 3883396"/>
                <a:gd name="connsiteY2-66" fmla="*/ 1301008 h 3548436"/>
                <a:gd name="connsiteX3-67" fmla="*/ 1920298 w 3883396"/>
                <a:gd name="connsiteY3-68" fmla="*/ 3548436 h 3548436"/>
                <a:gd name="connsiteX4-69" fmla="*/ 0 w 3883396"/>
                <a:gd name="connsiteY4-70" fmla="*/ 3548436 h 3548436"/>
                <a:gd name="connsiteX0-71" fmla="*/ 0 w 3883396"/>
                <a:gd name="connsiteY0-72" fmla="*/ 3562071 h 3562071"/>
                <a:gd name="connsiteX1-73" fmla="*/ 2772878 w 3883396"/>
                <a:gd name="connsiteY1-74" fmla="*/ 0 h 3562071"/>
                <a:gd name="connsiteX2-75" fmla="*/ 3883396 w 3883396"/>
                <a:gd name="connsiteY2-76" fmla="*/ 1314643 h 3562071"/>
                <a:gd name="connsiteX3-77" fmla="*/ 1920298 w 3883396"/>
                <a:gd name="connsiteY3-78" fmla="*/ 3562071 h 3562071"/>
                <a:gd name="connsiteX4-79" fmla="*/ 0 w 3883396"/>
                <a:gd name="connsiteY4-80" fmla="*/ 3562071 h 3562071"/>
                <a:gd name="connsiteX0-81" fmla="*/ 0 w 3966676"/>
                <a:gd name="connsiteY0-82" fmla="*/ 3562071 h 3562071"/>
                <a:gd name="connsiteX1-83" fmla="*/ 2772878 w 3966676"/>
                <a:gd name="connsiteY1-84" fmla="*/ 0 h 3562071"/>
                <a:gd name="connsiteX2-85" fmla="*/ 3966676 w 3966676"/>
                <a:gd name="connsiteY2-86" fmla="*/ 1328278 h 3562071"/>
                <a:gd name="connsiteX3-87" fmla="*/ 1920298 w 3966676"/>
                <a:gd name="connsiteY3-88" fmla="*/ 3562071 h 3562071"/>
                <a:gd name="connsiteX4-89" fmla="*/ 0 w 3966676"/>
                <a:gd name="connsiteY4-90" fmla="*/ 3562071 h 3562071"/>
                <a:gd name="connsiteX0-91" fmla="*/ 0 w 3983332"/>
                <a:gd name="connsiteY0-92" fmla="*/ 3562071 h 3562071"/>
                <a:gd name="connsiteX1-93" fmla="*/ 2772878 w 3983332"/>
                <a:gd name="connsiteY1-94" fmla="*/ 0 h 3562071"/>
                <a:gd name="connsiteX2-95" fmla="*/ 3983332 w 3983332"/>
                <a:gd name="connsiteY2-96" fmla="*/ 1382817 h 3562071"/>
                <a:gd name="connsiteX3-97" fmla="*/ 1920298 w 3983332"/>
                <a:gd name="connsiteY3-98" fmla="*/ 3562071 h 3562071"/>
                <a:gd name="connsiteX4-99" fmla="*/ 0 w 3983332"/>
                <a:gd name="connsiteY4-100" fmla="*/ 3562071 h 3562071"/>
                <a:gd name="connsiteX0-101" fmla="*/ 0 w 4499666"/>
                <a:gd name="connsiteY0-102" fmla="*/ 3575860 h 3575860"/>
                <a:gd name="connsiteX1-103" fmla="*/ 3289212 w 4499666"/>
                <a:gd name="connsiteY1-104" fmla="*/ 0 h 3575860"/>
                <a:gd name="connsiteX2-105" fmla="*/ 4499666 w 4499666"/>
                <a:gd name="connsiteY2-106" fmla="*/ 1382817 h 3575860"/>
                <a:gd name="connsiteX3-107" fmla="*/ 2436632 w 4499666"/>
                <a:gd name="connsiteY3-108" fmla="*/ 3562071 h 3575860"/>
                <a:gd name="connsiteX4-109" fmla="*/ 0 w 4499666"/>
                <a:gd name="connsiteY4-110" fmla="*/ 3575860 h 3575860"/>
                <a:gd name="connsiteX0-111" fmla="*/ 0 w 4499666"/>
                <a:gd name="connsiteY0-112" fmla="*/ 3589649 h 3589649"/>
                <a:gd name="connsiteX1-113" fmla="*/ 3339180 w 4499666"/>
                <a:gd name="connsiteY1-114" fmla="*/ 0 h 3589649"/>
                <a:gd name="connsiteX2-115" fmla="*/ 4499666 w 4499666"/>
                <a:gd name="connsiteY2-116" fmla="*/ 1396606 h 3589649"/>
                <a:gd name="connsiteX3-117" fmla="*/ 2436632 w 4499666"/>
                <a:gd name="connsiteY3-118" fmla="*/ 3575860 h 3589649"/>
                <a:gd name="connsiteX4-119" fmla="*/ 0 w 4499666"/>
                <a:gd name="connsiteY4-120" fmla="*/ 3589649 h 3589649"/>
                <a:gd name="connsiteX0-121" fmla="*/ 0 w 4516322"/>
                <a:gd name="connsiteY0-122" fmla="*/ 3520704 h 3575860"/>
                <a:gd name="connsiteX1-123" fmla="*/ 3355836 w 4516322"/>
                <a:gd name="connsiteY1-124" fmla="*/ 0 h 3575860"/>
                <a:gd name="connsiteX2-125" fmla="*/ 4516322 w 4516322"/>
                <a:gd name="connsiteY2-126" fmla="*/ 1396606 h 3575860"/>
                <a:gd name="connsiteX3-127" fmla="*/ 2453288 w 4516322"/>
                <a:gd name="connsiteY3-128" fmla="*/ 3575860 h 3575860"/>
                <a:gd name="connsiteX4-129" fmla="*/ 0 w 4516322"/>
                <a:gd name="connsiteY4-130" fmla="*/ 3520704 h 3575860"/>
                <a:gd name="connsiteX0-131" fmla="*/ 0 w 4566290"/>
                <a:gd name="connsiteY0-132" fmla="*/ 3562072 h 3575860"/>
                <a:gd name="connsiteX1-133" fmla="*/ 3405804 w 4566290"/>
                <a:gd name="connsiteY1-134" fmla="*/ 0 h 3575860"/>
                <a:gd name="connsiteX2-135" fmla="*/ 4566290 w 4566290"/>
                <a:gd name="connsiteY2-136" fmla="*/ 1396606 h 3575860"/>
                <a:gd name="connsiteX3-137" fmla="*/ 2503256 w 4566290"/>
                <a:gd name="connsiteY3-138" fmla="*/ 3575860 h 3575860"/>
                <a:gd name="connsiteX4-139" fmla="*/ 0 w 4566290"/>
                <a:gd name="connsiteY4-140" fmla="*/ 3562072 h 35758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566290" h="3575860">
                  <a:moveTo>
                    <a:pt x="0" y="3562072"/>
                  </a:moveTo>
                  <a:lnTo>
                    <a:pt x="3405804" y="0"/>
                  </a:lnTo>
                  <a:lnTo>
                    <a:pt x="4566290" y="1396606"/>
                  </a:lnTo>
                  <a:lnTo>
                    <a:pt x="2503256" y="3575860"/>
                  </a:lnTo>
                  <a:lnTo>
                    <a:pt x="0" y="356207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任意多边形 24"/>
          <p:cNvSpPr/>
          <p:nvPr/>
        </p:nvSpPr>
        <p:spPr>
          <a:xfrm rot="3334594">
            <a:off x="1749425" y="1835150"/>
            <a:ext cx="4594225" cy="44450"/>
          </a:xfrm>
          <a:custGeom>
            <a:avLst/>
            <a:gdLst>
              <a:gd name="connsiteX0" fmla="*/ 0 w 7631546"/>
              <a:gd name="connsiteY0" fmla="*/ 108330 h 108330"/>
              <a:gd name="connsiteX1" fmla="*/ 74240 w 7631546"/>
              <a:gd name="connsiteY1" fmla="*/ 0 h 108330"/>
              <a:gd name="connsiteX2" fmla="*/ 7631546 w 7631546"/>
              <a:gd name="connsiteY2" fmla="*/ 0 h 108330"/>
              <a:gd name="connsiteX3" fmla="*/ 7631546 w 7631546"/>
              <a:gd name="connsiteY3" fmla="*/ 108330 h 10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31546" h="108330">
                <a:moveTo>
                  <a:pt x="0" y="108330"/>
                </a:moveTo>
                <a:lnTo>
                  <a:pt x="74240" y="0"/>
                </a:lnTo>
                <a:lnTo>
                  <a:pt x="7631546" y="0"/>
                </a:lnTo>
                <a:lnTo>
                  <a:pt x="7631546" y="10833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文本框 97"/>
          <p:cNvSpPr txBox="1"/>
          <p:nvPr/>
        </p:nvSpPr>
        <p:spPr>
          <a:xfrm>
            <a:off x="5649913" y="3135313"/>
            <a:ext cx="580834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PROJECT</a:t>
            </a:r>
            <a:endParaRPr lang="en-IN" altLang="zh-CN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2" name="矩形 98"/>
          <p:cNvSpPr/>
          <p:nvPr/>
        </p:nvSpPr>
        <p:spPr>
          <a:xfrm>
            <a:off x="5649913" y="4095750"/>
            <a:ext cx="616108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IN" sz="240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SimSun" panose="02010600030101010101" pitchFamily="2" charset="-122"/>
              </a:rPr>
              <a:t>VIDEO STREAMING SOFTWARE</a:t>
            </a:r>
            <a:endParaRPr lang="en-IN" sz="2400" dirty="0">
              <a:solidFill>
                <a:schemeClr val="bg1"/>
              </a:solidFill>
              <a:uFillTx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103" name="矩形 172"/>
          <p:cNvSpPr/>
          <p:nvPr/>
        </p:nvSpPr>
        <p:spPr>
          <a:xfrm>
            <a:off x="5708650" y="2028825"/>
            <a:ext cx="2740025" cy="1106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en-US" sz="6600" b="1" dirty="0">
                <a:solidFill>
                  <a:srgbClr val="FFC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NIIT</a:t>
            </a:r>
            <a:endParaRPr lang="en-IN" altLang="en-US" sz="6600" b="1" dirty="0">
              <a:solidFill>
                <a:srgbClr val="FFC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104" name="矩形 171"/>
          <p:cNvSpPr/>
          <p:nvPr/>
        </p:nvSpPr>
        <p:spPr>
          <a:xfrm>
            <a:off x="5650230" y="4559300"/>
            <a:ext cx="49117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>
              <a:buFont typeface="Arial" panose="020B0604020202020204" pitchFamily="34" charset="0"/>
            </a:pPr>
            <a:r>
              <a:rPr lang="en-IN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FROM</a:t>
            </a:r>
            <a:r>
              <a:rPr lang="zh-CN" alt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en-IN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KRISHNANAND</a:t>
            </a:r>
            <a:endParaRPr lang="en-IN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dist">
              <a:buFont typeface="Arial" panose="020B0604020202020204" pitchFamily="34" charset="0"/>
            </a:pPr>
            <a:r>
              <a:rPr lang="en-IN" altLang="zh-CN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ANMOL SRIVASTAVA</a:t>
            </a:r>
            <a:endParaRPr lang="en-IN" altLang="zh-CN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105" name="组合 5"/>
          <p:cNvGrpSpPr/>
          <p:nvPr/>
        </p:nvGrpSpPr>
        <p:grpSpPr>
          <a:xfrm rot="-8657591">
            <a:off x="10628313" y="946150"/>
            <a:ext cx="795337" cy="485775"/>
            <a:chOff x="8820149" y="1181100"/>
            <a:chExt cx="781051" cy="790315"/>
          </a:xfrm>
        </p:grpSpPr>
        <p:sp>
          <p:nvSpPr>
            <p:cNvPr id="3" name="直角三角形 2"/>
            <p:cNvSpPr/>
            <p:nvPr/>
          </p:nvSpPr>
          <p:spPr>
            <a:xfrm>
              <a:off x="8820149" y="1181100"/>
              <a:ext cx="781051" cy="400050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直角三角形 17"/>
            <p:cNvSpPr/>
            <p:nvPr/>
          </p:nvSpPr>
          <p:spPr>
            <a:xfrm flipV="1">
              <a:off x="8820149" y="1571365"/>
              <a:ext cx="781051" cy="40005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8" name="组合 18"/>
          <p:cNvGrpSpPr/>
          <p:nvPr/>
        </p:nvGrpSpPr>
        <p:grpSpPr>
          <a:xfrm rot="8566017">
            <a:off x="7796213" y="1041400"/>
            <a:ext cx="796925" cy="485775"/>
            <a:chOff x="8820149" y="1181100"/>
            <a:chExt cx="781051" cy="790315"/>
          </a:xfrm>
        </p:grpSpPr>
        <p:sp>
          <p:nvSpPr>
            <p:cNvPr id="20" name="直角三角形 19"/>
            <p:cNvSpPr/>
            <p:nvPr/>
          </p:nvSpPr>
          <p:spPr>
            <a:xfrm>
              <a:off x="8820149" y="1181100"/>
              <a:ext cx="781051" cy="400050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直角三角形 21"/>
            <p:cNvSpPr/>
            <p:nvPr/>
          </p:nvSpPr>
          <p:spPr>
            <a:xfrm flipV="1">
              <a:off x="8820149" y="1571365"/>
              <a:ext cx="781051" cy="40005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6"/>
          <p:cNvPicPr>
            <a:picLocks noChangeAspect="1"/>
          </p:cNvPicPr>
          <p:nvPr/>
        </p:nvPicPr>
        <p:blipFill>
          <a:blip r:embed="rId1"/>
          <a:srcRect r="3123" b="2718"/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-2286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1"/>
          <p:cNvGrpSpPr/>
          <p:nvPr/>
        </p:nvGrpSpPr>
        <p:grpSpPr>
          <a:xfrm>
            <a:off x="11052175" y="2871788"/>
            <a:ext cx="800100" cy="950912"/>
            <a:chOff x="6438900" y="12670"/>
            <a:chExt cx="5753100" cy="6832658"/>
          </a:xfrm>
        </p:grpSpPr>
        <p:sp>
          <p:nvSpPr>
            <p:cNvPr id="4" name="燕尾形 3"/>
            <p:cNvSpPr/>
            <p:nvPr/>
          </p:nvSpPr>
          <p:spPr>
            <a:xfrm>
              <a:off x="7200900" y="12670"/>
              <a:ext cx="4991100" cy="6832658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6819900" y="12670"/>
              <a:ext cx="4991100" cy="6832658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6438900" y="12670"/>
              <a:ext cx="4991100" cy="6832658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175" name="组合 16"/>
          <p:cNvGrpSpPr/>
          <p:nvPr/>
        </p:nvGrpSpPr>
        <p:grpSpPr>
          <a:xfrm rot="10800000">
            <a:off x="266700" y="2871788"/>
            <a:ext cx="800100" cy="950912"/>
            <a:chOff x="6438900" y="12670"/>
            <a:chExt cx="5753100" cy="6832658"/>
          </a:xfrm>
        </p:grpSpPr>
        <p:sp>
          <p:nvSpPr>
            <p:cNvPr id="18" name="燕尾形 17"/>
            <p:cNvSpPr/>
            <p:nvPr/>
          </p:nvSpPr>
          <p:spPr>
            <a:xfrm>
              <a:off x="7200900" y="12670"/>
              <a:ext cx="4991100" cy="6832658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6819900" y="12670"/>
              <a:ext cx="4991100" cy="6832658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6438900" y="12670"/>
              <a:ext cx="4991100" cy="6832658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179" name="组合 13"/>
          <p:cNvGrpSpPr/>
          <p:nvPr/>
        </p:nvGrpSpPr>
        <p:grpSpPr>
          <a:xfrm>
            <a:off x="3038475" y="2795588"/>
            <a:ext cx="6117217" cy="2625807"/>
            <a:chOff x="3070935" y="2795397"/>
            <a:chExt cx="6117216" cy="2627854"/>
          </a:xfrm>
        </p:grpSpPr>
        <p:sp>
          <p:nvSpPr>
            <p:cNvPr id="7180" name="矩形 2"/>
            <p:cNvSpPr/>
            <p:nvPr/>
          </p:nvSpPr>
          <p:spPr>
            <a:xfrm>
              <a:off x="3314402" y="2795397"/>
              <a:ext cx="5873749" cy="6456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IN" altLang="zh-CN" sz="3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PURPOSE OF SOFTWARE</a:t>
              </a:r>
              <a:endParaRPr lang="en-IN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162300" y="3441669"/>
              <a:ext cx="5886450" cy="0"/>
            </a:xfrm>
            <a:prstGeom prst="line">
              <a:avLst/>
            </a:prstGeom>
            <a:ln>
              <a:solidFill>
                <a:srgbClr val="FDFD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82" name="矩形 78"/>
            <p:cNvSpPr/>
            <p:nvPr/>
          </p:nvSpPr>
          <p:spPr>
            <a:xfrm>
              <a:off x="3070935" y="3575232"/>
              <a:ext cx="6116637" cy="18480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algn="ctr"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sz="2000" dirty="0">
                  <a:solidFill>
                    <a:srgbClr val="FEFEFE"/>
                  </a:solidFill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TO TAKE SEARCH KEY-WORD  FROM THE USER AND SEARCH THE KEY-WORD OVER YOUTUBE AND PLAY THE MOST APPROPRIATE VIDEO DIRECTLY WITHOUT THE HELP OF ANY EXTERNAL BROWSER</a:t>
              </a:r>
              <a:endParaRPr lang="en-IN" sz="2000" dirty="0">
                <a:solidFill>
                  <a:srgbClr val="FEFEFE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1" name="图片 6"/>
          <p:cNvPicPr>
            <a:picLocks noChangeAspect="1"/>
          </p:cNvPicPr>
          <p:nvPr/>
        </p:nvPicPr>
        <p:blipFill>
          <a:blip r:embed="rId1"/>
          <a:srcRect r="3123" b="2718"/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2540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123" name="组合 1"/>
          <p:cNvGrpSpPr/>
          <p:nvPr/>
        </p:nvGrpSpPr>
        <p:grpSpPr>
          <a:xfrm>
            <a:off x="6438900" y="12700"/>
            <a:ext cx="5753100" cy="6832600"/>
            <a:chOff x="6438900" y="12670"/>
            <a:chExt cx="5753100" cy="6832658"/>
          </a:xfrm>
        </p:grpSpPr>
        <p:sp>
          <p:nvSpPr>
            <p:cNvPr id="4" name="燕尾形 3"/>
            <p:cNvSpPr/>
            <p:nvPr/>
          </p:nvSpPr>
          <p:spPr>
            <a:xfrm>
              <a:off x="7200900" y="12670"/>
              <a:ext cx="4991100" cy="6832658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6819900" y="12670"/>
              <a:ext cx="4991100" cy="6832658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6438900" y="12670"/>
              <a:ext cx="4991100" cy="6832658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27" name="文本框 6"/>
          <p:cNvSpPr txBox="1"/>
          <p:nvPr/>
        </p:nvSpPr>
        <p:spPr>
          <a:xfrm rot="3218400">
            <a:off x="6611938" y="1702753"/>
            <a:ext cx="5081587" cy="1106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IN" sz="6600" dirty="0">
                <a:solidFill>
                  <a:schemeClr val="bg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MODULES</a:t>
            </a:r>
            <a:endParaRPr lang="en-IN" sz="6600" dirty="0">
              <a:solidFill>
                <a:schemeClr val="bg1"/>
              </a:solidFill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8" name="矩形 2"/>
          <p:cNvSpPr/>
          <p:nvPr/>
        </p:nvSpPr>
        <p:spPr>
          <a:xfrm>
            <a:off x="3007043" y="2352040"/>
            <a:ext cx="18440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1-TKINTER</a:t>
            </a:r>
            <a:endParaRPr lang="en-IN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29" name="矩形 34"/>
          <p:cNvSpPr/>
          <p:nvPr/>
        </p:nvSpPr>
        <p:spPr>
          <a:xfrm>
            <a:off x="3007043" y="2812098"/>
            <a:ext cx="15982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I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2-URLLIB</a:t>
            </a:r>
            <a:endParaRPr lang="en-I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30" name="矩形 35"/>
          <p:cNvSpPr/>
          <p:nvPr/>
        </p:nvSpPr>
        <p:spPr>
          <a:xfrm>
            <a:off x="3007043" y="3272790"/>
            <a:ext cx="10852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3-VLC</a:t>
            </a:r>
            <a:endParaRPr lang="en-IN" altLang="zh-C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131" name="矩形 37"/>
          <p:cNvSpPr/>
          <p:nvPr/>
        </p:nvSpPr>
        <p:spPr>
          <a:xfrm>
            <a:off x="3007043" y="3820795"/>
            <a:ext cx="12807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I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4-PAFY</a:t>
            </a:r>
            <a:endParaRPr lang="en-I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 rot="3212340" flipV="1">
            <a:off x="5289550" y="1652588"/>
            <a:ext cx="4438650" cy="69850"/>
          </a:xfrm>
          <a:custGeom>
            <a:avLst/>
            <a:gdLst>
              <a:gd name="connsiteX0" fmla="*/ 0 w 7631546"/>
              <a:gd name="connsiteY0" fmla="*/ 108330 h 108330"/>
              <a:gd name="connsiteX1" fmla="*/ 74240 w 7631546"/>
              <a:gd name="connsiteY1" fmla="*/ 0 h 108330"/>
              <a:gd name="connsiteX2" fmla="*/ 7631546 w 7631546"/>
              <a:gd name="connsiteY2" fmla="*/ 0 h 108330"/>
              <a:gd name="connsiteX3" fmla="*/ 7631546 w 7631546"/>
              <a:gd name="connsiteY3" fmla="*/ 108330 h 10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31546" h="108330">
                <a:moveTo>
                  <a:pt x="0" y="108330"/>
                </a:moveTo>
                <a:lnTo>
                  <a:pt x="74240" y="0"/>
                </a:lnTo>
                <a:lnTo>
                  <a:pt x="7631546" y="0"/>
                </a:lnTo>
                <a:lnTo>
                  <a:pt x="7631546" y="10833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774950" y="2244725"/>
            <a:ext cx="0" cy="2636838"/>
          </a:xfrm>
          <a:prstGeom prst="line">
            <a:avLst/>
          </a:prstGeom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622550" y="2244725"/>
            <a:ext cx="0" cy="2636838"/>
          </a:xfrm>
          <a:prstGeom prst="line">
            <a:avLst/>
          </a:prstGeom>
          <a:ln>
            <a:solidFill>
              <a:srgbClr val="F9F9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5" name="文本框 6"/>
          <p:cNvSpPr txBox="1"/>
          <p:nvPr/>
        </p:nvSpPr>
        <p:spPr>
          <a:xfrm>
            <a:off x="228600" y="2244408"/>
            <a:ext cx="2393950" cy="27997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buFont typeface="Arial" panose="020B0604020202020204" pitchFamily="34" charset="0"/>
            </a:pPr>
            <a:r>
              <a:rPr lang="en-IN" sz="4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 OF MODULES</a:t>
            </a:r>
            <a:endParaRPr lang="en-IN" sz="32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6"/>
          <p:cNvSpPr txBox="1"/>
          <p:nvPr/>
        </p:nvSpPr>
        <p:spPr>
          <a:xfrm rot="7538399">
            <a:off x="5368608" y="5782628"/>
            <a:ext cx="5081587" cy="1106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buFont typeface="Arial" panose="020B0604020202020204" pitchFamily="34" charset="0"/>
            </a:pPr>
            <a:r>
              <a:rPr lang="en-IN" sz="6600" dirty="0">
                <a:solidFill>
                  <a:schemeClr val="bg1"/>
                </a:solidFill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USED</a:t>
            </a:r>
            <a:endParaRPr lang="en-IN" sz="6600" dirty="0">
              <a:solidFill>
                <a:schemeClr val="bg1"/>
              </a:solidFill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37"/>
          <p:cNvSpPr/>
          <p:nvPr/>
        </p:nvSpPr>
        <p:spPr>
          <a:xfrm>
            <a:off x="3007043" y="4281170"/>
            <a:ext cx="19551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I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5-EASY GUI</a:t>
            </a:r>
            <a:endParaRPr lang="en-I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37"/>
          <p:cNvSpPr/>
          <p:nvPr/>
        </p:nvSpPr>
        <p:spPr>
          <a:xfrm>
            <a:off x="3007043" y="4881880"/>
            <a:ext cx="253428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I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6-YOUTUBE_DL</a:t>
            </a:r>
            <a:endParaRPr lang="en-IN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flipH="1">
            <a:off x="-25400" y="295275"/>
            <a:ext cx="12217400" cy="15081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8"/>
          <p:cNvSpPr/>
          <p:nvPr/>
        </p:nvSpPr>
        <p:spPr>
          <a:xfrm flipH="1">
            <a:off x="-25400" y="-26987"/>
            <a:ext cx="4913313" cy="322263"/>
          </a:xfrm>
          <a:custGeom>
            <a:avLst/>
            <a:gdLst>
              <a:gd name="connsiteX0" fmla="*/ 0 w 4583832"/>
              <a:gd name="connsiteY0" fmla="*/ 0 h 216024"/>
              <a:gd name="connsiteX1" fmla="*/ 4583832 w 4583832"/>
              <a:gd name="connsiteY1" fmla="*/ 0 h 216024"/>
              <a:gd name="connsiteX2" fmla="*/ 4583832 w 4583832"/>
              <a:gd name="connsiteY2" fmla="*/ 216024 h 216024"/>
              <a:gd name="connsiteX3" fmla="*/ 0 w 4583832"/>
              <a:gd name="connsiteY3" fmla="*/ 216024 h 216024"/>
              <a:gd name="connsiteX4" fmla="*/ 0 w 4583832"/>
              <a:gd name="connsiteY4" fmla="*/ 0 h 216024"/>
              <a:gd name="connsiteX0-1" fmla="*/ 1066800 w 4583832"/>
              <a:gd name="connsiteY0-2" fmla="*/ 0 h 235074"/>
              <a:gd name="connsiteX1-3" fmla="*/ 4583832 w 4583832"/>
              <a:gd name="connsiteY1-4" fmla="*/ 19050 h 235074"/>
              <a:gd name="connsiteX2-5" fmla="*/ 4583832 w 4583832"/>
              <a:gd name="connsiteY2-6" fmla="*/ 235074 h 235074"/>
              <a:gd name="connsiteX3-7" fmla="*/ 0 w 4583832"/>
              <a:gd name="connsiteY3-8" fmla="*/ 235074 h 235074"/>
              <a:gd name="connsiteX4-9" fmla="*/ 1066800 w 4583832"/>
              <a:gd name="connsiteY4-10" fmla="*/ 0 h 235074"/>
              <a:gd name="connsiteX0-11" fmla="*/ 846798 w 4363830"/>
              <a:gd name="connsiteY0-12" fmla="*/ 0 h 235074"/>
              <a:gd name="connsiteX1-13" fmla="*/ 4363830 w 4363830"/>
              <a:gd name="connsiteY1-14" fmla="*/ 19050 h 235074"/>
              <a:gd name="connsiteX2-15" fmla="*/ 4363830 w 4363830"/>
              <a:gd name="connsiteY2-16" fmla="*/ 235074 h 235074"/>
              <a:gd name="connsiteX3-17" fmla="*/ 0 w 4363830"/>
              <a:gd name="connsiteY3-18" fmla="*/ 210198 h 235074"/>
              <a:gd name="connsiteX4-19" fmla="*/ 846798 w 4363830"/>
              <a:gd name="connsiteY4-20" fmla="*/ 0 h 235074"/>
              <a:gd name="connsiteX0-21" fmla="*/ 846798 w 4363830"/>
              <a:gd name="connsiteY0-22" fmla="*/ 0 h 210198"/>
              <a:gd name="connsiteX1-23" fmla="*/ 4363830 w 4363830"/>
              <a:gd name="connsiteY1-24" fmla="*/ 19050 h 210198"/>
              <a:gd name="connsiteX2-25" fmla="*/ 4346907 w 4363830"/>
              <a:gd name="connsiteY2-26" fmla="*/ 210198 h 210198"/>
              <a:gd name="connsiteX3-27" fmla="*/ 0 w 4363830"/>
              <a:gd name="connsiteY3-28" fmla="*/ 210198 h 210198"/>
              <a:gd name="connsiteX4-29" fmla="*/ 846798 w 4363830"/>
              <a:gd name="connsiteY4-30" fmla="*/ 0 h 210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363830" h="210198">
                <a:moveTo>
                  <a:pt x="846798" y="0"/>
                </a:moveTo>
                <a:lnTo>
                  <a:pt x="4363830" y="19050"/>
                </a:lnTo>
                <a:lnTo>
                  <a:pt x="4346907" y="210198"/>
                </a:lnTo>
                <a:lnTo>
                  <a:pt x="0" y="210198"/>
                </a:lnTo>
                <a:lnTo>
                  <a:pt x="846798" y="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5" name="文本框 5"/>
          <p:cNvSpPr txBox="1"/>
          <p:nvPr/>
        </p:nvSpPr>
        <p:spPr>
          <a:xfrm>
            <a:off x="-25400" y="-14287"/>
            <a:ext cx="35026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ABOUT THE MODULES</a:t>
            </a:r>
            <a:endParaRPr lang="en-IN" altLang="zh-CN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 rot="5400000">
            <a:off x="4451350" y="1724025"/>
            <a:ext cx="0" cy="920750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Oval 13"/>
          <p:cNvSpPr/>
          <p:nvPr/>
        </p:nvSpPr>
        <p:spPr>
          <a:xfrm>
            <a:off x="3427413" y="1836738"/>
            <a:ext cx="668338" cy="668338"/>
          </a:xfrm>
          <a:prstGeom prst="ellipse">
            <a:avLst/>
          </a:prstGeom>
          <a:solidFill>
            <a:srgbClr val="FFC000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Line 26"/>
          <p:cNvSpPr>
            <a:spLocks noChangeShapeType="1"/>
          </p:cNvSpPr>
          <p:nvPr/>
        </p:nvSpPr>
        <p:spPr bwMode="auto">
          <a:xfrm flipH="1">
            <a:off x="3932238" y="3005138"/>
            <a:ext cx="965200" cy="315913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Oval 16"/>
          <p:cNvSpPr/>
          <p:nvPr/>
        </p:nvSpPr>
        <p:spPr>
          <a:xfrm>
            <a:off x="3536950" y="2986088"/>
            <a:ext cx="669925" cy="668338"/>
          </a:xfrm>
          <a:prstGeom prst="ellipse">
            <a:avLst/>
          </a:prstGeom>
          <a:solidFill>
            <a:srgbClr val="FFC000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Line 26"/>
          <p:cNvSpPr>
            <a:spLocks noChangeShapeType="1"/>
          </p:cNvSpPr>
          <p:nvPr/>
        </p:nvSpPr>
        <p:spPr bwMode="auto">
          <a:xfrm flipH="1">
            <a:off x="4618038" y="3554413"/>
            <a:ext cx="763588" cy="788988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Oval 40"/>
          <p:cNvSpPr/>
          <p:nvPr/>
        </p:nvSpPr>
        <p:spPr>
          <a:xfrm>
            <a:off x="4194175" y="4100513"/>
            <a:ext cx="668338" cy="668338"/>
          </a:xfrm>
          <a:prstGeom prst="ellipse">
            <a:avLst/>
          </a:prstGeom>
          <a:solidFill>
            <a:srgbClr val="FFC000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6769100" y="3554413"/>
            <a:ext cx="1022350" cy="846138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Oval 49"/>
          <p:cNvSpPr/>
          <p:nvPr/>
        </p:nvSpPr>
        <p:spPr>
          <a:xfrm>
            <a:off x="7348538" y="4065588"/>
            <a:ext cx="668338" cy="669925"/>
          </a:xfrm>
          <a:prstGeom prst="ellipse">
            <a:avLst/>
          </a:prstGeom>
          <a:solidFill>
            <a:srgbClr val="FFC000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7254875" y="3005138"/>
            <a:ext cx="963613" cy="315913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Oval 55"/>
          <p:cNvSpPr/>
          <p:nvPr/>
        </p:nvSpPr>
        <p:spPr>
          <a:xfrm>
            <a:off x="7848600" y="3000375"/>
            <a:ext cx="668338" cy="668338"/>
          </a:xfrm>
          <a:prstGeom prst="ellipse">
            <a:avLst/>
          </a:prstGeom>
          <a:solidFill>
            <a:srgbClr val="FFC000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rot="16200000" flipH="1">
            <a:off x="7728744" y="1724819"/>
            <a:ext cx="0" cy="919163"/>
          </a:xfrm>
          <a:prstGeom prst="line">
            <a:avLst/>
          </a:prstGeom>
          <a:noFill/>
          <a:ln w="19050">
            <a:solidFill>
              <a:srgbClr val="969696"/>
            </a:solidFill>
            <a:prstDash val="sysDot"/>
            <a:round/>
            <a:tailEnd type="oval" w="lg" len="lg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solidFill>
                  <a:srgbClr val="000000">
                    <a:lumMod val="85000"/>
                    <a:lumOff val="15000"/>
                  </a:srgbClr>
                </a:solidFill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6" name="Oval 67"/>
          <p:cNvSpPr/>
          <p:nvPr/>
        </p:nvSpPr>
        <p:spPr>
          <a:xfrm>
            <a:off x="7848600" y="1839913"/>
            <a:ext cx="668338" cy="668338"/>
          </a:xfrm>
          <a:prstGeom prst="ellipse">
            <a:avLst/>
          </a:prstGeom>
          <a:solidFill>
            <a:srgbClr val="FFC000"/>
          </a:solidFill>
          <a:ln w="762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Freeform 42"/>
          <p:cNvSpPr/>
          <p:nvPr/>
        </p:nvSpPr>
        <p:spPr bwMode="auto">
          <a:xfrm>
            <a:off x="4887913" y="1363663"/>
            <a:ext cx="2411413" cy="2411413"/>
          </a:xfrm>
          <a:custGeom>
            <a:avLst/>
            <a:gdLst>
              <a:gd name="T0" fmla="*/ 720 w 720"/>
              <a:gd name="T1" fmla="*/ 360 h 720"/>
              <a:gd name="T2" fmla="*/ 712 w 720"/>
              <a:gd name="T3" fmla="*/ 432 h 720"/>
              <a:gd name="T4" fmla="*/ 691 w 720"/>
              <a:gd name="T5" fmla="*/ 500 h 720"/>
              <a:gd name="T6" fmla="*/ 659 w 720"/>
              <a:gd name="T7" fmla="*/ 561 h 720"/>
              <a:gd name="T8" fmla="*/ 614 w 720"/>
              <a:gd name="T9" fmla="*/ 614 h 720"/>
              <a:gd name="T10" fmla="*/ 561 w 720"/>
              <a:gd name="T11" fmla="*/ 659 h 720"/>
              <a:gd name="T12" fmla="*/ 500 w 720"/>
              <a:gd name="T13" fmla="*/ 691 h 720"/>
              <a:gd name="T14" fmla="*/ 432 w 720"/>
              <a:gd name="T15" fmla="*/ 712 h 720"/>
              <a:gd name="T16" fmla="*/ 360 w 720"/>
              <a:gd name="T17" fmla="*/ 720 h 720"/>
              <a:gd name="T18" fmla="*/ 323 w 720"/>
              <a:gd name="T19" fmla="*/ 718 h 720"/>
              <a:gd name="T20" fmla="*/ 253 w 720"/>
              <a:gd name="T21" fmla="*/ 704 h 720"/>
              <a:gd name="T22" fmla="*/ 188 w 720"/>
              <a:gd name="T23" fmla="*/ 676 h 720"/>
              <a:gd name="T24" fmla="*/ 132 w 720"/>
              <a:gd name="T25" fmla="*/ 638 h 720"/>
              <a:gd name="T26" fmla="*/ 82 w 720"/>
              <a:gd name="T27" fmla="*/ 588 h 720"/>
              <a:gd name="T28" fmla="*/ 44 w 720"/>
              <a:gd name="T29" fmla="*/ 532 h 720"/>
              <a:gd name="T30" fmla="*/ 16 w 720"/>
              <a:gd name="T31" fmla="*/ 468 h 720"/>
              <a:gd name="T32" fmla="*/ 2 w 720"/>
              <a:gd name="T33" fmla="*/ 397 h 720"/>
              <a:gd name="T34" fmla="*/ 0 w 720"/>
              <a:gd name="T35" fmla="*/ 360 h 720"/>
              <a:gd name="T36" fmla="*/ 8 w 720"/>
              <a:gd name="T37" fmla="*/ 288 h 720"/>
              <a:gd name="T38" fmla="*/ 29 w 720"/>
              <a:gd name="T39" fmla="*/ 220 h 720"/>
              <a:gd name="T40" fmla="*/ 61 w 720"/>
              <a:gd name="T41" fmla="*/ 159 h 720"/>
              <a:gd name="T42" fmla="*/ 106 w 720"/>
              <a:gd name="T43" fmla="*/ 106 h 720"/>
              <a:gd name="T44" fmla="*/ 159 w 720"/>
              <a:gd name="T45" fmla="*/ 61 h 720"/>
              <a:gd name="T46" fmla="*/ 220 w 720"/>
              <a:gd name="T47" fmla="*/ 29 h 720"/>
              <a:gd name="T48" fmla="*/ 288 w 720"/>
              <a:gd name="T49" fmla="*/ 8 h 720"/>
              <a:gd name="T50" fmla="*/ 360 w 720"/>
              <a:gd name="T51" fmla="*/ 0 h 720"/>
              <a:gd name="T52" fmla="*/ 397 w 720"/>
              <a:gd name="T53" fmla="*/ 2 h 720"/>
              <a:gd name="T54" fmla="*/ 468 w 720"/>
              <a:gd name="T55" fmla="*/ 16 h 720"/>
              <a:gd name="T56" fmla="*/ 532 w 720"/>
              <a:gd name="T57" fmla="*/ 44 h 720"/>
              <a:gd name="T58" fmla="*/ 588 w 720"/>
              <a:gd name="T59" fmla="*/ 82 h 720"/>
              <a:gd name="T60" fmla="*/ 638 w 720"/>
              <a:gd name="T61" fmla="*/ 132 h 720"/>
              <a:gd name="T62" fmla="*/ 676 w 720"/>
              <a:gd name="T63" fmla="*/ 188 h 720"/>
              <a:gd name="T64" fmla="*/ 704 w 720"/>
              <a:gd name="T65" fmla="*/ 252 h 720"/>
              <a:gd name="T66" fmla="*/ 718 w 720"/>
              <a:gd name="T67" fmla="*/ 323 h 720"/>
              <a:gd name="T68" fmla="*/ 720 w 720"/>
              <a:gd name="T69" fmla="*/ 360 h 72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720"/>
              <a:gd name="T106" fmla="*/ 0 h 720"/>
              <a:gd name="T107" fmla="*/ 720 w 720"/>
              <a:gd name="T108" fmla="*/ 720 h 720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720" h="720">
                <a:moveTo>
                  <a:pt x="720" y="360"/>
                </a:moveTo>
                <a:lnTo>
                  <a:pt x="720" y="360"/>
                </a:lnTo>
                <a:lnTo>
                  <a:pt x="718" y="397"/>
                </a:lnTo>
                <a:lnTo>
                  <a:pt x="712" y="432"/>
                </a:lnTo>
                <a:lnTo>
                  <a:pt x="704" y="468"/>
                </a:lnTo>
                <a:lnTo>
                  <a:pt x="691" y="500"/>
                </a:lnTo>
                <a:lnTo>
                  <a:pt x="676" y="532"/>
                </a:lnTo>
                <a:lnTo>
                  <a:pt x="659" y="561"/>
                </a:lnTo>
                <a:lnTo>
                  <a:pt x="638" y="588"/>
                </a:lnTo>
                <a:lnTo>
                  <a:pt x="614" y="614"/>
                </a:lnTo>
                <a:lnTo>
                  <a:pt x="588" y="638"/>
                </a:lnTo>
                <a:lnTo>
                  <a:pt x="561" y="659"/>
                </a:lnTo>
                <a:lnTo>
                  <a:pt x="532" y="676"/>
                </a:lnTo>
                <a:lnTo>
                  <a:pt x="500" y="691"/>
                </a:lnTo>
                <a:lnTo>
                  <a:pt x="468" y="704"/>
                </a:lnTo>
                <a:lnTo>
                  <a:pt x="432" y="712"/>
                </a:lnTo>
                <a:lnTo>
                  <a:pt x="397" y="718"/>
                </a:lnTo>
                <a:lnTo>
                  <a:pt x="360" y="720"/>
                </a:lnTo>
                <a:lnTo>
                  <a:pt x="323" y="718"/>
                </a:lnTo>
                <a:lnTo>
                  <a:pt x="288" y="712"/>
                </a:lnTo>
                <a:lnTo>
                  <a:pt x="253" y="704"/>
                </a:lnTo>
                <a:lnTo>
                  <a:pt x="220" y="691"/>
                </a:lnTo>
                <a:lnTo>
                  <a:pt x="188" y="676"/>
                </a:lnTo>
                <a:lnTo>
                  <a:pt x="159" y="659"/>
                </a:lnTo>
                <a:lnTo>
                  <a:pt x="132" y="638"/>
                </a:lnTo>
                <a:lnTo>
                  <a:pt x="106" y="614"/>
                </a:lnTo>
                <a:lnTo>
                  <a:pt x="82" y="588"/>
                </a:lnTo>
                <a:lnTo>
                  <a:pt x="61" y="561"/>
                </a:lnTo>
                <a:lnTo>
                  <a:pt x="44" y="532"/>
                </a:lnTo>
                <a:lnTo>
                  <a:pt x="29" y="500"/>
                </a:lnTo>
                <a:lnTo>
                  <a:pt x="16" y="468"/>
                </a:lnTo>
                <a:lnTo>
                  <a:pt x="8" y="432"/>
                </a:lnTo>
                <a:lnTo>
                  <a:pt x="2" y="397"/>
                </a:lnTo>
                <a:lnTo>
                  <a:pt x="0" y="360"/>
                </a:lnTo>
                <a:lnTo>
                  <a:pt x="2" y="323"/>
                </a:lnTo>
                <a:lnTo>
                  <a:pt x="8" y="288"/>
                </a:lnTo>
                <a:lnTo>
                  <a:pt x="16" y="252"/>
                </a:lnTo>
                <a:lnTo>
                  <a:pt x="29" y="220"/>
                </a:lnTo>
                <a:lnTo>
                  <a:pt x="44" y="188"/>
                </a:lnTo>
                <a:lnTo>
                  <a:pt x="61" y="159"/>
                </a:lnTo>
                <a:lnTo>
                  <a:pt x="82" y="132"/>
                </a:lnTo>
                <a:lnTo>
                  <a:pt x="106" y="106"/>
                </a:lnTo>
                <a:lnTo>
                  <a:pt x="132" y="82"/>
                </a:lnTo>
                <a:lnTo>
                  <a:pt x="159" y="61"/>
                </a:lnTo>
                <a:lnTo>
                  <a:pt x="188" y="44"/>
                </a:lnTo>
                <a:lnTo>
                  <a:pt x="220" y="29"/>
                </a:lnTo>
                <a:lnTo>
                  <a:pt x="253" y="16"/>
                </a:lnTo>
                <a:lnTo>
                  <a:pt x="288" y="8"/>
                </a:lnTo>
                <a:lnTo>
                  <a:pt x="323" y="2"/>
                </a:lnTo>
                <a:lnTo>
                  <a:pt x="360" y="0"/>
                </a:lnTo>
                <a:lnTo>
                  <a:pt x="397" y="2"/>
                </a:lnTo>
                <a:lnTo>
                  <a:pt x="432" y="8"/>
                </a:lnTo>
                <a:lnTo>
                  <a:pt x="468" y="16"/>
                </a:lnTo>
                <a:lnTo>
                  <a:pt x="500" y="29"/>
                </a:lnTo>
                <a:lnTo>
                  <a:pt x="532" y="44"/>
                </a:lnTo>
                <a:lnTo>
                  <a:pt x="561" y="61"/>
                </a:lnTo>
                <a:lnTo>
                  <a:pt x="588" y="82"/>
                </a:lnTo>
                <a:lnTo>
                  <a:pt x="614" y="106"/>
                </a:lnTo>
                <a:lnTo>
                  <a:pt x="638" y="132"/>
                </a:lnTo>
                <a:lnTo>
                  <a:pt x="659" y="159"/>
                </a:lnTo>
                <a:lnTo>
                  <a:pt x="676" y="188"/>
                </a:lnTo>
                <a:lnTo>
                  <a:pt x="691" y="220"/>
                </a:lnTo>
                <a:lnTo>
                  <a:pt x="704" y="252"/>
                </a:lnTo>
                <a:lnTo>
                  <a:pt x="712" y="288"/>
                </a:lnTo>
                <a:lnTo>
                  <a:pt x="718" y="323"/>
                </a:lnTo>
                <a:lnTo>
                  <a:pt x="720" y="360"/>
                </a:lnTo>
                <a:close/>
              </a:path>
            </a:pathLst>
          </a:custGeom>
          <a:noFill/>
          <a:ln w="76200">
            <a:solidFill>
              <a:srgbClr val="FFC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459" name="TextBox 13"/>
          <p:cNvSpPr txBox="1"/>
          <p:nvPr/>
        </p:nvSpPr>
        <p:spPr>
          <a:xfrm>
            <a:off x="8639175" y="1976438"/>
            <a:ext cx="1916113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Font typeface="Arial" panose="020B0604020202020204" pitchFamily="34" charset="0"/>
            </a:pPr>
            <a:r>
              <a:rPr lang="en-I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4-PAFY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60" name="TextBox 13"/>
          <p:cNvSpPr txBox="1"/>
          <p:nvPr/>
        </p:nvSpPr>
        <p:spPr>
          <a:xfrm>
            <a:off x="1370013" y="1905000"/>
            <a:ext cx="1677987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1-TKINTER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61" name="TextBox 13"/>
          <p:cNvSpPr txBox="1"/>
          <p:nvPr/>
        </p:nvSpPr>
        <p:spPr>
          <a:xfrm>
            <a:off x="854075" y="2190750"/>
            <a:ext cx="2432050" cy="73850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Tkinter is the standard GUI library for Python. Python when combined with Tkinter provides a fast and easy way to create GUI applications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63" name="TextBox 13"/>
          <p:cNvSpPr txBox="1"/>
          <p:nvPr/>
        </p:nvSpPr>
        <p:spPr>
          <a:xfrm>
            <a:off x="8639175" y="3130550"/>
            <a:ext cx="1917700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Font typeface="Arial" panose="020B0604020202020204" pitchFamily="34" charset="0"/>
            </a:pPr>
            <a:r>
              <a:rPr lang="en-I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5-EASY GUI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64" name="TextBox 13"/>
          <p:cNvSpPr txBox="1"/>
          <p:nvPr/>
        </p:nvSpPr>
        <p:spPr>
          <a:xfrm>
            <a:off x="8516938" y="4672330"/>
            <a:ext cx="1482725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Font typeface="Arial" panose="020B0604020202020204" pitchFamily="34" charset="0"/>
            </a:pPr>
            <a:r>
              <a:rPr lang="en-I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6-YOUTUBEDL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65" name="TextBox 13"/>
          <p:cNvSpPr txBox="1"/>
          <p:nvPr/>
        </p:nvSpPr>
        <p:spPr>
          <a:xfrm>
            <a:off x="1495425" y="3130550"/>
            <a:ext cx="1722438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Font typeface="Arial" panose="020B0604020202020204" pitchFamily="34" charset="0"/>
            </a:pPr>
            <a:r>
              <a:rPr lang="en-I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2-URLLIB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66" name="TextBox 13"/>
          <p:cNvSpPr txBox="1"/>
          <p:nvPr/>
        </p:nvSpPr>
        <p:spPr>
          <a:xfrm>
            <a:off x="1703388" y="4672013"/>
            <a:ext cx="2287587" cy="24574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>
              <a:buFont typeface="Arial" panose="020B0604020202020204" pitchFamily="34" charset="0"/>
            </a:pPr>
            <a:r>
              <a:rPr lang="en-IN" altLang="zh-CN" sz="1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3-VLC</a:t>
            </a:r>
            <a:endParaRPr lang="en-US" altLang="zh-CN" sz="1600" b="1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67" name="TextBox 13"/>
          <p:cNvSpPr txBox="1"/>
          <p:nvPr/>
        </p:nvSpPr>
        <p:spPr>
          <a:xfrm>
            <a:off x="955675" y="3432175"/>
            <a:ext cx="2455863" cy="9232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The urllib module in Python 3 allows you access websites via your program. This opens up as many doors for your programs as the internet opens up for you.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68" name="TextBox 13"/>
          <p:cNvSpPr txBox="1"/>
          <p:nvPr/>
        </p:nvSpPr>
        <p:spPr>
          <a:xfrm>
            <a:off x="1539875" y="5182870"/>
            <a:ext cx="2455863" cy="110744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VLC is a free and open source cross-platform multimedia player and framework that plays most multimedia files as well as DVDs, Audio CDs, VCDs, and various streaming protocols.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69" name="TextBox 13"/>
          <p:cNvSpPr txBox="1"/>
          <p:nvPr/>
        </p:nvSpPr>
        <p:spPr>
          <a:xfrm>
            <a:off x="8188960" y="4917758"/>
            <a:ext cx="2641600" cy="9232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algn="ctr"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en-I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youtube-dl is a free and open-source command-line utility that you can use to download YouTube videos as well as integrate this functionality into your own software applications.</a:t>
            </a:r>
            <a:endParaRPr lang="en-I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70" name="TextBox 13"/>
          <p:cNvSpPr txBox="1"/>
          <p:nvPr/>
        </p:nvSpPr>
        <p:spPr>
          <a:xfrm>
            <a:off x="8639175" y="3487738"/>
            <a:ext cx="2641600" cy="92329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EasyGUI is a module for very simple, very easy GUI programming in Python. EasyGUI is different from other GUI generators in that EasyGUI is NOT event-driven.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471" name="TextBox 13"/>
          <p:cNvSpPr txBox="1"/>
          <p:nvPr/>
        </p:nvSpPr>
        <p:spPr>
          <a:xfrm>
            <a:off x="8639175" y="2287588"/>
            <a:ext cx="2641600" cy="55372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200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Pafy - a Python library to download YouTube content and retrieve metadata</a:t>
            </a:r>
            <a:endParaRPr lang="zh-CN" altLang="en-US" sz="1200" dirty="0">
              <a:solidFill>
                <a:schemeClr val="bg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825" y="2002790"/>
            <a:ext cx="10515600" cy="1325563"/>
          </a:xfrm>
        </p:spPr>
        <p:txBody>
          <a:bodyPr/>
          <a:p>
            <a:r>
              <a:rPr lang="en-IN" altLang="en-US"/>
              <a:t>PURPOSE OF DIFFERENT MODULES</a:t>
            </a:r>
            <a:br>
              <a:rPr lang="en-IN" altLang="en-US"/>
            </a:br>
            <a:r>
              <a:rPr lang="en-IN" altLang="en-US"/>
              <a:t>AND FOR WHAT WE HAVE USED</a:t>
            </a:r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flipH="1">
            <a:off x="-25400" y="295275"/>
            <a:ext cx="12217400" cy="1508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8"/>
          <p:cNvSpPr/>
          <p:nvPr/>
        </p:nvSpPr>
        <p:spPr>
          <a:xfrm flipH="1">
            <a:off x="-25400" y="-26987"/>
            <a:ext cx="4913313" cy="322263"/>
          </a:xfrm>
          <a:custGeom>
            <a:avLst/>
            <a:gdLst>
              <a:gd name="connsiteX0" fmla="*/ 0 w 4583832"/>
              <a:gd name="connsiteY0" fmla="*/ 0 h 216024"/>
              <a:gd name="connsiteX1" fmla="*/ 4583832 w 4583832"/>
              <a:gd name="connsiteY1" fmla="*/ 0 h 216024"/>
              <a:gd name="connsiteX2" fmla="*/ 4583832 w 4583832"/>
              <a:gd name="connsiteY2" fmla="*/ 216024 h 216024"/>
              <a:gd name="connsiteX3" fmla="*/ 0 w 4583832"/>
              <a:gd name="connsiteY3" fmla="*/ 216024 h 216024"/>
              <a:gd name="connsiteX4" fmla="*/ 0 w 4583832"/>
              <a:gd name="connsiteY4" fmla="*/ 0 h 216024"/>
              <a:gd name="connsiteX0-1" fmla="*/ 1066800 w 4583832"/>
              <a:gd name="connsiteY0-2" fmla="*/ 0 h 235074"/>
              <a:gd name="connsiteX1-3" fmla="*/ 4583832 w 4583832"/>
              <a:gd name="connsiteY1-4" fmla="*/ 19050 h 235074"/>
              <a:gd name="connsiteX2-5" fmla="*/ 4583832 w 4583832"/>
              <a:gd name="connsiteY2-6" fmla="*/ 235074 h 235074"/>
              <a:gd name="connsiteX3-7" fmla="*/ 0 w 4583832"/>
              <a:gd name="connsiteY3-8" fmla="*/ 235074 h 235074"/>
              <a:gd name="connsiteX4-9" fmla="*/ 1066800 w 4583832"/>
              <a:gd name="connsiteY4-10" fmla="*/ 0 h 235074"/>
              <a:gd name="connsiteX0-11" fmla="*/ 846798 w 4363830"/>
              <a:gd name="connsiteY0-12" fmla="*/ 0 h 235074"/>
              <a:gd name="connsiteX1-13" fmla="*/ 4363830 w 4363830"/>
              <a:gd name="connsiteY1-14" fmla="*/ 19050 h 235074"/>
              <a:gd name="connsiteX2-15" fmla="*/ 4363830 w 4363830"/>
              <a:gd name="connsiteY2-16" fmla="*/ 235074 h 235074"/>
              <a:gd name="connsiteX3-17" fmla="*/ 0 w 4363830"/>
              <a:gd name="connsiteY3-18" fmla="*/ 210198 h 235074"/>
              <a:gd name="connsiteX4-19" fmla="*/ 846798 w 4363830"/>
              <a:gd name="connsiteY4-20" fmla="*/ 0 h 235074"/>
              <a:gd name="connsiteX0-21" fmla="*/ 846798 w 4363830"/>
              <a:gd name="connsiteY0-22" fmla="*/ 0 h 210198"/>
              <a:gd name="connsiteX1-23" fmla="*/ 4363830 w 4363830"/>
              <a:gd name="connsiteY1-24" fmla="*/ 19050 h 210198"/>
              <a:gd name="connsiteX2-25" fmla="*/ 4346907 w 4363830"/>
              <a:gd name="connsiteY2-26" fmla="*/ 210198 h 210198"/>
              <a:gd name="connsiteX3-27" fmla="*/ 0 w 4363830"/>
              <a:gd name="connsiteY3-28" fmla="*/ 210198 h 210198"/>
              <a:gd name="connsiteX4-29" fmla="*/ 846798 w 4363830"/>
              <a:gd name="connsiteY4-30" fmla="*/ 0 h 210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363830" h="210198">
                <a:moveTo>
                  <a:pt x="846798" y="0"/>
                </a:moveTo>
                <a:lnTo>
                  <a:pt x="4363830" y="19050"/>
                </a:lnTo>
                <a:lnTo>
                  <a:pt x="4346907" y="210198"/>
                </a:lnTo>
                <a:lnTo>
                  <a:pt x="0" y="210198"/>
                </a:lnTo>
                <a:lnTo>
                  <a:pt x="84679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文本框 5"/>
          <p:cNvSpPr txBox="1"/>
          <p:nvPr/>
        </p:nvSpPr>
        <p:spPr>
          <a:xfrm>
            <a:off x="1343025" y="-4762"/>
            <a:ext cx="21875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0491" name="组合 12"/>
          <p:cNvGrpSpPr/>
          <p:nvPr/>
        </p:nvGrpSpPr>
        <p:grpSpPr bwMode="auto">
          <a:xfrm>
            <a:off x="7018965" y="1117758"/>
            <a:ext cx="5276850" cy="4811712"/>
            <a:chOff x="406368" y="1562966"/>
            <a:chExt cx="5277106" cy="4812307"/>
          </a:xfrm>
          <a:solidFill>
            <a:srgbClr val="FFC000"/>
          </a:solidFill>
        </p:grpSpPr>
        <p:sp>
          <p:nvSpPr>
            <p:cNvPr id="14" name="Freeform 6"/>
            <p:cNvSpPr/>
            <p:nvPr/>
          </p:nvSpPr>
          <p:spPr bwMode="auto">
            <a:xfrm>
              <a:off x="2270183" y="3091917"/>
              <a:ext cx="2190856" cy="536641"/>
            </a:xfrm>
            <a:custGeom>
              <a:avLst/>
              <a:gdLst>
                <a:gd name="T0" fmla="*/ 0 w 1194"/>
                <a:gd name="T1" fmla="*/ 97 h 292"/>
                <a:gd name="T2" fmla="*/ 716 w 1194"/>
                <a:gd name="T3" fmla="*/ 93 h 292"/>
                <a:gd name="T4" fmla="*/ 1194 w 1194"/>
                <a:gd name="T5" fmla="*/ 0 h 292"/>
                <a:gd name="T6" fmla="*/ 1154 w 1194"/>
                <a:gd name="T7" fmla="*/ 146 h 292"/>
                <a:gd name="T8" fmla="*/ 752 w 1194"/>
                <a:gd name="T9" fmla="*/ 212 h 292"/>
                <a:gd name="T10" fmla="*/ 267 w 1194"/>
                <a:gd name="T11" fmla="*/ 191 h 292"/>
                <a:gd name="T12" fmla="*/ 0 w 1194"/>
                <a:gd name="T13" fmla="*/ 9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4" h="292">
                  <a:moveTo>
                    <a:pt x="0" y="97"/>
                  </a:moveTo>
                  <a:cubicBezTo>
                    <a:pt x="0" y="97"/>
                    <a:pt x="420" y="10"/>
                    <a:pt x="716" y="93"/>
                  </a:cubicBezTo>
                  <a:cubicBezTo>
                    <a:pt x="1011" y="176"/>
                    <a:pt x="1144" y="53"/>
                    <a:pt x="1194" y="0"/>
                  </a:cubicBezTo>
                  <a:cubicBezTo>
                    <a:pt x="1154" y="146"/>
                    <a:pt x="1154" y="146"/>
                    <a:pt x="1154" y="146"/>
                  </a:cubicBezTo>
                  <a:cubicBezTo>
                    <a:pt x="1154" y="146"/>
                    <a:pt x="1071" y="292"/>
                    <a:pt x="752" y="212"/>
                  </a:cubicBezTo>
                  <a:cubicBezTo>
                    <a:pt x="595" y="173"/>
                    <a:pt x="467" y="150"/>
                    <a:pt x="267" y="191"/>
                  </a:cubicBezTo>
                  <a:cubicBezTo>
                    <a:pt x="267" y="191"/>
                    <a:pt x="127" y="130"/>
                    <a:pt x="0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260658" y="4047710"/>
              <a:ext cx="287352" cy="200050"/>
            </a:xfrm>
            <a:custGeom>
              <a:avLst/>
              <a:gdLst>
                <a:gd name="T0" fmla="*/ 9 w 156"/>
                <a:gd name="T1" fmla="*/ 0 h 109"/>
                <a:gd name="T2" fmla="*/ 47 w 156"/>
                <a:gd name="T3" fmla="*/ 5 h 109"/>
                <a:gd name="T4" fmla="*/ 50 w 156"/>
                <a:gd name="T5" fmla="*/ 3 h 109"/>
                <a:gd name="T6" fmla="*/ 58 w 156"/>
                <a:gd name="T7" fmla="*/ 2 h 109"/>
                <a:gd name="T8" fmla="*/ 61 w 156"/>
                <a:gd name="T9" fmla="*/ 2 h 109"/>
                <a:gd name="T10" fmla="*/ 62 w 156"/>
                <a:gd name="T11" fmla="*/ 2 h 109"/>
                <a:gd name="T12" fmla="*/ 65 w 156"/>
                <a:gd name="T13" fmla="*/ 2 h 109"/>
                <a:gd name="T14" fmla="*/ 108 w 156"/>
                <a:gd name="T15" fmla="*/ 1 h 109"/>
                <a:gd name="T16" fmla="*/ 115 w 156"/>
                <a:gd name="T17" fmla="*/ 8 h 109"/>
                <a:gd name="T18" fmla="*/ 108 w 156"/>
                <a:gd name="T19" fmla="*/ 15 h 109"/>
                <a:gd name="T20" fmla="*/ 76 w 156"/>
                <a:gd name="T21" fmla="*/ 16 h 109"/>
                <a:gd name="T22" fmla="*/ 81 w 156"/>
                <a:gd name="T23" fmla="*/ 59 h 109"/>
                <a:gd name="T24" fmla="*/ 106 w 156"/>
                <a:gd name="T25" fmla="*/ 59 h 109"/>
                <a:gd name="T26" fmla="*/ 111 w 156"/>
                <a:gd name="T27" fmla="*/ 60 h 109"/>
                <a:gd name="T28" fmla="*/ 150 w 156"/>
                <a:gd name="T29" fmla="*/ 77 h 109"/>
                <a:gd name="T30" fmla="*/ 154 w 156"/>
                <a:gd name="T31" fmla="*/ 88 h 109"/>
                <a:gd name="T32" fmla="*/ 143 w 156"/>
                <a:gd name="T33" fmla="*/ 92 h 109"/>
                <a:gd name="T34" fmla="*/ 106 w 156"/>
                <a:gd name="T35" fmla="*/ 75 h 109"/>
                <a:gd name="T36" fmla="*/ 63 w 156"/>
                <a:gd name="T37" fmla="*/ 75 h 109"/>
                <a:gd name="T38" fmla="*/ 61 w 156"/>
                <a:gd name="T39" fmla="*/ 75 h 109"/>
                <a:gd name="T40" fmla="*/ 58 w 156"/>
                <a:gd name="T41" fmla="*/ 98 h 109"/>
                <a:gd name="T42" fmla="*/ 56 w 156"/>
                <a:gd name="T43" fmla="*/ 101 h 109"/>
                <a:gd name="T44" fmla="*/ 48 w 156"/>
                <a:gd name="T45" fmla="*/ 107 h 109"/>
                <a:gd name="T46" fmla="*/ 11 w 156"/>
                <a:gd name="T47" fmla="*/ 109 h 109"/>
                <a:gd name="T48" fmla="*/ 3 w 156"/>
                <a:gd name="T49" fmla="*/ 100 h 109"/>
                <a:gd name="T50" fmla="*/ 12 w 156"/>
                <a:gd name="T51" fmla="*/ 92 h 109"/>
                <a:gd name="T52" fmla="*/ 42 w 156"/>
                <a:gd name="T53" fmla="*/ 91 h 109"/>
                <a:gd name="T54" fmla="*/ 46 w 156"/>
                <a:gd name="T55" fmla="*/ 67 h 109"/>
                <a:gd name="T56" fmla="*/ 46 w 156"/>
                <a:gd name="T57" fmla="*/ 65 h 109"/>
                <a:gd name="T58" fmla="*/ 40 w 156"/>
                <a:gd name="T59" fmla="*/ 21 h 109"/>
                <a:gd name="T60" fmla="*/ 40 w 156"/>
                <a:gd name="T61" fmla="*/ 18 h 109"/>
                <a:gd name="T62" fmla="*/ 7 w 156"/>
                <a:gd name="T63" fmla="*/ 14 h 109"/>
                <a:gd name="T64" fmla="*/ 1 w 156"/>
                <a:gd name="T65" fmla="*/ 6 h 109"/>
                <a:gd name="T66" fmla="*/ 9 w 156"/>
                <a:gd name="T6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6" h="109">
                  <a:moveTo>
                    <a:pt x="9" y="0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8" y="4"/>
                    <a:pt x="49" y="4"/>
                    <a:pt x="50" y="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9" y="2"/>
                    <a:pt x="60" y="2"/>
                    <a:pt x="61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3" y="2"/>
                    <a:pt x="64" y="2"/>
                    <a:pt x="65" y="2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11" y="1"/>
                    <a:pt x="115" y="4"/>
                    <a:pt x="115" y="8"/>
                  </a:cubicBezTo>
                  <a:cubicBezTo>
                    <a:pt x="115" y="12"/>
                    <a:pt x="112" y="15"/>
                    <a:pt x="108" y="15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7" y="59"/>
                    <a:pt x="109" y="59"/>
                    <a:pt x="111" y="60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54" y="79"/>
                    <a:pt x="156" y="84"/>
                    <a:pt x="154" y="88"/>
                  </a:cubicBezTo>
                  <a:cubicBezTo>
                    <a:pt x="152" y="92"/>
                    <a:pt x="147" y="94"/>
                    <a:pt x="143" y="92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2" y="75"/>
                    <a:pt x="62" y="75"/>
                    <a:pt x="61" y="75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9"/>
                    <a:pt x="57" y="100"/>
                    <a:pt x="56" y="101"/>
                  </a:cubicBezTo>
                  <a:cubicBezTo>
                    <a:pt x="55" y="105"/>
                    <a:pt x="52" y="107"/>
                    <a:pt x="48" y="107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6" y="108"/>
                    <a:pt x="3" y="105"/>
                    <a:pt x="3" y="100"/>
                  </a:cubicBezTo>
                  <a:cubicBezTo>
                    <a:pt x="4" y="95"/>
                    <a:pt x="8" y="92"/>
                    <a:pt x="12" y="92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6" y="65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19"/>
                    <a:pt x="40" y="18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1" y="3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328924" y="3990553"/>
              <a:ext cx="61915" cy="58745"/>
            </a:xfrm>
            <a:custGeom>
              <a:avLst/>
              <a:gdLst>
                <a:gd name="T0" fmla="*/ 19 w 33"/>
                <a:gd name="T1" fmla="*/ 31 h 32"/>
                <a:gd name="T2" fmla="*/ 1 w 33"/>
                <a:gd name="T3" fmla="*/ 18 h 32"/>
                <a:gd name="T4" fmla="*/ 14 w 33"/>
                <a:gd name="T5" fmla="*/ 1 h 32"/>
                <a:gd name="T6" fmla="*/ 32 w 33"/>
                <a:gd name="T7" fmla="*/ 14 h 32"/>
                <a:gd name="T8" fmla="*/ 19 w 33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9" y="31"/>
                  </a:moveTo>
                  <a:cubicBezTo>
                    <a:pt x="10" y="32"/>
                    <a:pt x="2" y="27"/>
                    <a:pt x="1" y="18"/>
                  </a:cubicBezTo>
                  <a:cubicBezTo>
                    <a:pt x="0" y="10"/>
                    <a:pt x="6" y="2"/>
                    <a:pt x="14" y="1"/>
                  </a:cubicBezTo>
                  <a:cubicBezTo>
                    <a:pt x="23" y="0"/>
                    <a:pt x="31" y="6"/>
                    <a:pt x="32" y="14"/>
                  </a:cubicBezTo>
                  <a:cubicBezTo>
                    <a:pt x="33" y="22"/>
                    <a:pt x="27" y="30"/>
                    <a:pt x="1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1714531" y="4714543"/>
              <a:ext cx="428646" cy="214340"/>
            </a:xfrm>
            <a:custGeom>
              <a:avLst/>
              <a:gdLst>
                <a:gd name="T0" fmla="*/ 207 w 233"/>
                <a:gd name="T1" fmla="*/ 16 h 116"/>
                <a:gd name="T2" fmla="*/ 171 w 233"/>
                <a:gd name="T3" fmla="*/ 31 h 116"/>
                <a:gd name="T4" fmla="*/ 168 w 233"/>
                <a:gd name="T5" fmla="*/ 31 h 116"/>
                <a:gd name="T6" fmla="*/ 133 w 233"/>
                <a:gd name="T7" fmla="*/ 41 h 116"/>
                <a:gd name="T8" fmla="*/ 80 w 233"/>
                <a:gd name="T9" fmla="*/ 41 h 116"/>
                <a:gd name="T10" fmla="*/ 75 w 233"/>
                <a:gd name="T11" fmla="*/ 42 h 116"/>
                <a:gd name="T12" fmla="*/ 74 w 233"/>
                <a:gd name="T13" fmla="*/ 41 h 116"/>
                <a:gd name="T14" fmla="*/ 27 w 233"/>
                <a:gd name="T15" fmla="*/ 3 h 116"/>
                <a:gd name="T16" fmla="*/ 15 w 233"/>
                <a:gd name="T17" fmla="*/ 4 h 116"/>
                <a:gd name="T18" fmla="*/ 16 w 233"/>
                <a:gd name="T19" fmla="*/ 17 h 116"/>
                <a:gd name="T20" fmla="*/ 61 w 233"/>
                <a:gd name="T21" fmla="*/ 52 h 116"/>
                <a:gd name="T22" fmla="*/ 60 w 233"/>
                <a:gd name="T23" fmla="*/ 55 h 116"/>
                <a:gd name="T24" fmla="*/ 60 w 233"/>
                <a:gd name="T25" fmla="*/ 70 h 116"/>
                <a:gd name="T26" fmla="*/ 60 w 233"/>
                <a:gd name="T27" fmla="*/ 73 h 116"/>
                <a:gd name="T28" fmla="*/ 6 w 233"/>
                <a:gd name="T29" fmla="*/ 98 h 116"/>
                <a:gd name="T30" fmla="*/ 2 w 233"/>
                <a:gd name="T31" fmla="*/ 110 h 116"/>
                <a:gd name="T32" fmla="*/ 13 w 233"/>
                <a:gd name="T33" fmla="*/ 114 h 116"/>
                <a:gd name="T34" fmla="*/ 73 w 233"/>
                <a:gd name="T35" fmla="*/ 86 h 116"/>
                <a:gd name="T36" fmla="*/ 75 w 233"/>
                <a:gd name="T37" fmla="*/ 85 h 116"/>
                <a:gd name="T38" fmla="*/ 133 w 233"/>
                <a:gd name="T39" fmla="*/ 85 h 116"/>
                <a:gd name="T40" fmla="*/ 136 w 233"/>
                <a:gd name="T41" fmla="*/ 84 h 116"/>
                <a:gd name="T42" fmla="*/ 169 w 233"/>
                <a:gd name="T43" fmla="*/ 91 h 116"/>
                <a:gd name="T44" fmla="*/ 176 w 233"/>
                <a:gd name="T45" fmla="*/ 91 h 116"/>
                <a:gd name="T46" fmla="*/ 226 w 233"/>
                <a:gd name="T47" fmla="*/ 74 h 116"/>
                <a:gd name="T48" fmla="*/ 232 w 233"/>
                <a:gd name="T49" fmla="*/ 61 h 116"/>
                <a:gd name="T50" fmla="*/ 219 w 233"/>
                <a:gd name="T51" fmla="*/ 55 h 116"/>
                <a:gd name="T52" fmla="*/ 172 w 233"/>
                <a:gd name="T53" fmla="*/ 71 h 116"/>
                <a:gd name="T54" fmla="*/ 141 w 233"/>
                <a:gd name="T55" fmla="*/ 65 h 116"/>
                <a:gd name="T56" fmla="*/ 142 w 233"/>
                <a:gd name="T57" fmla="*/ 60 h 116"/>
                <a:gd name="T58" fmla="*/ 170 w 233"/>
                <a:gd name="T59" fmla="*/ 52 h 116"/>
                <a:gd name="T60" fmla="*/ 175 w 233"/>
                <a:gd name="T61" fmla="*/ 51 h 116"/>
                <a:gd name="T62" fmla="*/ 217 w 233"/>
                <a:gd name="T63" fmla="*/ 34 h 116"/>
                <a:gd name="T64" fmla="*/ 221 w 233"/>
                <a:gd name="T65" fmla="*/ 20 h 116"/>
                <a:gd name="T66" fmla="*/ 207 w 233"/>
                <a:gd name="T67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116">
                  <a:moveTo>
                    <a:pt x="207" y="16"/>
                  </a:moveTo>
                  <a:cubicBezTo>
                    <a:pt x="171" y="31"/>
                    <a:pt x="171" y="31"/>
                    <a:pt x="171" y="31"/>
                  </a:cubicBezTo>
                  <a:cubicBezTo>
                    <a:pt x="170" y="31"/>
                    <a:pt x="169" y="31"/>
                    <a:pt x="168" y="31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6" y="41"/>
                    <a:pt x="75" y="42"/>
                  </a:cubicBezTo>
                  <a:cubicBezTo>
                    <a:pt x="75" y="42"/>
                    <a:pt x="74" y="41"/>
                    <a:pt x="74" y="4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18" y="1"/>
                    <a:pt x="15" y="4"/>
                  </a:cubicBezTo>
                  <a:cubicBezTo>
                    <a:pt x="12" y="8"/>
                    <a:pt x="13" y="13"/>
                    <a:pt x="16" y="17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0" y="53"/>
                    <a:pt x="60" y="54"/>
                    <a:pt x="60" y="55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71"/>
                    <a:pt x="60" y="72"/>
                    <a:pt x="60" y="7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1" y="100"/>
                    <a:pt x="0" y="105"/>
                    <a:pt x="2" y="110"/>
                  </a:cubicBezTo>
                  <a:cubicBezTo>
                    <a:pt x="4" y="114"/>
                    <a:pt x="9" y="116"/>
                    <a:pt x="13" y="114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5"/>
                    <a:pt x="75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5"/>
                    <a:pt x="135" y="85"/>
                    <a:pt x="136" y="84"/>
                  </a:cubicBezTo>
                  <a:cubicBezTo>
                    <a:pt x="169" y="91"/>
                    <a:pt x="169" y="91"/>
                    <a:pt x="169" y="91"/>
                  </a:cubicBezTo>
                  <a:cubicBezTo>
                    <a:pt x="171" y="92"/>
                    <a:pt x="174" y="92"/>
                    <a:pt x="176" y="91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31" y="72"/>
                    <a:pt x="233" y="66"/>
                    <a:pt x="232" y="61"/>
                  </a:cubicBezTo>
                  <a:cubicBezTo>
                    <a:pt x="230" y="56"/>
                    <a:pt x="224" y="53"/>
                    <a:pt x="219" y="55"/>
                  </a:cubicBezTo>
                  <a:cubicBezTo>
                    <a:pt x="172" y="71"/>
                    <a:pt x="172" y="71"/>
                    <a:pt x="172" y="71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3" y="51"/>
                    <a:pt x="175" y="51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22" y="31"/>
                    <a:pt x="224" y="25"/>
                    <a:pt x="221" y="20"/>
                  </a:cubicBezTo>
                  <a:cubicBezTo>
                    <a:pt x="218" y="15"/>
                    <a:pt x="212" y="14"/>
                    <a:pt x="20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1752633" y="4795516"/>
              <a:ext cx="60328" cy="60332"/>
            </a:xfrm>
            <a:custGeom>
              <a:avLst/>
              <a:gdLst>
                <a:gd name="T0" fmla="*/ 17 w 34"/>
                <a:gd name="T1" fmla="*/ 33 h 33"/>
                <a:gd name="T2" fmla="*/ 34 w 34"/>
                <a:gd name="T3" fmla="*/ 17 h 33"/>
                <a:gd name="T4" fmla="*/ 17 w 34"/>
                <a:gd name="T5" fmla="*/ 0 h 33"/>
                <a:gd name="T6" fmla="*/ 1 w 34"/>
                <a:gd name="T7" fmla="*/ 16 h 33"/>
                <a:gd name="T8" fmla="*/ 17 w 34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cubicBezTo>
                    <a:pt x="26" y="33"/>
                    <a:pt x="33" y="26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1" y="7"/>
                    <a:pt x="1" y="16"/>
                  </a:cubicBezTo>
                  <a:cubicBezTo>
                    <a:pt x="0" y="26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1678018" y="4654210"/>
              <a:ext cx="63503" cy="65096"/>
            </a:xfrm>
            <a:custGeom>
              <a:avLst/>
              <a:gdLst>
                <a:gd name="T0" fmla="*/ 17 w 35"/>
                <a:gd name="T1" fmla="*/ 35 h 35"/>
                <a:gd name="T2" fmla="*/ 35 w 35"/>
                <a:gd name="T3" fmla="*/ 18 h 35"/>
                <a:gd name="T4" fmla="*/ 18 w 35"/>
                <a:gd name="T5" fmla="*/ 0 h 35"/>
                <a:gd name="T6" fmla="*/ 0 w 35"/>
                <a:gd name="T7" fmla="*/ 17 h 35"/>
                <a:gd name="T8" fmla="*/ 17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7" y="35"/>
                  </a:move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2867112" y="2504469"/>
              <a:ext cx="374668" cy="242918"/>
            </a:xfrm>
            <a:custGeom>
              <a:avLst/>
              <a:gdLst>
                <a:gd name="T0" fmla="*/ 195 w 204"/>
                <a:gd name="T1" fmla="*/ 80 h 132"/>
                <a:gd name="T2" fmla="*/ 161 w 204"/>
                <a:gd name="T3" fmla="*/ 78 h 132"/>
                <a:gd name="T4" fmla="*/ 159 w 204"/>
                <a:gd name="T5" fmla="*/ 78 h 132"/>
                <a:gd name="T6" fmla="*/ 128 w 204"/>
                <a:gd name="T7" fmla="*/ 73 h 132"/>
                <a:gd name="T8" fmla="*/ 86 w 204"/>
                <a:gd name="T9" fmla="*/ 54 h 132"/>
                <a:gd name="T10" fmla="*/ 82 w 204"/>
                <a:gd name="T11" fmla="*/ 52 h 132"/>
                <a:gd name="T12" fmla="*/ 81 w 204"/>
                <a:gd name="T13" fmla="*/ 52 h 132"/>
                <a:gd name="T14" fmla="*/ 58 w 204"/>
                <a:gd name="T15" fmla="*/ 5 h 132"/>
                <a:gd name="T16" fmla="*/ 48 w 204"/>
                <a:gd name="T17" fmla="*/ 2 h 132"/>
                <a:gd name="T18" fmla="*/ 45 w 204"/>
                <a:gd name="T19" fmla="*/ 12 h 132"/>
                <a:gd name="T20" fmla="*/ 67 w 204"/>
                <a:gd name="T21" fmla="*/ 56 h 132"/>
                <a:gd name="T22" fmla="*/ 66 w 204"/>
                <a:gd name="T23" fmla="*/ 57 h 132"/>
                <a:gd name="T24" fmla="*/ 60 w 204"/>
                <a:gd name="T25" fmla="*/ 69 h 132"/>
                <a:gd name="T26" fmla="*/ 59 w 204"/>
                <a:gd name="T27" fmla="*/ 72 h 132"/>
                <a:gd name="T28" fmla="*/ 7 w 204"/>
                <a:gd name="T29" fmla="*/ 72 h 132"/>
                <a:gd name="T30" fmla="*/ 0 w 204"/>
                <a:gd name="T31" fmla="*/ 80 h 132"/>
                <a:gd name="T32" fmla="*/ 8 w 204"/>
                <a:gd name="T33" fmla="*/ 87 h 132"/>
                <a:gd name="T34" fmla="*/ 65 w 204"/>
                <a:gd name="T35" fmla="*/ 87 h 132"/>
                <a:gd name="T36" fmla="*/ 66 w 204"/>
                <a:gd name="T37" fmla="*/ 86 h 132"/>
                <a:gd name="T38" fmla="*/ 112 w 204"/>
                <a:gd name="T39" fmla="*/ 107 h 132"/>
                <a:gd name="T40" fmla="*/ 115 w 204"/>
                <a:gd name="T41" fmla="*/ 108 h 132"/>
                <a:gd name="T42" fmla="*/ 138 w 204"/>
                <a:gd name="T43" fmla="*/ 124 h 132"/>
                <a:gd name="T44" fmla="*/ 144 w 204"/>
                <a:gd name="T45" fmla="*/ 127 h 132"/>
                <a:gd name="T46" fmla="*/ 188 w 204"/>
                <a:gd name="T47" fmla="*/ 131 h 132"/>
                <a:gd name="T48" fmla="*/ 198 w 204"/>
                <a:gd name="T49" fmla="*/ 123 h 132"/>
                <a:gd name="T50" fmla="*/ 190 w 204"/>
                <a:gd name="T51" fmla="*/ 114 h 132"/>
                <a:gd name="T52" fmla="*/ 148 w 204"/>
                <a:gd name="T53" fmla="*/ 110 h 132"/>
                <a:gd name="T54" fmla="*/ 126 w 204"/>
                <a:gd name="T55" fmla="*/ 95 h 132"/>
                <a:gd name="T56" fmla="*/ 128 w 204"/>
                <a:gd name="T57" fmla="*/ 91 h 132"/>
                <a:gd name="T58" fmla="*/ 152 w 204"/>
                <a:gd name="T59" fmla="*/ 94 h 132"/>
                <a:gd name="T60" fmla="*/ 157 w 204"/>
                <a:gd name="T61" fmla="*/ 95 h 132"/>
                <a:gd name="T62" fmla="*/ 196 w 204"/>
                <a:gd name="T63" fmla="*/ 97 h 132"/>
                <a:gd name="T64" fmla="*/ 204 w 204"/>
                <a:gd name="T65" fmla="*/ 88 h 132"/>
                <a:gd name="T66" fmla="*/ 195 w 204"/>
                <a:gd name="T67" fmla="*/ 8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32">
                  <a:moveTo>
                    <a:pt x="195" y="80"/>
                  </a:moveTo>
                  <a:cubicBezTo>
                    <a:pt x="161" y="78"/>
                    <a:pt x="161" y="78"/>
                    <a:pt x="161" y="78"/>
                  </a:cubicBezTo>
                  <a:cubicBezTo>
                    <a:pt x="160" y="78"/>
                    <a:pt x="160" y="78"/>
                    <a:pt x="159" y="78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3"/>
                    <a:pt x="83" y="53"/>
                    <a:pt x="82" y="52"/>
                  </a:cubicBezTo>
                  <a:cubicBezTo>
                    <a:pt x="82" y="52"/>
                    <a:pt x="82" y="52"/>
                    <a:pt x="81" y="52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6" y="2"/>
                    <a:pt x="52" y="0"/>
                    <a:pt x="48" y="2"/>
                  </a:cubicBezTo>
                  <a:cubicBezTo>
                    <a:pt x="45" y="4"/>
                    <a:pt x="43" y="8"/>
                    <a:pt x="45" y="12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6" y="56"/>
                    <a:pt x="66" y="57"/>
                    <a:pt x="66" y="57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59" y="71"/>
                    <a:pt x="59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76"/>
                    <a:pt x="0" y="80"/>
                  </a:cubicBezTo>
                  <a:cubicBezTo>
                    <a:pt x="0" y="84"/>
                    <a:pt x="3" y="87"/>
                    <a:pt x="8" y="87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7"/>
                    <a:pt x="66" y="87"/>
                    <a:pt x="66" y="86"/>
                  </a:cubicBezTo>
                  <a:cubicBezTo>
                    <a:pt x="112" y="107"/>
                    <a:pt x="112" y="107"/>
                    <a:pt x="112" y="107"/>
                  </a:cubicBezTo>
                  <a:cubicBezTo>
                    <a:pt x="113" y="108"/>
                    <a:pt x="114" y="108"/>
                    <a:pt x="115" y="108"/>
                  </a:cubicBezTo>
                  <a:cubicBezTo>
                    <a:pt x="138" y="124"/>
                    <a:pt x="138" y="124"/>
                    <a:pt x="138" y="124"/>
                  </a:cubicBezTo>
                  <a:cubicBezTo>
                    <a:pt x="139" y="126"/>
                    <a:pt x="141" y="127"/>
                    <a:pt x="144" y="127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93" y="132"/>
                    <a:pt x="197" y="128"/>
                    <a:pt x="198" y="123"/>
                  </a:cubicBezTo>
                  <a:cubicBezTo>
                    <a:pt x="198" y="119"/>
                    <a:pt x="195" y="114"/>
                    <a:pt x="190" y="114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26" y="95"/>
                    <a:pt x="126" y="95"/>
                    <a:pt x="126" y="95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5"/>
                    <a:pt x="156" y="95"/>
                    <a:pt x="157" y="95"/>
                  </a:cubicBezTo>
                  <a:cubicBezTo>
                    <a:pt x="196" y="97"/>
                    <a:pt x="196" y="97"/>
                    <a:pt x="196" y="97"/>
                  </a:cubicBezTo>
                  <a:cubicBezTo>
                    <a:pt x="201" y="97"/>
                    <a:pt x="204" y="93"/>
                    <a:pt x="204" y="88"/>
                  </a:cubicBezTo>
                  <a:cubicBezTo>
                    <a:pt x="204" y="83"/>
                    <a:pt x="199" y="79"/>
                    <a:pt x="19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2921090" y="2574328"/>
              <a:ext cx="60328" cy="60332"/>
            </a:xfrm>
            <a:custGeom>
              <a:avLst/>
              <a:gdLst>
                <a:gd name="T0" fmla="*/ 10 w 33"/>
                <a:gd name="T1" fmla="*/ 29 h 32"/>
                <a:gd name="T2" fmla="*/ 29 w 33"/>
                <a:gd name="T3" fmla="*/ 22 h 32"/>
                <a:gd name="T4" fmla="*/ 23 w 33"/>
                <a:gd name="T5" fmla="*/ 3 h 32"/>
                <a:gd name="T6" fmla="*/ 4 w 33"/>
                <a:gd name="T7" fmla="*/ 10 h 32"/>
                <a:gd name="T8" fmla="*/ 10 w 33"/>
                <a:gd name="T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0" y="29"/>
                  </a:moveTo>
                  <a:cubicBezTo>
                    <a:pt x="17" y="32"/>
                    <a:pt x="26" y="29"/>
                    <a:pt x="29" y="22"/>
                  </a:cubicBezTo>
                  <a:cubicBezTo>
                    <a:pt x="33" y="15"/>
                    <a:pt x="30" y="7"/>
                    <a:pt x="23" y="3"/>
                  </a:cubicBezTo>
                  <a:cubicBezTo>
                    <a:pt x="15" y="0"/>
                    <a:pt x="7" y="3"/>
                    <a:pt x="4" y="10"/>
                  </a:cubicBezTo>
                  <a:cubicBezTo>
                    <a:pt x="0" y="17"/>
                    <a:pt x="3" y="25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2033635" y="2229798"/>
              <a:ext cx="211147" cy="106375"/>
            </a:xfrm>
            <a:custGeom>
              <a:avLst/>
              <a:gdLst>
                <a:gd name="T0" fmla="*/ 108 w 116"/>
                <a:gd name="T1" fmla="*/ 23 h 57"/>
                <a:gd name="T2" fmla="*/ 89 w 116"/>
                <a:gd name="T3" fmla="*/ 27 h 57"/>
                <a:gd name="T4" fmla="*/ 88 w 116"/>
                <a:gd name="T5" fmla="*/ 27 h 57"/>
                <a:gd name="T6" fmla="*/ 70 w 116"/>
                <a:gd name="T7" fmla="*/ 29 h 57"/>
                <a:gd name="T8" fmla="*/ 44 w 116"/>
                <a:gd name="T9" fmla="*/ 24 h 57"/>
                <a:gd name="T10" fmla="*/ 42 w 116"/>
                <a:gd name="T11" fmla="*/ 24 h 57"/>
                <a:gd name="T12" fmla="*/ 41 w 116"/>
                <a:gd name="T13" fmla="*/ 24 h 57"/>
                <a:gd name="T14" fmla="*/ 22 w 116"/>
                <a:gd name="T15" fmla="*/ 2 h 57"/>
                <a:gd name="T16" fmla="*/ 16 w 116"/>
                <a:gd name="T17" fmla="*/ 1 h 57"/>
                <a:gd name="T18" fmla="*/ 16 w 116"/>
                <a:gd name="T19" fmla="*/ 7 h 57"/>
                <a:gd name="T20" fmla="*/ 34 w 116"/>
                <a:gd name="T21" fmla="*/ 28 h 57"/>
                <a:gd name="T22" fmla="*/ 33 w 116"/>
                <a:gd name="T23" fmla="*/ 29 h 57"/>
                <a:gd name="T24" fmla="*/ 32 w 116"/>
                <a:gd name="T25" fmla="*/ 37 h 57"/>
                <a:gd name="T26" fmla="*/ 32 w 116"/>
                <a:gd name="T27" fmla="*/ 38 h 57"/>
                <a:gd name="T28" fmla="*/ 4 w 116"/>
                <a:gd name="T29" fmla="*/ 46 h 57"/>
                <a:gd name="T30" fmla="*/ 1 w 116"/>
                <a:gd name="T31" fmla="*/ 51 h 57"/>
                <a:gd name="T32" fmla="*/ 6 w 116"/>
                <a:gd name="T33" fmla="*/ 54 h 57"/>
                <a:gd name="T34" fmla="*/ 37 w 116"/>
                <a:gd name="T35" fmla="*/ 45 h 57"/>
                <a:gd name="T36" fmla="*/ 38 w 116"/>
                <a:gd name="T37" fmla="*/ 45 h 57"/>
                <a:gd name="T38" fmla="*/ 66 w 116"/>
                <a:gd name="T39" fmla="*/ 50 h 57"/>
                <a:gd name="T40" fmla="*/ 68 w 116"/>
                <a:gd name="T41" fmla="*/ 50 h 57"/>
                <a:gd name="T42" fmla="*/ 83 w 116"/>
                <a:gd name="T43" fmla="*/ 56 h 57"/>
                <a:gd name="T44" fmla="*/ 86 w 116"/>
                <a:gd name="T45" fmla="*/ 56 h 57"/>
                <a:gd name="T46" fmla="*/ 111 w 116"/>
                <a:gd name="T47" fmla="*/ 52 h 57"/>
                <a:gd name="T48" fmla="*/ 115 w 116"/>
                <a:gd name="T49" fmla="*/ 47 h 57"/>
                <a:gd name="T50" fmla="*/ 110 w 116"/>
                <a:gd name="T51" fmla="*/ 43 h 57"/>
                <a:gd name="T52" fmla="*/ 86 w 116"/>
                <a:gd name="T53" fmla="*/ 47 h 57"/>
                <a:gd name="T54" fmla="*/ 72 w 116"/>
                <a:gd name="T55" fmla="*/ 41 h 57"/>
                <a:gd name="T56" fmla="*/ 72 w 116"/>
                <a:gd name="T57" fmla="*/ 39 h 57"/>
                <a:gd name="T58" fmla="*/ 86 w 116"/>
                <a:gd name="T59" fmla="*/ 37 h 57"/>
                <a:gd name="T60" fmla="*/ 89 w 116"/>
                <a:gd name="T61" fmla="*/ 37 h 57"/>
                <a:gd name="T62" fmla="*/ 111 w 116"/>
                <a:gd name="T63" fmla="*/ 32 h 57"/>
                <a:gd name="T64" fmla="*/ 114 w 116"/>
                <a:gd name="T65" fmla="*/ 26 h 57"/>
                <a:gd name="T66" fmla="*/ 108 w 116"/>
                <a:gd name="T67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57">
                  <a:moveTo>
                    <a:pt x="108" y="23"/>
                  </a:moveTo>
                  <a:cubicBezTo>
                    <a:pt x="89" y="27"/>
                    <a:pt x="89" y="27"/>
                    <a:pt x="89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2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0" y="0"/>
                    <a:pt x="18" y="0"/>
                    <a:pt x="16" y="1"/>
                  </a:cubicBezTo>
                  <a:cubicBezTo>
                    <a:pt x="14" y="3"/>
                    <a:pt x="14" y="5"/>
                    <a:pt x="16" y="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4" y="29"/>
                    <a:pt x="33" y="29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8"/>
                    <a:pt x="32" y="38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0" y="49"/>
                    <a:pt x="1" y="51"/>
                  </a:cubicBezTo>
                  <a:cubicBezTo>
                    <a:pt x="1" y="53"/>
                    <a:pt x="4" y="54"/>
                    <a:pt x="6" y="5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8" y="45"/>
                    <a:pt x="38" y="4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7" y="50"/>
                    <a:pt x="67" y="50"/>
                    <a:pt x="68" y="50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4" y="56"/>
                    <a:pt x="85" y="57"/>
                    <a:pt x="86" y="56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114" y="52"/>
                    <a:pt x="116" y="49"/>
                    <a:pt x="115" y="47"/>
                  </a:cubicBezTo>
                  <a:cubicBezTo>
                    <a:pt x="115" y="44"/>
                    <a:pt x="113" y="42"/>
                    <a:pt x="110" y="43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7" y="37"/>
                    <a:pt x="88" y="37"/>
                    <a:pt x="89" y="37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3" y="32"/>
                    <a:pt x="115" y="29"/>
                    <a:pt x="114" y="26"/>
                  </a:cubicBezTo>
                  <a:cubicBezTo>
                    <a:pt x="113" y="24"/>
                    <a:pt x="110" y="22"/>
                    <a:pt x="10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2055861" y="2267903"/>
              <a:ext cx="31752" cy="34929"/>
            </a:xfrm>
            <a:custGeom>
              <a:avLst/>
              <a:gdLst>
                <a:gd name="T0" fmla="*/ 7 w 18"/>
                <a:gd name="T1" fmla="*/ 17 h 18"/>
                <a:gd name="T2" fmla="*/ 17 w 18"/>
                <a:gd name="T3" fmla="*/ 11 h 18"/>
                <a:gd name="T4" fmla="*/ 10 w 18"/>
                <a:gd name="T5" fmla="*/ 1 h 18"/>
                <a:gd name="T6" fmla="*/ 1 w 18"/>
                <a:gd name="T7" fmla="*/ 8 h 18"/>
                <a:gd name="T8" fmla="*/ 7 w 18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7" y="17"/>
                  </a:moveTo>
                  <a:cubicBezTo>
                    <a:pt x="12" y="18"/>
                    <a:pt x="16" y="15"/>
                    <a:pt x="17" y="11"/>
                  </a:cubicBezTo>
                  <a:cubicBezTo>
                    <a:pt x="18" y="6"/>
                    <a:pt x="15" y="2"/>
                    <a:pt x="10" y="1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3" y="16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1281123" y="2040862"/>
              <a:ext cx="212735" cy="103201"/>
            </a:xfrm>
            <a:custGeom>
              <a:avLst/>
              <a:gdLst>
                <a:gd name="T0" fmla="*/ 108 w 116"/>
                <a:gd name="T1" fmla="*/ 24 h 57"/>
                <a:gd name="T2" fmla="*/ 89 w 116"/>
                <a:gd name="T3" fmla="*/ 28 h 57"/>
                <a:gd name="T4" fmla="*/ 88 w 116"/>
                <a:gd name="T5" fmla="*/ 28 h 57"/>
                <a:gd name="T6" fmla="*/ 70 w 116"/>
                <a:gd name="T7" fmla="*/ 30 h 57"/>
                <a:gd name="T8" fmla="*/ 44 w 116"/>
                <a:gd name="T9" fmla="*/ 25 h 57"/>
                <a:gd name="T10" fmla="*/ 42 w 116"/>
                <a:gd name="T11" fmla="*/ 25 h 57"/>
                <a:gd name="T12" fmla="*/ 42 w 116"/>
                <a:gd name="T13" fmla="*/ 25 h 57"/>
                <a:gd name="T14" fmla="*/ 22 w 116"/>
                <a:gd name="T15" fmla="*/ 2 h 57"/>
                <a:gd name="T16" fmla="*/ 16 w 116"/>
                <a:gd name="T17" fmla="*/ 2 h 57"/>
                <a:gd name="T18" fmla="*/ 16 w 116"/>
                <a:gd name="T19" fmla="*/ 8 h 57"/>
                <a:gd name="T20" fmla="*/ 34 w 116"/>
                <a:gd name="T21" fmla="*/ 29 h 57"/>
                <a:gd name="T22" fmla="*/ 34 w 116"/>
                <a:gd name="T23" fmla="*/ 30 h 57"/>
                <a:gd name="T24" fmla="*/ 32 w 116"/>
                <a:gd name="T25" fmla="*/ 37 h 57"/>
                <a:gd name="T26" fmla="*/ 32 w 116"/>
                <a:gd name="T27" fmla="*/ 39 h 57"/>
                <a:gd name="T28" fmla="*/ 4 w 116"/>
                <a:gd name="T29" fmla="*/ 46 h 57"/>
                <a:gd name="T30" fmla="*/ 1 w 116"/>
                <a:gd name="T31" fmla="*/ 51 h 57"/>
                <a:gd name="T32" fmla="*/ 6 w 116"/>
                <a:gd name="T33" fmla="*/ 54 h 57"/>
                <a:gd name="T34" fmla="*/ 38 w 116"/>
                <a:gd name="T35" fmla="*/ 46 h 57"/>
                <a:gd name="T36" fmla="*/ 38 w 116"/>
                <a:gd name="T37" fmla="*/ 46 h 57"/>
                <a:gd name="T38" fmla="*/ 67 w 116"/>
                <a:gd name="T39" fmla="*/ 51 h 57"/>
                <a:gd name="T40" fmla="*/ 68 w 116"/>
                <a:gd name="T41" fmla="*/ 51 h 57"/>
                <a:gd name="T42" fmla="*/ 83 w 116"/>
                <a:gd name="T43" fmla="*/ 56 h 57"/>
                <a:gd name="T44" fmla="*/ 87 w 116"/>
                <a:gd name="T45" fmla="*/ 57 h 57"/>
                <a:gd name="T46" fmla="*/ 112 w 116"/>
                <a:gd name="T47" fmla="*/ 53 h 57"/>
                <a:gd name="T48" fmla="*/ 116 w 116"/>
                <a:gd name="T49" fmla="*/ 47 h 57"/>
                <a:gd name="T50" fmla="*/ 110 w 116"/>
                <a:gd name="T51" fmla="*/ 43 h 57"/>
                <a:gd name="T52" fmla="*/ 87 w 116"/>
                <a:gd name="T53" fmla="*/ 47 h 57"/>
                <a:gd name="T54" fmla="*/ 72 w 116"/>
                <a:gd name="T55" fmla="*/ 42 h 57"/>
                <a:gd name="T56" fmla="*/ 73 w 116"/>
                <a:gd name="T57" fmla="*/ 39 h 57"/>
                <a:gd name="T58" fmla="*/ 87 w 116"/>
                <a:gd name="T59" fmla="*/ 38 h 57"/>
                <a:gd name="T60" fmla="*/ 90 w 116"/>
                <a:gd name="T61" fmla="*/ 38 h 57"/>
                <a:gd name="T62" fmla="*/ 111 w 116"/>
                <a:gd name="T63" fmla="*/ 33 h 57"/>
                <a:gd name="T64" fmla="*/ 114 w 116"/>
                <a:gd name="T65" fmla="*/ 27 h 57"/>
                <a:gd name="T66" fmla="*/ 108 w 116"/>
                <a:gd name="T67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57">
                  <a:moveTo>
                    <a:pt x="108" y="24"/>
                  </a:moveTo>
                  <a:cubicBezTo>
                    <a:pt x="89" y="28"/>
                    <a:pt x="89" y="28"/>
                    <a:pt x="89" y="28"/>
                  </a:cubicBezTo>
                  <a:cubicBezTo>
                    <a:pt x="89" y="28"/>
                    <a:pt x="88" y="28"/>
                    <a:pt x="88" y="28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3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18" y="0"/>
                    <a:pt x="16" y="2"/>
                  </a:cubicBezTo>
                  <a:cubicBezTo>
                    <a:pt x="15" y="3"/>
                    <a:pt x="14" y="6"/>
                    <a:pt x="16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30"/>
                    <a:pt x="34" y="30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8"/>
                    <a:pt x="32" y="38"/>
                    <a:pt x="32" y="3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7"/>
                    <a:pt x="0" y="49"/>
                    <a:pt x="1" y="51"/>
                  </a:cubicBezTo>
                  <a:cubicBezTo>
                    <a:pt x="2" y="54"/>
                    <a:pt x="4" y="55"/>
                    <a:pt x="6" y="54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1"/>
                    <a:pt x="68" y="51"/>
                    <a:pt x="68" y="51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4" y="57"/>
                    <a:pt x="85" y="57"/>
                    <a:pt x="87" y="57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5" y="52"/>
                    <a:pt x="116" y="50"/>
                    <a:pt x="116" y="47"/>
                  </a:cubicBezTo>
                  <a:cubicBezTo>
                    <a:pt x="115" y="45"/>
                    <a:pt x="113" y="43"/>
                    <a:pt x="110" y="43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8" y="38"/>
                    <a:pt x="89" y="38"/>
                    <a:pt x="90" y="38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4" y="32"/>
                    <a:pt x="115" y="29"/>
                    <a:pt x="114" y="27"/>
                  </a:cubicBezTo>
                  <a:cubicBezTo>
                    <a:pt x="113" y="24"/>
                    <a:pt x="110" y="23"/>
                    <a:pt x="10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1306525" y="2080555"/>
              <a:ext cx="31752" cy="33341"/>
            </a:xfrm>
            <a:custGeom>
              <a:avLst/>
              <a:gdLst>
                <a:gd name="T0" fmla="*/ 8 w 18"/>
                <a:gd name="T1" fmla="*/ 17 h 18"/>
                <a:gd name="T2" fmla="*/ 17 w 18"/>
                <a:gd name="T3" fmla="*/ 10 h 18"/>
                <a:gd name="T4" fmla="*/ 11 w 18"/>
                <a:gd name="T5" fmla="*/ 1 h 18"/>
                <a:gd name="T6" fmla="*/ 1 w 18"/>
                <a:gd name="T7" fmla="*/ 7 h 18"/>
                <a:gd name="T8" fmla="*/ 8 w 18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8" y="17"/>
                  </a:moveTo>
                  <a:cubicBezTo>
                    <a:pt x="12" y="18"/>
                    <a:pt x="16" y="15"/>
                    <a:pt x="17" y="10"/>
                  </a:cubicBezTo>
                  <a:cubicBezTo>
                    <a:pt x="18" y="6"/>
                    <a:pt x="15" y="2"/>
                    <a:pt x="11" y="1"/>
                  </a:cubicBezTo>
                  <a:cubicBezTo>
                    <a:pt x="6" y="0"/>
                    <a:pt x="2" y="3"/>
                    <a:pt x="1" y="7"/>
                  </a:cubicBezTo>
                  <a:cubicBezTo>
                    <a:pt x="0" y="12"/>
                    <a:pt x="3" y="16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590527" y="1564553"/>
              <a:ext cx="244487" cy="214340"/>
            </a:xfrm>
            <a:custGeom>
              <a:avLst/>
              <a:gdLst>
                <a:gd name="T0" fmla="*/ 129 w 134"/>
                <a:gd name="T1" fmla="*/ 82 h 116"/>
                <a:gd name="T2" fmla="*/ 107 w 134"/>
                <a:gd name="T3" fmla="*/ 74 h 116"/>
                <a:gd name="T4" fmla="*/ 106 w 134"/>
                <a:gd name="T5" fmla="*/ 73 h 116"/>
                <a:gd name="T6" fmla="*/ 86 w 134"/>
                <a:gd name="T7" fmla="*/ 63 h 116"/>
                <a:gd name="T8" fmla="*/ 63 w 134"/>
                <a:gd name="T9" fmla="*/ 42 h 116"/>
                <a:gd name="T10" fmla="*/ 61 w 134"/>
                <a:gd name="T11" fmla="*/ 40 h 116"/>
                <a:gd name="T12" fmla="*/ 61 w 134"/>
                <a:gd name="T13" fmla="*/ 40 h 116"/>
                <a:gd name="T14" fmla="*/ 55 w 134"/>
                <a:gd name="T15" fmla="*/ 4 h 116"/>
                <a:gd name="T16" fmla="*/ 49 w 134"/>
                <a:gd name="T17" fmla="*/ 0 h 116"/>
                <a:gd name="T18" fmla="*/ 45 w 134"/>
                <a:gd name="T19" fmla="*/ 6 h 116"/>
                <a:gd name="T20" fmla="*/ 50 w 134"/>
                <a:gd name="T21" fmla="*/ 39 h 116"/>
                <a:gd name="T22" fmla="*/ 49 w 134"/>
                <a:gd name="T23" fmla="*/ 40 h 116"/>
                <a:gd name="T24" fmla="*/ 43 w 134"/>
                <a:gd name="T25" fmla="*/ 47 h 116"/>
                <a:gd name="T26" fmla="*/ 42 w 134"/>
                <a:gd name="T27" fmla="*/ 48 h 116"/>
                <a:gd name="T28" fmla="*/ 8 w 134"/>
                <a:gd name="T29" fmla="*/ 37 h 116"/>
                <a:gd name="T30" fmla="*/ 1 w 134"/>
                <a:gd name="T31" fmla="*/ 41 h 116"/>
                <a:gd name="T32" fmla="*/ 5 w 134"/>
                <a:gd name="T33" fmla="*/ 47 h 116"/>
                <a:gd name="T34" fmla="*/ 42 w 134"/>
                <a:gd name="T35" fmla="*/ 59 h 116"/>
                <a:gd name="T36" fmla="*/ 43 w 134"/>
                <a:gd name="T37" fmla="*/ 59 h 116"/>
                <a:gd name="T38" fmla="*/ 69 w 134"/>
                <a:gd name="T39" fmla="*/ 82 h 116"/>
                <a:gd name="T40" fmla="*/ 70 w 134"/>
                <a:gd name="T41" fmla="*/ 83 h 116"/>
                <a:gd name="T42" fmla="*/ 82 w 134"/>
                <a:gd name="T43" fmla="*/ 99 h 116"/>
                <a:gd name="T44" fmla="*/ 85 w 134"/>
                <a:gd name="T45" fmla="*/ 102 h 116"/>
                <a:gd name="T46" fmla="*/ 114 w 134"/>
                <a:gd name="T47" fmla="*/ 114 h 116"/>
                <a:gd name="T48" fmla="*/ 122 w 134"/>
                <a:gd name="T49" fmla="*/ 111 h 116"/>
                <a:gd name="T50" fmla="*/ 119 w 134"/>
                <a:gd name="T51" fmla="*/ 103 h 116"/>
                <a:gd name="T52" fmla="*/ 92 w 134"/>
                <a:gd name="T53" fmla="*/ 92 h 116"/>
                <a:gd name="T54" fmla="*/ 80 w 134"/>
                <a:gd name="T55" fmla="*/ 77 h 116"/>
                <a:gd name="T56" fmla="*/ 83 w 134"/>
                <a:gd name="T57" fmla="*/ 75 h 116"/>
                <a:gd name="T58" fmla="*/ 98 w 134"/>
                <a:gd name="T59" fmla="*/ 82 h 116"/>
                <a:gd name="T60" fmla="*/ 101 w 134"/>
                <a:gd name="T61" fmla="*/ 84 h 116"/>
                <a:gd name="T62" fmla="*/ 126 w 134"/>
                <a:gd name="T63" fmla="*/ 94 h 116"/>
                <a:gd name="T64" fmla="*/ 133 w 134"/>
                <a:gd name="T65" fmla="*/ 89 h 116"/>
                <a:gd name="T66" fmla="*/ 129 w 134"/>
                <a:gd name="T67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16">
                  <a:moveTo>
                    <a:pt x="129" y="82"/>
                  </a:moveTo>
                  <a:cubicBezTo>
                    <a:pt x="107" y="74"/>
                    <a:pt x="107" y="74"/>
                    <a:pt x="107" y="74"/>
                  </a:cubicBezTo>
                  <a:cubicBezTo>
                    <a:pt x="107" y="73"/>
                    <a:pt x="106" y="73"/>
                    <a:pt x="106" y="7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2" y="41"/>
                    <a:pt x="61" y="41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2"/>
                    <a:pt x="52" y="0"/>
                    <a:pt x="49" y="0"/>
                  </a:cubicBezTo>
                  <a:cubicBezTo>
                    <a:pt x="46" y="0"/>
                    <a:pt x="45" y="3"/>
                    <a:pt x="45" y="6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39"/>
                    <a:pt x="49" y="40"/>
                    <a:pt x="49" y="4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2" y="47"/>
                    <a:pt x="42" y="48"/>
                    <a:pt x="42" y="4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5" y="37"/>
                    <a:pt x="2" y="38"/>
                    <a:pt x="1" y="41"/>
                  </a:cubicBezTo>
                  <a:cubicBezTo>
                    <a:pt x="0" y="43"/>
                    <a:pt x="2" y="46"/>
                    <a:pt x="5" y="47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101"/>
                    <a:pt x="84" y="102"/>
                    <a:pt x="85" y="102"/>
                  </a:cubicBezTo>
                  <a:cubicBezTo>
                    <a:pt x="114" y="114"/>
                    <a:pt x="114" y="114"/>
                    <a:pt x="114" y="114"/>
                  </a:cubicBezTo>
                  <a:cubicBezTo>
                    <a:pt x="117" y="116"/>
                    <a:pt x="121" y="114"/>
                    <a:pt x="122" y="111"/>
                  </a:cubicBezTo>
                  <a:cubicBezTo>
                    <a:pt x="123" y="108"/>
                    <a:pt x="122" y="105"/>
                    <a:pt x="119" y="103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9" y="83"/>
                    <a:pt x="100" y="84"/>
                    <a:pt x="101" y="84"/>
                  </a:cubicBezTo>
                  <a:cubicBezTo>
                    <a:pt x="126" y="94"/>
                    <a:pt x="126" y="94"/>
                    <a:pt x="126" y="94"/>
                  </a:cubicBezTo>
                  <a:cubicBezTo>
                    <a:pt x="129" y="94"/>
                    <a:pt x="133" y="92"/>
                    <a:pt x="133" y="89"/>
                  </a:cubicBezTo>
                  <a:cubicBezTo>
                    <a:pt x="134" y="86"/>
                    <a:pt x="132" y="83"/>
                    <a:pt x="129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9"/>
            <p:cNvSpPr/>
            <p:nvPr/>
          </p:nvSpPr>
          <p:spPr bwMode="auto">
            <a:xfrm>
              <a:off x="638154" y="1607421"/>
              <a:ext cx="38102" cy="38105"/>
            </a:xfrm>
            <a:custGeom>
              <a:avLst/>
              <a:gdLst>
                <a:gd name="T0" fmla="*/ 4 w 21"/>
                <a:gd name="T1" fmla="*/ 18 h 21"/>
                <a:gd name="T2" fmla="*/ 18 w 21"/>
                <a:gd name="T3" fmla="*/ 17 h 21"/>
                <a:gd name="T4" fmla="*/ 17 w 21"/>
                <a:gd name="T5" fmla="*/ 3 h 21"/>
                <a:gd name="T6" fmla="*/ 3 w 21"/>
                <a:gd name="T7" fmla="*/ 4 h 21"/>
                <a:gd name="T8" fmla="*/ 4 w 21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4" y="18"/>
                  </a:moveTo>
                  <a:cubicBezTo>
                    <a:pt x="8" y="21"/>
                    <a:pt x="14" y="21"/>
                    <a:pt x="18" y="17"/>
                  </a:cubicBezTo>
                  <a:cubicBezTo>
                    <a:pt x="21" y="13"/>
                    <a:pt x="21" y="7"/>
                    <a:pt x="17" y="3"/>
                  </a:cubicBezTo>
                  <a:cubicBezTo>
                    <a:pt x="13" y="0"/>
                    <a:pt x="7" y="0"/>
                    <a:pt x="3" y="4"/>
                  </a:cubicBezTo>
                  <a:cubicBezTo>
                    <a:pt x="0" y="8"/>
                    <a:pt x="0" y="14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0"/>
            <p:cNvSpPr/>
            <p:nvPr/>
          </p:nvSpPr>
          <p:spPr bwMode="auto">
            <a:xfrm>
              <a:off x="960433" y="2534636"/>
              <a:ext cx="122243" cy="228628"/>
            </a:xfrm>
            <a:custGeom>
              <a:avLst/>
              <a:gdLst>
                <a:gd name="T0" fmla="*/ 3 w 66"/>
                <a:gd name="T1" fmla="*/ 1 h 125"/>
                <a:gd name="T2" fmla="*/ 10 w 66"/>
                <a:gd name="T3" fmla="*/ 3 h 125"/>
                <a:gd name="T4" fmla="*/ 23 w 66"/>
                <a:gd name="T5" fmla="*/ 28 h 125"/>
                <a:gd name="T6" fmla="*/ 25 w 66"/>
                <a:gd name="T7" fmla="*/ 27 h 125"/>
                <a:gd name="T8" fmla="*/ 34 w 66"/>
                <a:gd name="T9" fmla="*/ 27 h 125"/>
                <a:gd name="T10" fmla="*/ 35 w 66"/>
                <a:gd name="T11" fmla="*/ 28 h 125"/>
                <a:gd name="T12" fmla="*/ 43 w 66"/>
                <a:gd name="T13" fmla="*/ 27 h 125"/>
                <a:gd name="T14" fmla="*/ 42 w 66"/>
                <a:gd name="T15" fmla="*/ 22 h 125"/>
                <a:gd name="T16" fmla="*/ 49 w 66"/>
                <a:gd name="T17" fmla="*/ 19 h 125"/>
                <a:gd name="T18" fmla="*/ 63 w 66"/>
                <a:gd name="T19" fmla="*/ 26 h 125"/>
                <a:gd name="T20" fmla="*/ 65 w 66"/>
                <a:gd name="T21" fmla="*/ 33 h 125"/>
                <a:gd name="T22" fmla="*/ 61 w 66"/>
                <a:gd name="T23" fmla="*/ 36 h 125"/>
                <a:gd name="T24" fmla="*/ 61 w 66"/>
                <a:gd name="T25" fmla="*/ 36 h 125"/>
                <a:gd name="T26" fmla="*/ 42 w 66"/>
                <a:gd name="T27" fmla="*/ 37 h 125"/>
                <a:gd name="T28" fmla="*/ 40 w 66"/>
                <a:gd name="T29" fmla="*/ 59 h 125"/>
                <a:gd name="T30" fmla="*/ 40 w 66"/>
                <a:gd name="T31" fmla="*/ 60 h 125"/>
                <a:gd name="T32" fmla="*/ 42 w 66"/>
                <a:gd name="T33" fmla="*/ 91 h 125"/>
                <a:gd name="T34" fmla="*/ 42 w 66"/>
                <a:gd name="T35" fmla="*/ 92 h 125"/>
                <a:gd name="T36" fmla="*/ 43 w 66"/>
                <a:gd name="T37" fmla="*/ 117 h 125"/>
                <a:gd name="T38" fmla="*/ 38 w 66"/>
                <a:gd name="T39" fmla="*/ 124 h 125"/>
                <a:gd name="T40" fmla="*/ 32 w 66"/>
                <a:gd name="T41" fmla="*/ 119 h 125"/>
                <a:gd name="T42" fmla="*/ 30 w 66"/>
                <a:gd name="T43" fmla="*/ 94 h 125"/>
                <a:gd name="T44" fmla="*/ 30 w 66"/>
                <a:gd name="T45" fmla="*/ 91 h 125"/>
                <a:gd name="T46" fmla="*/ 30 w 66"/>
                <a:gd name="T47" fmla="*/ 74 h 125"/>
                <a:gd name="T48" fmla="*/ 26 w 66"/>
                <a:gd name="T49" fmla="*/ 74 h 125"/>
                <a:gd name="T50" fmla="*/ 25 w 66"/>
                <a:gd name="T51" fmla="*/ 91 h 125"/>
                <a:gd name="T52" fmla="*/ 25 w 66"/>
                <a:gd name="T53" fmla="*/ 94 h 125"/>
                <a:gd name="T54" fmla="*/ 24 w 66"/>
                <a:gd name="T55" fmla="*/ 119 h 125"/>
                <a:gd name="T56" fmla="*/ 17 w 66"/>
                <a:gd name="T57" fmla="*/ 124 h 125"/>
                <a:gd name="T58" fmla="*/ 12 w 66"/>
                <a:gd name="T59" fmla="*/ 117 h 125"/>
                <a:gd name="T60" fmla="*/ 13 w 66"/>
                <a:gd name="T61" fmla="*/ 92 h 125"/>
                <a:gd name="T62" fmla="*/ 13 w 66"/>
                <a:gd name="T63" fmla="*/ 91 h 125"/>
                <a:gd name="T64" fmla="*/ 14 w 66"/>
                <a:gd name="T65" fmla="*/ 70 h 125"/>
                <a:gd name="T66" fmla="*/ 14 w 66"/>
                <a:gd name="T67" fmla="*/ 69 h 125"/>
                <a:gd name="T68" fmla="*/ 15 w 66"/>
                <a:gd name="T69" fmla="*/ 62 h 125"/>
                <a:gd name="T70" fmla="*/ 15 w 66"/>
                <a:gd name="T71" fmla="*/ 60 h 125"/>
                <a:gd name="T72" fmla="*/ 15 w 66"/>
                <a:gd name="T73" fmla="*/ 59 h 125"/>
                <a:gd name="T74" fmla="*/ 16 w 66"/>
                <a:gd name="T75" fmla="*/ 38 h 125"/>
                <a:gd name="T76" fmla="*/ 16 w 66"/>
                <a:gd name="T77" fmla="*/ 37 h 125"/>
                <a:gd name="T78" fmla="*/ 16 w 66"/>
                <a:gd name="T79" fmla="*/ 36 h 125"/>
                <a:gd name="T80" fmla="*/ 1 w 66"/>
                <a:gd name="T81" fmla="*/ 8 h 125"/>
                <a:gd name="T82" fmla="*/ 3 w 66"/>
                <a:gd name="T83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125">
                  <a:moveTo>
                    <a:pt x="3" y="1"/>
                  </a:moveTo>
                  <a:cubicBezTo>
                    <a:pt x="6" y="0"/>
                    <a:pt x="8" y="1"/>
                    <a:pt x="10" y="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4" y="27"/>
                    <a:pt x="25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8"/>
                    <a:pt x="35" y="2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6"/>
                    <a:pt x="41" y="23"/>
                    <a:pt x="42" y="22"/>
                  </a:cubicBezTo>
                  <a:cubicBezTo>
                    <a:pt x="43" y="19"/>
                    <a:pt x="46" y="18"/>
                    <a:pt x="49" y="19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5" y="27"/>
                    <a:pt x="66" y="30"/>
                    <a:pt x="65" y="33"/>
                  </a:cubicBezTo>
                  <a:cubicBezTo>
                    <a:pt x="65" y="34"/>
                    <a:pt x="63" y="35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40" y="59"/>
                    <a:pt x="40" y="60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2" y="92"/>
                  </a:cubicBezTo>
                  <a:cubicBezTo>
                    <a:pt x="43" y="117"/>
                    <a:pt x="43" y="117"/>
                    <a:pt x="43" y="117"/>
                  </a:cubicBezTo>
                  <a:cubicBezTo>
                    <a:pt x="44" y="121"/>
                    <a:pt x="42" y="124"/>
                    <a:pt x="38" y="124"/>
                  </a:cubicBezTo>
                  <a:cubicBezTo>
                    <a:pt x="35" y="125"/>
                    <a:pt x="32" y="122"/>
                    <a:pt x="32" y="11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2"/>
                    <a:pt x="30" y="91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5" y="92"/>
                    <a:pt x="25" y="93"/>
                    <a:pt x="25" y="94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3" y="122"/>
                    <a:pt x="20" y="125"/>
                    <a:pt x="17" y="124"/>
                  </a:cubicBezTo>
                  <a:cubicBezTo>
                    <a:pt x="14" y="124"/>
                    <a:pt x="12" y="121"/>
                    <a:pt x="12" y="117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3" y="92"/>
                    <a:pt x="13" y="91"/>
                    <a:pt x="13" y="9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69"/>
                    <a:pt x="14" y="6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59"/>
                    <a:pt x="15" y="5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1"/>
            <p:cNvSpPr/>
            <p:nvPr/>
          </p:nvSpPr>
          <p:spPr bwMode="auto">
            <a:xfrm>
              <a:off x="995360" y="2540987"/>
              <a:ext cx="41277" cy="39692"/>
            </a:xfrm>
            <a:custGeom>
              <a:avLst/>
              <a:gdLst>
                <a:gd name="T0" fmla="*/ 11 w 22"/>
                <a:gd name="T1" fmla="*/ 22 h 22"/>
                <a:gd name="T2" fmla="*/ 1 w 22"/>
                <a:gd name="T3" fmla="*/ 10 h 22"/>
                <a:gd name="T4" fmla="*/ 12 w 22"/>
                <a:gd name="T5" fmla="*/ 0 h 22"/>
                <a:gd name="T6" fmla="*/ 22 w 22"/>
                <a:gd name="T7" fmla="*/ 11 h 22"/>
                <a:gd name="T8" fmla="*/ 11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1"/>
                    <a:pt x="0" y="16"/>
                    <a:pt x="1" y="10"/>
                  </a:cubicBezTo>
                  <a:cubicBezTo>
                    <a:pt x="1" y="4"/>
                    <a:pt x="6" y="0"/>
                    <a:pt x="12" y="0"/>
                  </a:cubicBezTo>
                  <a:cubicBezTo>
                    <a:pt x="18" y="0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954083" y="2504469"/>
              <a:ext cx="19051" cy="30167"/>
            </a:xfrm>
            <a:custGeom>
              <a:avLst/>
              <a:gdLst>
                <a:gd name="T0" fmla="*/ 3 w 11"/>
                <a:gd name="T1" fmla="*/ 1 h 16"/>
                <a:gd name="T2" fmla="*/ 8 w 11"/>
                <a:gd name="T3" fmla="*/ 0 h 16"/>
                <a:gd name="T4" fmla="*/ 10 w 11"/>
                <a:gd name="T5" fmla="*/ 3 h 16"/>
                <a:gd name="T6" fmla="*/ 11 w 11"/>
                <a:gd name="T7" fmla="*/ 13 h 16"/>
                <a:gd name="T8" fmla="*/ 9 w 11"/>
                <a:gd name="T9" fmla="*/ 16 h 16"/>
                <a:gd name="T10" fmla="*/ 4 w 11"/>
                <a:gd name="T11" fmla="*/ 16 h 16"/>
                <a:gd name="T12" fmla="*/ 1 w 11"/>
                <a:gd name="T13" fmla="*/ 14 h 16"/>
                <a:gd name="T14" fmla="*/ 1 w 11"/>
                <a:gd name="T15" fmla="*/ 4 h 16"/>
                <a:gd name="T16" fmla="*/ 3 w 11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0" y="15"/>
                    <a:pt x="9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1" y="15"/>
                    <a:pt x="1" y="1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930268" y="1691569"/>
              <a:ext cx="168283" cy="355644"/>
            </a:xfrm>
            <a:custGeom>
              <a:avLst/>
              <a:gdLst>
                <a:gd name="T0" fmla="*/ 92 w 92"/>
                <a:gd name="T1" fmla="*/ 24 h 194"/>
                <a:gd name="T2" fmla="*/ 92 w 92"/>
                <a:gd name="T3" fmla="*/ 23 h 194"/>
                <a:gd name="T4" fmla="*/ 91 w 92"/>
                <a:gd name="T5" fmla="*/ 23 h 194"/>
                <a:gd name="T6" fmla="*/ 56 w 92"/>
                <a:gd name="T7" fmla="*/ 3 h 194"/>
                <a:gd name="T8" fmla="*/ 54 w 92"/>
                <a:gd name="T9" fmla="*/ 3 h 194"/>
                <a:gd name="T10" fmla="*/ 41 w 92"/>
                <a:gd name="T11" fmla="*/ 3 h 194"/>
                <a:gd name="T12" fmla="*/ 0 w 92"/>
                <a:gd name="T13" fmla="*/ 26 h 194"/>
                <a:gd name="T14" fmla="*/ 0 w 92"/>
                <a:gd name="T15" fmla="*/ 85 h 194"/>
                <a:gd name="T16" fmla="*/ 9 w 92"/>
                <a:gd name="T17" fmla="*/ 94 h 194"/>
                <a:gd name="T18" fmla="*/ 19 w 92"/>
                <a:gd name="T19" fmla="*/ 85 h 194"/>
                <a:gd name="T20" fmla="*/ 19 w 92"/>
                <a:gd name="T21" fmla="*/ 39 h 194"/>
                <a:gd name="T22" fmla="*/ 22 w 92"/>
                <a:gd name="T23" fmla="*/ 39 h 194"/>
                <a:gd name="T24" fmla="*/ 22 w 92"/>
                <a:gd name="T25" fmla="*/ 67 h 194"/>
                <a:gd name="T26" fmla="*/ 22 w 92"/>
                <a:gd name="T27" fmla="*/ 91 h 194"/>
                <a:gd name="T28" fmla="*/ 22 w 92"/>
                <a:gd name="T29" fmla="*/ 183 h 194"/>
                <a:gd name="T30" fmla="*/ 33 w 92"/>
                <a:gd name="T31" fmla="*/ 194 h 194"/>
                <a:gd name="T32" fmla="*/ 44 w 92"/>
                <a:gd name="T33" fmla="*/ 183 h 194"/>
                <a:gd name="T34" fmla="*/ 44 w 92"/>
                <a:gd name="T35" fmla="*/ 99 h 194"/>
                <a:gd name="T36" fmla="*/ 48 w 92"/>
                <a:gd name="T37" fmla="*/ 99 h 194"/>
                <a:gd name="T38" fmla="*/ 48 w 92"/>
                <a:gd name="T39" fmla="*/ 183 h 194"/>
                <a:gd name="T40" fmla="*/ 59 w 92"/>
                <a:gd name="T41" fmla="*/ 194 h 194"/>
                <a:gd name="T42" fmla="*/ 70 w 92"/>
                <a:gd name="T43" fmla="*/ 183 h 194"/>
                <a:gd name="T44" fmla="*/ 70 w 92"/>
                <a:gd name="T45" fmla="*/ 91 h 194"/>
                <a:gd name="T46" fmla="*/ 70 w 92"/>
                <a:gd name="T47" fmla="*/ 67 h 194"/>
                <a:gd name="T48" fmla="*/ 70 w 92"/>
                <a:gd name="T49" fmla="*/ 39 h 194"/>
                <a:gd name="T50" fmla="*/ 73 w 92"/>
                <a:gd name="T51" fmla="*/ 39 h 194"/>
                <a:gd name="T52" fmla="*/ 73 w 92"/>
                <a:gd name="T53" fmla="*/ 84 h 194"/>
                <a:gd name="T54" fmla="*/ 82 w 92"/>
                <a:gd name="T55" fmla="*/ 94 h 194"/>
                <a:gd name="T56" fmla="*/ 92 w 92"/>
                <a:gd name="T57" fmla="*/ 84 h 194"/>
                <a:gd name="T58" fmla="*/ 92 w 92"/>
                <a:gd name="T59" fmla="*/ 25 h 194"/>
                <a:gd name="T60" fmla="*/ 92 w 92"/>
                <a:gd name="T61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94">
                  <a:moveTo>
                    <a:pt x="92" y="24"/>
                  </a:moveTo>
                  <a:cubicBezTo>
                    <a:pt x="92" y="24"/>
                    <a:pt x="92" y="24"/>
                    <a:pt x="92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7"/>
                    <a:pt x="67" y="4"/>
                    <a:pt x="56" y="3"/>
                  </a:cubicBezTo>
                  <a:cubicBezTo>
                    <a:pt x="56" y="3"/>
                    <a:pt x="55" y="3"/>
                    <a:pt x="54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0" y="0"/>
                    <a:pt x="0" y="2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0"/>
                    <a:pt x="4" y="94"/>
                    <a:pt x="9" y="94"/>
                  </a:cubicBezTo>
                  <a:cubicBezTo>
                    <a:pt x="15" y="94"/>
                    <a:pt x="19" y="90"/>
                    <a:pt x="19" y="85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22" y="183"/>
                    <a:pt x="22" y="183"/>
                    <a:pt x="22" y="183"/>
                  </a:cubicBezTo>
                  <a:cubicBezTo>
                    <a:pt x="22" y="189"/>
                    <a:pt x="27" y="194"/>
                    <a:pt x="33" y="194"/>
                  </a:cubicBezTo>
                  <a:cubicBezTo>
                    <a:pt x="39" y="194"/>
                    <a:pt x="44" y="189"/>
                    <a:pt x="44" y="183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48" y="189"/>
                    <a:pt x="53" y="194"/>
                    <a:pt x="59" y="194"/>
                  </a:cubicBezTo>
                  <a:cubicBezTo>
                    <a:pt x="65" y="194"/>
                    <a:pt x="70" y="189"/>
                    <a:pt x="70" y="183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89"/>
                    <a:pt x="77" y="94"/>
                    <a:pt x="82" y="94"/>
                  </a:cubicBezTo>
                  <a:cubicBezTo>
                    <a:pt x="87" y="94"/>
                    <a:pt x="92" y="89"/>
                    <a:pt x="92" y="84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5"/>
                    <a:pt x="92" y="24"/>
                    <a:pt x="9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979484" y="1613772"/>
              <a:ext cx="76204" cy="777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auto">
            <a:xfrm>
              <a:off x="1908216" y="4681202"/>
              <a:ext cx="82554" cy="82560"/>
            </a:xfrm>
            <a:custGeom>
              <a:avLst/>
              <a:gdLst>
                <a:gd name="T0" fmla="*/ 23 w 45"/>
                <a:gd name="T1" fmla="*/ 0 h 45"/>
                <a:gd name="T2" fmla="*/ 0 w 45"/>
                <a:gd name="T3" fmla="*/ 23 h 45"/>
                <a:gd name="T4" fmla="*/ 23 w 45"/>
                <a:gd name="T5" fmla="*/ 45 h 45"/>
                <a:gd name="T6" fmla="*/ 45 w 45"/>
                <a:gd name="T7" fmla="*/ 23 h 45"/>
                <a:gd name="T8" fmla="*/ 23 w 45"/>
                <a:gd name="T9" fmla="*/ 0 h 45"/>
                <a:gd name="T10" fmla="*/ 9 w 45"/>
                <a:gd name="T11" fmla="*/ 39 h 45"/>
                <a:gd name="T12" fmla="*/ 3 w 45"/>
                <a:gd name="T13" fmla="*/ 29 h 45"/>
                <a:gd name="T14" fmla="*/ 3 w 45"/>
                <a:gd name="T15" fmla="*/ 28 h 45"/>
                <a:gd name="T16" fmla="*/ 4 w 45"/>
                <a:gd name="T17" fmla="*/ 28 h 45"/>
                <a:gd name="T18" fmla="*/ 8 w 45"/>
                <a:gd name="T19" fmla="*/ 32 h 45"/>
                <a:gd name="T20" fmla="*/ 9 w 45"/>
                <a:gd name="T21" fmla="*/ 33 h 45"/>
                <a:gd name="T22" fmla="*/ 10 w 45"/>
                <a:gd name="T23" fmla="*/ 38 h 45"/>
                <a:gd name="T24" fmla="*/ 9 w 45"/>
                <a:gd name="T25" fmla="*/ 39 h 45"/>
                <a:gd name="T26" fmla="*/ 12 w 45"/>
                <a:gd name="T27" fmla="*/ 10 h 45"/>
                <a:gd name="T28" fmla="*/ 9 w 45"/>
                <a:gd name="T29" fmla="*/ 15 h 45"/>
                <a:gd name="T30" fmla="*/ 5 w 45"/>
                <a:gd name="T31" fmla="*/ 17 h 45"/>
                <a:gd name="T32" fmla="*/ 4 w 45"/>
                <a:gd name="T33" fmla="*/ 18 h 45"/>
                <a:gd name="T34" fmla="*/ 3 w 45"/>
                <a:gd name="T35" fmla="*/ 15 h 45"/>
                <a:gd name="T36" fmla="*/ 10 w 45"/>
                <a:gd name="T37" fmla="*/ 6 h 45"/>
                <a:gd name="T38" fmla="*/ 12 w 45"/>
                <a:gd name="T39" fmla="*/ 8 h 45"/>
                <a:gd name="T40" fmla="*/ 12 w 45"/>
                <a:gd name="T41" fmla="*/ 10 h 45"/>
                <a:gd name="T42" fmla="*/ 13 w 45"/>
                <a:gd name="T43" fmla="*/ 28 h 45"/>
                <a:gd name="T44" fmla="*/ 13 w 45"/>
                <a:gd name="T45" fmla="*/ 21 h 45"/>
                <a:gd name="T46" fmla="*/ 15 w 45"/>
                <a:gd name="T47" fmla="*/ 20 h 45"/>
                <a:gd name="T48" fmla="*/ 21 w 45"/>
                <a:gd name="T49" fmla="*/ 18 h 45"/>
                <a:gd name="T50" fmla="*/ 23 w 45"/>
                <a:gd name="T51" fmla="*/ 19 h 45"/>
                <a:gd name="T52" fmla="*/ 27 w 45"/>
                <a:gd name="T53" fmla="*/ 25 h 45"/>
                <a:gd name="T54" fmla="*/ 26 w 45"/>
                <a:gd name="T55" fmla="*/ 27 h 45"/>
                <a:gd name="T56" fmla="*/ 22 w 45"/>
                <a:gd name="T57" fmla="*/ 32 h 45"/>
                <a:gd name="T58" fmla="*/ 20 w 45"/>
                <a:gd name="T59" fmla="*/ 32 h 45"/>
                <a:gd name="T60" fmla="*/ 14 w 45"/>
                <a:gd name="T61" fmla="*/ 30 h 45"/>
                <a:gd name="T62" fmla="*/ 13 w 45"/>
                <a:gd name="T63" fmla="*/ 28 h 45"/>
                <a:gd name="T64" fmla="*/ 33 w 45"/>
                <a:gd name="T65" fmla="*/ 42 h 45"/>
                <a:gd name="T66" fmla="*/ 23 w 45"/>
                <a:gd name="T67" fmla="*/ 44 h 45"/>
                <a:gd name="T68" fmla="*/ 19 w 45"/>
                <a:gd name="T69" fmla="*/ 43 h 45"/>
                <a:gd name="T70" fmla="*/ 19 w 45"/>
                <a:gd name="T71" fmla="*/ 42 h 45"/>
                <a:gd name="T72" fmla="*/ 23 w 45"/>
                <a:gd name="T73" fmla="*/ 40 h 45"/>
                <a:gd name="T74" fmla="*/ 25 w 45"/>
                <a:gd name="T75" fmla="*/ 39 h 45"/>
                <a:gd name="T76" fmla="*/ 31 w 45"/>
                <a:gd name="T77" fmla="*/ 39 h 45"/>
                <a:gd name="T78" fmla="*/ 33 w 45"/>
                <a:gd name="T79" fmla="*/ 40 h 45"/>
                <a:gd name="T80" fmla="*/ 33 w 45"/>
                <a:gd name="T81" fmla="*/ 42 h 45"/>
                <a:gd name="T82" fmla="*/ 33 w 45"/>
                <a:gd name="T83" fmla="*/ 10 h 45"/>
                <a:gd name="T84" fmla="*/ 27 w 45"/>
                <a:gd name="T85" fmla="*/ 11 h 45"/>
                <a:gd name="T86" fmla="*/ 26 w 45"/>
                <a:gd name="T87" fmla="*/ 10 h 45"/>
                <a:gd name="T88" fmla="*/ 22 w 45"/>
                <a:gd name="T89" fmla="*/ 6 h 45"/>
                <a:gd name="T90" fmla="*/ 22 w 45"/>
                <a:gd name="T91" fmla="*/ 5 h 45"/>
                <a:gd name="T92" fmla="*/ 26 w 45"/>
                <a:gd name="T93" fmla="*/ 2 h 45"/>
                <a:gd name="T94" fmla="*/ 34 w 45"/>
                <a:gd name="T95" fmla="*/ 5 h 45"/>
                <a:gd name="T96" fmla="*/ 34 w 45"/>
                <a:gd name="T97" fmla="*/ 9 h 45"/>
                <a:gd name="T98" fmla="*/ 33 w 45"/>
                <a:gd name="T99" fmla="*/ 10 h 45"/>
                <a:gd name="T100" fmla="*/ 42 w 45"/>
                <a:gd name="T101" fmla="*/ 29 h 45"/>
                <a:gd name="T102" fmla="*/ 39 w 45"/>
                <a:gd name="T103" fmla="*/ 32 h 45"/>
                <a:gd name="T104" fmla="*/ 38 w 45"/>
                <a:gd name="T105" fmla="*/ 32 h 45"/>
                <a:gd name="T106" fmla="*/ 36 w 45"/>
                <a:gd name="T107" fmla="*/ 27 h 45"/>
                <a:gd name="T108" fmla="*/ 36 w 45"/>
                <a:gd name="T109" fmla="*/ 25 h 45"/>
                <a:gd name="T110" fmla="*/ 38 w 45"/>
                <a:gd name="T111" fmla="*/ 20 h 45"/>
                <a:gd name="T112" fmla="*/ 40 w 45"/>
                <a:gd name="T113" fmla="*/ 19 h 45"/>
                <a:gd name="T114" fmla="*/ 43 w 45"/>
                <a:gd name="T115" fmla="*/ 21 h 45"/>
                <a:gd name="T116" fmla="*/ 43 w 45"/>
                <a:gd name="T117" fmla="*/ 27 h 45"/>
                <a:gd name="T118" fmla="*/ 42 w 45"/>
                <a:gd name="T11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9" y="39"/>
                  </a:moveTo>
                  <a:cubicBezTo>
                    <a:pt x="6" y="36"/>
                    <a:pt x="4" y="33"/>
                    <a:pt x="3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4" y="28"/>
                    <a:pt x="8" y="32"/>
                    <a:pt x="8" y="32"/>
                  </a:cubicBezTo>
                  <a:cubicBezTo>
                    <a:pt x="8" y="32"/>
                    <a:pt x="8" y="33"/>
                    <a:pt x="9" y="33"/>
                  </a:cubicBezTo>
                  <a:cubicBezTo>
                    <a:pt x="9" y="34"/>
                    <a:pt x="10" y="38"/>
                    <a:pt x="10" y="38"/>
                  </a:cubicBezTo>
                  <a:cubicBezTo>
                    <a:pt x="10" y="38"/>
                    <a:pt x="10" y="38"/>
                    <a:pt x="9" y="39"/>
                  </a:cubicBezTo>
                  <a:close/>
                  <a:moveTo>
                    <a:pt x="12" y="10"/>
                  </a:moveTo>
                  <a:cubicBezTo>
                    <a:pt x="11" y="10"/>
                    <a:pt x="10" y="14"/>
                    <a:pt x="9" y="15"/>
                  </a:cubicBezTo>
                  <a:cubicBezTo>
                    <a:pt x="9" y="15"/>
                    <a:pt x="6" y="16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5" y="12"/>
                    <a:pt x="7" y="9"/>
                    <a:pt x="10" y="6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3" y="9"/>
                    <a:pt x="12" y="9"/>
                    <a:pt x="12" y="10"/>
                  </a:cubicBezTo>
                  <a:close/>
                  <a:moveTo>
                    <a:pt x="13" y="28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3" y="18"/>
                    <a:pt x="23" y="19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6"/>
                    <a:pt x="26" y="27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1" y="33"/>
                    <a:pt x="20" y="32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2" y="29"/>
                    <a:pt x="13" y="28"/>
                  </a:cubicBezTo>
                  <a:close/>
                  <a:moveTo>
                    <a:pt x="33" y="42"/>
                  </a:moveTo>
                  <a:cubicBezTo>
                    <a:pt x="30" y="43"/>
                    <a:pt x="26" y="44"/>
                    <a:pt x="23" y="44"/>
                  </a:cubicBezTo>
                  <a:cubicBezTo>
                    <a:pt x="22" y="44"/>
                    <a:pt x="20" y="44"/>
                    <a:pt x="19" y="43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4" y="39"/>
                    <a:pt x="25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2" y="39"/>
                    <a:pt x="33" y="40"/>
                    <a:pt x="33" y="40"/>
                  </a:cubicBezTo>
                  <a:lnTo>
                    <a:pt x="33" y="42"/>
                  </a:lnTo>
                  <a:close/>
                  <a:moveTo>
                    <a:pt x="33" y="10"/>
                  </a:moveTo>
                  <a:cubicBezTo>
                    <a:pt x="33" y="10"/>
                    <a:pt x="28" y="11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6" y="10"/>
                    <a:pt x="23" y="7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2"/>
                    <a:pt x="32" y="3"/>
                    <a:pt x="34" y="5"/>
                  </a:cubicBezTo>
                  <a:cubicBezTo>
                    <a:pt x="34" y="6"/>
                    <a:pt x="34" y="9"/>
                    <a:pt x="34" y="9"/>
                  </a:cubicBezTo>
                  <a:cubicBezTo>
                    <a:pt x="34" y="10"/>
                    <a:pt x="33" y="10"/>
                    <a:pt x="33" y="10"/>
                  </a:cubicBezTo>
                  <a:close/>
                  <a:moveTo>
                    <a:pt x="42" y="29"/>
                  </a:moveTo>
                  <a:cubicBezTo>
                    <a:pt x="42" y="29"/>
                    <a:pt x="39" y="31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6" y="28"/>
                    <a:pt x="36" y="27"/>
                  </a:cubicBez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8" y="20"/>
                    <a:pt x="38" y="20"/>
                  </a:cubicBezTo>
                  <a:cubicBezTo>
                    <a:pt x="39" y="19"/>
                    <a:pt x="39" y="19"/>
                    <a:pt x="40" y="19"/>
                  </a:cubicBezTo>
                  <a:cubicBezTo>
                    <a:pt x="41" y="19"/>
                    <a:pt x="43" y="21"/>
                    <a:pt x="43" y="21"/>
                  </a:cubicBezTo>
                  <a:cubicBezTo>
                    <a:pt x="43" y="21"/>
                    <a:pt x="43" y="27"/>
                    <a:pt x="43" y="27"/>
                  </a:cubicBezTo>
                  <a:cubicBezTo>
                    <a:pt x="43" y="28"/>
                    <a:pt x="42" y="29"/>
                    <a:pt x="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2354325" y="4458924"/>
              <a:ext cx="82554" cy="84147"/>
            </a:xfrm>
            <a:custGeom>
              <a:avLst/>
              <a:gdLst>
                <a:gd name="T0" fmla="*/ 23 w 45"/>
                <a:gd name="T1" fmla="*/ 0 h 46"/>
                <a:gd name="T2" fmla="*/ 0 w 45"/>
                <a:gd name="T3" fmla="*/ 23 h 46"/>
                <a:gd name="T4" fmla="*/ 23 w 45"/>
                <a:gd name="T5" fmla="*/ 46 h 46"/>
                <a:gd name="T6" fmla="*/ 45 w 45"/>
                <a:gd name="T7" fmla="*/ 23 h 46"/>
                <a:gd name="T8" fmla="*/ 23 w 45"/>
                <a:gd name="T9" fmla="*/ 0 h 46"/>
                <a:gd name="T10" fmla="*/ 9 w 45"/>
                <a:gd name="T11" fmla="*/ 39 h 46"/>
                <a:gd name="T12" fmla="*/ 3 w 45"/>
                <a:gd name="T13" fmla="*/ 29 h 46"/>
                <a:gd name="T14" fmla="*/ 3 w 45"/>
                <a:gd name="T15" fmla="*/ 28 h 46"/>
                <a:gd name="T16" fmla="*/ 4 w 45"/>
                <a:gd name="T17" fmla="*/ 28 h 46"/>
                <a:gd name="T18" fmla="*/ 8 w 45"/>
                <a:gd name="T19" fmla="*/ 32 h 46"/>
                <a:gd name="T20" fmla="*/ 9 w 45"/>
                <a:gd name="T21" fmla="*/ 33 h 46"/>
                <a:gd name="T22" fmla="*/ 10 w 45"/>
                <a:gd name="T23" fmla="*/ 38 h 46"/>
                <a:gd name="T24" fmla="*/ 9 w 45"/>
                <a:gd name="T25" fmla="*/ 39 h 46"/>
                <a:gd name="T26" fmla="*/ 12 w 45"/>
                <a:gd name="T27" fmla="*/ 10 h 46"/>
                <a:gd name="T28" fmla="*/ 9 w 45"/>
                <a:gd name="T29" fmla="*/ 15 h 46"/>
                <a:gd name="T30" fmla="*/ 5 w 45"/>
                <a:gd name="T31" fmla="*/ 17 h 46"/>
                <a:gd name="T32" fmla="*/ 4 w 45"/>
                <a:gd name="T33" fmla="*/ 18 h 46"/>
                <a:gd name="T34" fmla="*/ 3 w 45"/>
                <a:gd name="T35" fmla="*/ 15 h 46"/>
                <a:gd name="T36" fmla="*/ 10 w 45"/>
                <a:gd name="T37" fmla="*/ 7 h 46"/>
                <a:gd name="T38" fmla="*/ 12 w 45"/>
                <a:gd name="T39" fmla="*/ 8 h 46"/>
                <a:gd name="T40" fmla="*/ 12 w 45"/>
                <a:gd name="T41" fmla="*/ 10 h 46"/>
                <a:gd name="T42" fmla="*/ 13 w 45"/>
                <a:gd name="T43" fmla="*/ 28 h 46"/>
                <a:gd name="T44" fmla="*/ 13 w 45"/>
                <a:gd name="T45" fmla="*/ 22 h 46"/>
                <a:gd name="T46" fmla="*/ 15 w 45"/>
                <a:gd name="T47" fmla="*/ 20 h 46"/>
                <a:gd name="T48" fmla="*/ 21 w 45"/>
                <a:gd name="T49" fmla="*/ 18 h 46"/>
                <a:gd name="T50" fmla="*/ 23 w 45"/>
                <a:gd name="T51" fmla="*/ 19 h 46"/>
                <a:gd name="T52" fmla="*/ 26 w 45"/>
                <a:gd name="T53" fmla="*/ 25 h 46"/>
                <a:gd name="T54" fmla="*/ 26 w 45"/>
                <a:gd name="T55" fmla="*/ 27 h 46"/>
                <a:gd name="T56" fmla="*/ 22 w 45"/>
                <a:gd name="T57" fmla="*/ 32 h 46"/>
                <a:gd name="T58" fmla="*/ 20 w 45"/>
                <a:gd name="T59" fmla="*/ 33 h 46"/>
                <a:gd name="T60" fmla="*/ 14 w 45"/>
                <a:gd name="T61" fmla="*/ 30 h 46"/>
                <a:gd name="T62" fmla="*/ 13 w 45"/>
                <a:gd name="T63" fmla="*/ 28 h 46"/>
                <a:gd name="T64" fmla="*/ 33 w 45"/>
                <a:gd name="T65" fmla="*/ 42 h 46"/>
                <a:gd name="T66" fmla="*/ 23 w 45"/>
                <a:gd name="T67" fmla="*/ 44 h 46"/>
                <a:gd name="T68" fmla="*/ 19 w 45"/>
                <a:gd name="T69" fmla="*/ 44 h 46"/>
                <a:gd name="T70" fmla="*/ 19 w 45"/>
                <a:gd name="T71" fmla="*/ 42 h 46"/>
                <a:gd name="T72" fmla="*/ 23 w 45"/>
                <a:gd name="T73" fmla="*/ 40 h 46"/>
                <a:gd name="T74" fmla="*/ 25 w 45"/>
                <a:gd name="T75" fmla="*/ 39 h 46"/>
                <a:gd name="T76" fmla="*/ 31 w 45"/>
                <a:gd name="T77" fmla="*/ 39 h 46"/>
                <a:gd name="T78" fmla="*/ 33 w 45"/>
                <a:gd name="T79" fmla="*/ 41 h 46"/>
                <a:gd name="T80" fmla="*/ 33 w 45"/>
                <a:gd name="T81" fmla="*/ 42 h 46"/>
                <a:gd name="T82" fmla="*/ 33 w 45"/>
                <a:gd name="T83" fmla="*/ 11 h 46"/>
                <a:gd name="T84" fmla="*/ 27 w 45"/>
                <a:gd name="T85" fmla="*/ 11 h 46"/>
                <a:gd name="T86" fmla="*/ 26 w 45"/>
                <a:gd name="T87" fmla="*/ 10 h 46"/>
                <a:gd name="T88" fmla="*/ 22 w 45"/>
                <a:gd name="T89" fmla="*/ 6 h 46"/>
                <a:gd name="T90" fmla="*/ 22 w 45"/>
                <a:gd name="T91" fmla="*/ 5 h 46"/>
                <a:gd name="T92" fmla="*/ 26 w 45"/>
                <a:gd name="T93" fmla="*/ 2 h 46"/>
                <a:gd name="T94" fmla="*/ 34 w 45"/>
                <a:gd name="T95" fmla="*/ 5 h 46"/>
                <a:gd name="T96" fmla="*/ 34 w 45"/>
                <a:gd name="T97" fmla="*/ 10 h 46"/>
                <a:gd name="T98" fmla="*/ 33 w 45"/>
                <a:gd name="T99" fmla="*/ 11 h 46"/>
                <a:gd name="T100" fmla="*/ 42 w 45"/>
                <a:gd name="T101" fmla="*/ 30 h 46"/>
                <a:gd name="T102" fmla="*/ 39 w 45"/>
                <a:gd name="T103" fmla="*/ 32 h 46"/>
                <a:gd name="T104" fmla="*/ 38 w 45"/>
                <a:gd name="T105" fmla="*/ 32 h 46"/>
                <a:gd name="T106" fmla="*/ 36 w 45"/>
                <a:gd name="T107" fmla="*/ 27 h 46"/>
                <a:gd name="T108" fmla="*/ 36 w 45"/>
                <a:gd name="T109" fmla="*/ 25 h 46"/>
                <a:gd name="T110" fmla="*/ 38 w 45"/>
                <a:gd name="T111" fmla="*/ 20 h 46"/>
                <a:gd name="T112" fmla="*/ 40 w 45"/>
                <a:gd name="T113" fmla="*/ 19 h 46"/>
                <a:gd name="T114" fmla="*/ 43 w 45"/>
                <a:gd name="T115" fmla="*/ 21 h 46"/>
                <a:gd name="T116" fmla="*/ 43 w 45"/>
                <a:gd name="T117" fmla="*/ 28 h 46"/>
                <a:gd name="T118" fmla="*/ 42 w 45"/>
                <a:gd name="T119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" h="46">
                  <a:moveTo>
                    <a:pt x="23" y="0"/>
                  </a:moveTo>
                  <a:cubicBezTo>
                    <a:pt x="10" y="0"/>
                    <a:pt x="0" y="11"/>
                    <a:pt x="0" y="23"/>
                  </a:cubicBezTo>
                  <a:cubicBezTo>
                    <a:pt x="0" y="35"/>
                    <a:pt x="10" y="46"/>
                    <a:pt x="23" y="46"/>
                  </a:cubicBezTo>
                  <a:cubicBezTo>
                    <a:pt x="35" y="46"/>
                    <a:pt x="45" y="35"/>
                    <a:pt x="45" y="23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9" y="39"/>
                  </a:moveTo>
                  <a:cubicBezTo>
                    <a:pt x="6" y="37"/>
                    <a:pt x="4" y="33"/>
                    <a:pt x="3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4" y="29"/>
                    <a:pt x="8" y="32"/>
                    <a:pt x="8" y="32"/>
                  </a:cubicBezTo>
                  <a:cubicBezTo>
                    <a:pt x="8" y="32"/>
                    <a:pt x="8" y="33"/>
                    <a:pt x="9" y="33"/>
                  </a:cubicBezTo>
                  <a:cubicBezTo>
                    <a:pt x="9" y="34"/>
                    <a:pt x="10" y="38"/>
                    <a:pt x="10" y="38"/>
                  </a:cubicBezTo>
                  <a:cubicBezTo>
                    <a:pt x="10" y="38"/>
                    <a:pt x="10" y="39"/>
                    <a:pt x="9" y="39"/>
                  </a:cubicBezTo>
                  <a:close/>
                  <a:moveTo>
                    <a:pt x="12" y="10"/>
                  </a:moveTo>
                  <a:cubicBezTo>
                    <a:pt x="11" y="11"/>
                    <a:pt x="10" y="15"/>
                    <a:pt x="9" y="15"/>
                  </a:cubicBezTo>
                  <a:cubicBezTo>
                    <a:pt x="9" y="15"/>
                    <a:pt x="6" y="17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5" y="12"/>
                    <a:pt x="7" y="9"/>
                    <a:pt x="10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3" y="9"/>
                    <a:pt x="12" y="10"/>
                    <a:pt x="12" y="10"/>
                  </a:cubicBezTo>
                  <a:close/>
                  <a:moveTo>
                    <a:pt x="13" y="28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3" y="19"/>
                    <a:pt x="23" y="19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6"/>
                    <a:pt x="26" y="27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2" y="29"/>
                    <a:pt x="13" y="28"/>
                  </a:cubicBezTo>
                  <a:close/>
                  <a:moveTo>
                    <a:pt x="33" y="42"/>
                  </a:moveTo>
                  <a:cubicBezTo>
                    <a:pt x="30" y="43"/>
                    <a:pt x="26" y="44"/>
                    <a:pt x="23" y="44"/>
                  </a:cubicBezTo>
                  <a:cubicBezTo>
                    <a:pt x="22" y="44"/>
                    <a:pt x="20" y="44"/>
                    <a:pt x="19" y="44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4" y="39"/>
                    <a:pt x="25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2" y="39"/>
                    <a:pt x="32" y="40"/>
                    <a:pt x="33" y="41"/>
                  </a:cubicBezTo>
                  <a:lnTo>
                    <a:pt x="33" y="42"/>
                  </a:lnTo>
                  <a:close/>
                  <a:moveTo>
                    <a:pt x="33" y="11"/>
                  </a:moveTo>
                  <a:cubicBezTo>
                    <a:pt x="33" y="11"/>
                    <a:pt x="27" y="11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6" y="10"/>
                    <a:pt x="23" y="7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3"/>
                    <a:pt x="32" y="4"/>
                    <a:pt x="34" y="5"/>
                  </a:cubicBezTo>
                  <a:cubicBezTo>
                    <a:pt x="34" y="7"/>
                    <a:pt x="34" y="9"/>
                    <a:pt x="34" y="10"/>
                  </a:cubicBezTo>
                  <a:cubicBezTo>
                    <a:pt x="34" y="10"/>
                    <a:pt x="33" y="11"/>
                    <a:pt x="33" y="11"/>
                  </a:cubicBezTo>
                  <a:close/>
                  <a:moveTo>
                    <a:pt x="42" y="30"/>
                  </a:moveTo>
                  <a:cubicBezTo>
                    <a:pt x="42" y="30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6" y="28"/>
                    <a:pt x="36" y="27"/>
                  </a:cubicBez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8" y="20"/>
                    <a:pt x="38" y="20"/>
                  </a:cubicBezTo>
                  <a:cubicBezTo>
                    <a:pt x="39" y="20"/>
                    <a:pt x="39" y="19"/>
                    <a:pt x="40" y="19"/>
                  </a:cubicBezTo>
                  <a:cubicBezTo>
                    <a:pt x="41" y="19"/>
                    <a:pt x="43" y="21"/>
                    <a:pt x="43" y="21"/>
                  </a:cubicBezTo>
                  <a:cubicBezTo>
                    <a:pt x="43" y="21"/>
                    <a:pt x="43" y="27"/>
                    <a:pt x="43" y="28"/>
                  </a:cubicBezTo>
                  <a:cubicBezTo>
                    <a:pt x="43" y="28"/>
                    <a:pt x="42" y="30"/>
                    <a:pt x="4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27"/>
            <p:cNvSpPr>
              <a:spLocks noEditPoints="1"/>
            </p:cNvSpPr>
            <p:nvPr/>
          </p:nvSpPr>
          <p:spPr bwMode="auto">
            <a:xfrm>
              <a:off x="2957605" y="4528783"/>
              <a:ext cx="82554" cy="82560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8 w 45"/>
                <a:gd name="T11" fmla="*/ 39 h 45"/>
                <a:gd name="T12" fmla="*/ 2 w 45"/>
                <a:gd name="T13" fmla="*/ 29 h 45"/>
                <a:gd name="T14" fmla="*/ 2 w 45"/>
                <a:gd name="T15" fmla="*/ 28 h 45"/>
                <a:gd name="T16" fmla="*/ 3 w 45"/>
                <a:gd name="T17" fmla="*/ 28 h 45"/>
                <a:gd name="T18" fmla="*/ 7 w 45"/>
                <a:gd name="T19" fmla="*/ 32 h 45"/>
                <a:gd name="T20" fmla="*/ 8 w 45"/>
                <a:gd name="T21" fmla="*/ 33 h 45"/>
                <a:gd name="T22" fmla="*/ 9 w 45"/>
                <a:gd name="T23" fmla="*/ 38 h 45"/>
                <a:gd name="T24" fmla="*/ 8 w 45"/>
                <a:gd name="T25" fmla="*/ 39 h 45"/>
                <a:gd name="T26" fmla="*/ 11 w 45"/>
                <a:gd name="T27" fmla="*/ 10 h 45"/>
                <a:gd name="T28" fmla="*/ 8 w 45"/>
                <a:gd name="T29" fmla="*/ 15 h 45"/>
                <a:gd name="T30" fmla="*/ 4 w 45"/>
                <a:gd name="T31" fmla="*/ 17 h 45"/>
                <a:gd name="T32" fmla="*/ 3 w 45"/>
                <a:gd name="T33" fmla="*/ 17 h 45"/>
                <a:gd name="T34" fmla="*/ 3 w 45"/>
                <a:gd name="T35" fmla="*/ 15 h 45"/>
                <a:gd name="T36" fmla="*/ 9 w 45"/>
                <a:gd name="T37" fmla="*/ 6 h 45"/>
                <a:gd name="T38" fmla="*/ 12 w 45"/>
                <a:gd name="T39" fmla="*/ 8 h 45"/>
                <a:gd name="T40" fmla="*/ 11 w 45"/>
                <a:gd name="T41" fmla="*/ 10 h 45"/>
                <a:gd name="T42" fmla="*/ 12 w 45"/>
                <a:gd name="T43" fmla="*/ 28 h 45"/>
                <a:gd name="T44" fmla="*/ 12 w 45"/>
                <a:gd name="T45" fmla="*/ 21 h 45"/>
                <a:gd name="T46" fmla="*/ 14 w 45"/>
                <a:gd name="T47" fmla="*/ 19 h 45"/>
                <a:gd name="T48" fmla="*/ 20 w 45"/>
                <a:gd name="T49" fmla="*/ 18 h 45"/>
                <a:gd name="T50" fmla="*/ 22 w 45"/>
                <a:gd name="T51" fmla="*/ 19 h 45"/>
                <a:gd name="T52" fmla="*/ 26 w 45"/>
                <a:gd name="T53" fmla="*/ 24 h 45"/>
                <a:gd name="T54" fmla="*/ 25 w 45"/>
                <a:gd name="T55" fmla="*/ 27 h 45"/>
                <a:gd name="T56" fmla="*/ 21 w 45"/>
                <a:gd name="T57" fmla="*/ 32 h 45"/>
                <a:gd name="T58" fmla="*/ 19 w 45"/>
                <a:gd name="T59" fmla="*/ 32 h 45"/>
                <a:gd name="T60" fmla="*/ 13 w 45"/>
                <a:gd name="T61" fmla="*/ 30 h 45"/>
                <a:gd name="T62" fmla="*/ 12 w 45"/>
                <a:gd name="T63" fmla="*/ 28 h 45"/>
                <a:gd name="T64" fmla="*/ 32 w 45"/>
                <a:gd name="T65" fmla="*/ 41 h 45"/>
                <a:gd name="T66" fmla="*/ 22 w 45"/>
                <a:gd name="T67" fmla="*/ 44 h 45"/>
                <a:gd name="T68" fmla="*/ 18 w 45"/>
                <a:gd name="T69" fmla="*/ 43 h 45"/>
                <a:gd name="T70" fmla="*/ 19 w 45"/>
                <a:gd name="T71" fmla="*/ 42 h 45"/>
                <a:gd name="T72" fmla="*/ 22 w 45"/>
                <a:gd name="T73" fmla="*/ 40 h 45"/>
                <a:gd name="T74" fmla="*/ 24 w 45"/>
                <a:gd name="T75" fmla="*/ 39 h 45"/>
                <a:gd name="T76" fmla="*/ 30 w 45"/>
                <a:gd name="T77" fmla="*/ 39 h 45"/>
                <a:gd name="T78" fmla="*/ 32 w 45"/>
                <a:gd name="T79" fmla="*/ 40 h 45"/>
                <a:gd name="T80" fmla="*/ 32 w 45"/>
                <a:gd name="T81" fmla="*/ 41 h 45"/>
                <a:gd name="T82" fmla="*/ 32 w 45"/>
                <a:gd name="T83" fmla="*/ 10 h 45"/>
                <a:gd name="T84" fmla="*/ 26 w 45"/>
                <a:gd name="T85" fmla="*/ 11 h 45"/>
                <a:gd name="T86" fmla="*/ 25 w 45"/>
                <a:gd name="T87" fmla="*/ 10 h 45"/>
                <a:gd name="T88" fmla="*/ 21 w 45"/>
                <a:gd name="T89" fmla="*/ 6 h 45"/>
                <a:gd name="T90" fmla="*/ 21 w 45"/>
                <a:gd name="T91" fmla="*/ 5 h 45"/>
                <a:gd name="T92" fmla="*/ 26 w 45"/>
                <a:gd name="T93" fmla="*/ 2 h 45"/>
                <a:gd name="T94" fmla="*/ 33 w 45"/>
                <a:gd name="T95" fmla="*/ 5 h 45"/>
                <a:gd name="T96" fmla="*/ 33 w 45"/>
                <a:gd name="T97" fmla="*/ 9 h 45"/>
                <a:gd name="T98" fmla="*/ 32 w 45"/>
                <a:gd name="T99" fmla="*/ 10 h 45"/>
                <a:gd name="T100" fmla="*/ 41 w 45"/>
                <a:gd name="T101" fmla="*/ 29 h 45"/>
                <a:gd name="T102" fmla="*/ 38 w 45"/>
                <a:gd name="T103" fmla="*/ 31 h 45"/>
                <a:gd name="T104" fmla="*/ 37 w 45"/>
                <a:gd name="T105" fmla="*/ 32 h 45"/>
                <a:gd name="T106" fmla="*/ 35 w 45"/>
                <a:gd name="T107" fmla="*/ 27 h 45"/>
                <a:gd name="T108" fmla="*/ 35 w 45"/>
                <a:gd name="T109" fmla="*/ 25 h 45"/>
                <a:gd name="T110" fmla="*/ 38 w 45"/>
                <a:gd name="T111" fmla="*/ 19 h 45"/>
                <a:gd name="T112" fmla="*/ 39 w 45"/>
                <a:gd name="T113" fmla="*/ 19 h 45"/>
                <a:gd name="T114" fmla="*/ 42 w 45"/>
                <a:gd name="T115" fmla="*/ 21 h 45"/>
                <a:gd name="T116" fmla="*/ 42 w 45"/>
                <a:gd name="T117" fmla="*/ 27 h 45"/>
                <a:gd name="T118" fmla="*/ 41 w 45"/>
                <a:gd name="T11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8" y="39"/>
                  </a:moveTo>
                  <a:cubicBezTo>
                    <a:pt x="5" y="36"/>
                    <a:pt x="3" y="33"/>
                    <a:pt x="2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7" y="32"/>
                    <a:pt x="7" y="32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8" y="34"/>
                    <a:pt x="9" y="38"/>
                    <a:pt x="9" y="38"/>
                  </a:cubicBezTo>
                  <a:cubicBezTo>
                    <a:pt x="9" y="38"/>
                    <a:pt x="9" y="38"/>
                    <a:pt x="8" y="39"/>
                  </a:cubicBezTo>
                  <a:close/>
                  <a:moveTo>
                    <a:pt x="11" y="10"/>
                  </a:moveTo>
                  <a:cubicBezTo>
                    <a:pt x="11" y="10"/>
                    <a:pt x="9" y="14"/>
                    <a:pt x="8" y="15"/>
                  </a:cubicBezTo>
                  <a:cubicBezTo>
                    <a:pt x="8" y="15"/>
                    <a:pt x="5" y="16"/>
                    <a:pt x="4" y="17"/>
                  </a:cubicBezTo>
                  <a:cubicBezTo>
                    <a:pt x="3" y="18"/>
                    <a:pt x="3" y="17"/>
                    <a:pt x="3" y="1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1"/>
                    <a:pt x="6" y="8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12" y="28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2" y="20"/>
                    <a:pt x="13" y="20"/>
                    <a:pt x="14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2" y="18"/>
                    <a:pt x="22" y="19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6"/>
                    <a:pt x="25" y="27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0" y="33"/>
                    <a:pt x="19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29"/>
                    <a:pt x="12" y="29"/>
                    <a:pt x="12" y="28"/>
                  </a:cubicBezTo>
                  <a:close/>
                  <a:moveTo>
                    <a:pt x="32" y="41"/>
                  </a:moveTo>
                  <a:cubicBezTo>
                    <a:pt x="29" y="43"/>
                    <a:pt x="26" y="44"/>
                    <a:pt x="22" y="44"/>
                  </a:cubicBezTo>
                  <a:cubicBezTo>
                    <a:pt x="21" y="44"/>
                    <a:pt x="20" y="44"/>
                    <a:pt x="18" y="43"/>
                  </a:cubicBezTo>
                  <a:cubicBezTo>
                    <a:pt x="18" y="43"/>
                    <a:pt x="18" y="42"/>
                    <a:pt x="19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9"/>
                    <a:pt x="23" y="39"/>
                    <a:pt x="24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39"/>
                    <a:pt x="32" y="40"/>
                    <a:pt x="32" y="40"/>
                  </a:cubicBezTo>
                  <a:lnTo>
                    <a:pt x="32" y="41"/>
                  </a:lnTo>
                  <a:close/>
                  <a:moveTo>
                    <a:pt x="32" y="10"/>
                  </a:moveTo>
                  <a:cubicBezTo>
                    <a:pt x="32" y="10"/>
                    <a:pt x="27" y="10"/>
                    <a:pt x="26" y="11"/>
                  </a:cubicBezTo>
                  <a:cubicBezTo>
                    <a:pt x="26" y="11"/>
                    <a:pt x="25" y="10"/>
                    <a:pt x="25" y="10"/>
                  </a:cubicBezTo>
                  <a:cubicBezTo>
                    <a:pt x="25" y="10"/>
                    <a:pt x="22" y="7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31" y="3"/>
                    <a:pt x="33" y="5"/>
                  </a:cubicBezTo>
                  <a:cubicBezTo>
                    <a:pt x="33" y="6"/>
                    <a:pt x="33" y="9"/>
                    <a:pt x="33" y="9"/>
                  </a:cubicBezTo>
                  <a:cubicBezTo>
                    <a:pt x="33" y="10"/>
                    <a:pt x="32" y="10"/>
                    <a:pt x="32" y="10"/>
                  </a:cubicBezTo>
                  <a:close/>
                  <a:moveTo>
                    <a:pt x="41" y="29"/>
                  </a:moveTo>
                  <a:cubicBezTo>
                    <a:pt x="41" y="29"/>
                    <a:pt x="38" y="31"/>
                    <a:pt x="38" y="31"/>
                  </a:cubicBezTo>
                  <a:cubicBezTo>
                    <a:pt x="38" y="31"/>
                    <a:pt x="37" y="32"/>
                    <a:pt x="37" y="32"/>
                  </a:cubicBezTo>
                  <a:cubicBezTo>
                    <a:pt x="37" y="32"/>
                    <a:pt x="36" y="28"/>
                    <a:pt x="35" y="27"/>
                  </a:cubicBezTo>
                  <a:cubicBezTo>
                    <a:pt x="35" y="26"/>
                    <a:pt x="35" y="25"/>
                    <a:pt x="35" y="25"/>
                  </a:cubicBezTo>
                  <a:cubicBezTo>
                    <a:pt x="35" y="25"/>
                    <a:pt x="37" y="20"/>
                    <a:pt x="38" y="19"/>
                  </a:cubicBezTo>
                  <a:cubicBezTo>
                    <a:pt x="38" y="19"/>
                    <a:pt x="38" y="19"/>
                    <a:pt x="39" y="19"/>
                  </a:cubicBezTo>
                  <a:cubicBezTo>
                    <a:pt x="40" y="19"/>
                    <a:pt x="42" y="21"/>
                    <a:pt x="42" y="21"/>
                  </a:cubicBezTo>
                  <a:cubicBezTo>
                    <a:pt x="42" y="21"/>
                    <a:pt x="42" y="27"/>
                    <a:pt x="42" y="27"/>
                  </a:cubicBezTo>
                  <a:cubicBezTo>
                    <a:pt x="42" y="28"/>
                    <a:pt x="41" y="29"/>
                    <a:pt x="4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auto">
            <a:xfrm>
              <a:off x="1695481" y="2807720"/>
              <a:ext cx="65091" cy="136542"/>
            </a:xfrm>
            <a:custGeom>
              <a:avLst/>
              <a:gdLst>
                <a:gd name="T0" fmla="*/ 22 w 36"/>
                <a:gd name="T1" fmla="*/ 55 h 75"/>
                <a:gd name="T2" fmla="*/ 36 w 36"/>
                <a:gd name="T3" fmla="*/ 27 h 75"/>
                <a:gd name="T4" fmla="*/ 18 w 36"/>
                <a:gd name="T5" fmla="*/ 0 h 75"/>
                <a:gd name="T6" fmla="*/ 16 w 36"/>
                <a:gd name="T7" fmla="*/ 0 h 75"/>
                <a:gd name="T8" fmla="*/ 30 w 36"/>
                <a:gd name="T9" fmla="*/ 27 h 75"/>
                <a:gd name="T10" fmla="*/ 18 w 36"/>
                <a:gd name="T11" fmla="*/ 54 h 75"/>
                <a:gd name="T12" fmla="*/ 18 w 36"/>
                <a:gd name="T13" fmla="*/ 54 h 75"/>
                <a:gd name="T14" fmla="*/ 5 w 36"/>
                <a:gd name="T15" fmla="*/ 29 h 75"/>
                <a:gd name="T16" fmla="*/ 20 w 36"/>
                <a:gd name="T17" fmla="*/ 3 h 75"/>
                <a:gd name="T18" fmla="*/ 14 w 36"/>
                <a:gd name="T19" fmla="*/ 1 h 75"/>
                <a:gd name="T20" fmla="*/ 0 w 36"/>
                <a:gd name="T21" fmla="*/ 27 h 75"/>
                <a:gd name="T22" fmla="*/ 14 w 36"/>
                <a:gd name="T23" fmla="*/ 55 h 75"/>
                <a:gd name="T24" fmla="*/ 8 w 36"/>
                <a:gd name="T25" fmla="*/ 65 h 75"/>
                <a:gd name="T26" fmla="*/ 18 w 36"/>
                <a:gd name="T27" fmla="*/ 75 h 75"/>
                <a:gd name="T28" fmla="*/ 29 w 36"/>
                <a:gd name="T29" fmla="*/ 65 h 75"/>
                <a:gd name="T30" fmla="*/ 22 w 36"/>
                <a:gd name="T31" fmla="*/ 55 h 75"/>
                <a:gd name="T32" fmla="*/ 18 w 36"/>
                <a:gd name="T33" fmla="*/ 70 h 75"/>
                <a:gd name="T34" fmla="*/ 13 w 36"/>
                <a:gd name="T35" fmla="*/ 65 h 75"/>
                <a:gd name="T36" fmla="*/ 18 w 36"/>
                <a:gd name="T37" fmla="*/ 59 h 75"/>
                <a:gd name="T38" fmla="*/ 23 w 36"/>
                <a:gd name="T39" fmla="*/ 65 h 75"/>
                <a:gd name="T40" fmla="*/ 18 w 36"/>
                <a:gd name="T41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75">
                  <a:moveTo>
                    <a:pt x="22" y="55"/>
                  </a:moveTo>
                  <a:cubicBezTo>
                    <a:pt x="28" y="49"/>
                    <a:pt x="36" y="39"/>
                    <a:pt x="36" y="27"/>
                  </a:cubicBezTo>
                  <a:cubicBezTo>
                    <a:pt x="36" y="11"/>
                    <a:pt x="29" y="0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25" y="2"/>
                    <a:pt x="30" y="13"/>
                    <a:pt x="30" y="27"/>
                  </a:cubicBezTo>
                  <a:cubicBezTo>
                    <a:pt x="30" y="38"/>
                    <a:pt x="23" y="48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2" y="48"/>
                    <a:pt x="5" y="39"/>
                    <a:pt x="5" y="29"/>
                  </a:cubicBezTo>
                  <a:cubicBezTo>
                    <a:pt x="5" y="16"/>
                    <a:pt x="11" y="6"/>
                    <a:pt x="20" y="3"/>
                  </a:cubicBezTo>
                  <a:cubicBezTo>
                    <a:pt x="19" y="2"/>
                    <a:pt x="17" y="1"/>
                    <a:pt x="14" y="1"/>
                  </a:cubicBezTo>
                  <a:cubicBezTo>
                    <a:pt x="5" y="3"/>
                    <a:pt x="0" y="13"/>
                    <a:pt x="0" y="27"/>
                  </a:cubicBezTo>
                  <a:cubicBezTo>
                    <a:pt x="0" y="39"/>
                    <a:pt x="8" y="49"/>
                    <a:pt x="14" y="55"/>
                  </a:cubicBezTo>
                  <a:cubicBezTo>
                    <a:pt x="10" y="57"/>
                    <a:pt x="8" y="60"/>
                    <a:pt x="8" y="65"/>
                  </a:cubicBezTo>
                  <a:cubicBezTo>
                    <a:pt x="8" y="70"/>
                    <a:pt x="12" y="75"/>
                    <a:pt x="18" y="75"/>
                  </a:cubicBezTo>
                  <a:cubicBezTo>
                    <a:pt x="24" y="75"/>
                    <a:pt x="29" y="70"/>
                    <a:pt x="29" y="65"/>
                  </a:cubicBezTo>
                  <a:cubicBezTo>
                    <a:pt x="29" y="60"/>
                    <a:pt x="26" y="57"/>
                    <a:pt x="22" y="55"/>
                  </a:cubicBezTo>
                  <a:close/>
                  <a:moveTo>
                    <a:pt x="18" y="70"/>
                  </a:moveTo>
                  <a:cubicBezTo>
                    <a:pt x="15" y="70"/>
                    <a:pt x="13" y="67"/>
                    <a:pt x="13" y="65"/>
                  </a:cubicBezTo>
                  <a:cubicBezTo>
                    <a:pt x="13" y="62"/>
                    <a:pt x="15" y="59"/>
                    <a:pt x="18" y="59"/>
                  </a:cubicBezTo>
                  <a:cubicBezTo>
                    <a:pt x="21" y="59"/>
                    <a:pt x="23" y="62"/>
                    <a:pt x="23" y="65"/>
                  </a:cubicBezTo>
                  <a:cubicBezTo>
                    <a:pt x="23" y="67"/>
                    <a:pt x="21" y="70"/>
                    <a:pt x="1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29"/>
            <p:cNvSpPr>
              <a:spLocks noEditPoints="1"/>
            </p:cNvSpPr>
            <p:nvPr/>
          </p:nvSpPr>
          <p:spPr bwMode="auto">
            <a:xfrm>
              <a:off x="1739933" y="3788916"/>
              <a:ext cx="79379" cy="158770"/>
            </a:xfrm>
            <a:custGeom>
              <a:avLst/>
              <a:gdLst>
                <a:gd name="T0" fmla="*/ 26 w 43"/>
                <a:gd name="T1" fmla="*/ 63 h 87"/>
                <a:gd name="T2" fmla="*/ 43 w 43"/>
                <a:gd name="T3" fmla="*/ 31 h 87"/>
                <a:gd name="T4" fmla="*/ 21 w 43"/>
                <a:gd name="T5" fmla="*/ 0 h 87"/>
                <a:gd name="T6" fmla="*/ 19 w 43"/>
                <a:gd name="T7" fmla="*/ 1 h 87"/>
                <a:gd name="T8" fmla="*/ 36 w 43"/>
                <a:gd name="T9" fmla="*/ 32 h 87"/>
                <a:gd name="T10" fmla="*/ 21 w 43"/>
                <a:gd name="T11" fmla="*/ 62 h 87"/>
                <a:gd name="T12" fmla="*/ 21 w 43"/>
                <a:gd name="T13" fmla="*/ 62 h 87"/>
                <a:gd name="T14" fmla="*/ 7 w 43"/>
                <a:gd name="T15" fmla="*/ 34 h 87"/>
                <a:gd name="T16" fmla="*/ 23 w 43"/>
                <a:gd name="T17" fmla="*/ 3 h 87"/>
                <a:gd name="T18" fmla="*/ 17 w 43"/>
                <a:gd name="T19" fmla="*/ 1 h 87"/>
                <a:gd name="T20" fmla="*/ 0 w 43"/>
                <a:gd name="T21" fmla="*/ 32 h 87"/>
                <a:gd name="T22" fmla="*/ 17 w 43"/>
                <a:gd name="T23" fmla="*/ 63 h 87"/>
                <a:gd name="T24" fmla="*/ 9 w 43"/>
                <a:gd name="T25" fmla="*/ 75 h 87"/>
                <a:gd name="T26" fmla="*/ 21 w 43"/>
                <a:gd name="T27" fmla="*/ 87 h 87"/>
                <a:gd name="T28" fmla="*/ 34 w 43"/>
                <a:gd name="T29" fmla="*/ 75 h 87"/>
                <a:gd name="T30" fmla="*/ 26 w 43"/>
                <a:gd name="T31" fmla="*/ 63 h 87"/>
                <a:gd name="T32" fmla="*/ 21 w 43"/>
                <a:gd name="T33" fmla="*/ 81 h 87"/>
                <a:gd name="T34" fmla="*/ 15 w 43"/>
                <a:gd name="T35" fmla="*/ 75 h 87"/>
                <a:gd name="T36" fmla="*/ 21 w 43"/>
                <a:gd name="T37" fmla="*/ 68 h 87"/>
                <a:gd name="T38" fmla="*/ 28 w 43"/>
                <a:gd name="T39" fmla="*/ 75 h 87"/>
                <a:gd name="T40" fmla="*/ 21 w 43"/>
                <a:gd name="T41" fmla="*/ 8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87">
                  <a:moveTo>
                    <a:pt x="26" y="63"/>
                  </a:moveTo>
                  <a:cubicBezTo>
                    <a:pt x="33" y="57"/>
                    <a:pt x="43" y="45"/>
                    <a:pt x="43" y="31"/>
                  </a:cubicBezTo>
                  <a:cubicBezTo>
                    <a:pt x="43" y="13"/>
                    <a:pt x="34" y="0"/>
                    <a:pt x="21" y="0"/>
                  </a:cubicBezTo>
                  <a:cubicBezTo>
                    <a:pt x="20" y="0"/>
                    <a:pt x="19" y="0"/>
                    <a:pt x="19" y="1"/>
                  </a:cubicBezTo>
                  <a:cubicBezTo>
                    <a:pt x="30" y="2"/>
                    <a:pt x="36" y="15"/>
                    <a:pt x="36" y="32"/>
                  </a:cubicBezTo>
                  <a:cubicBezTo>
                    <a:pt x="36" y="44"/>
                    <a:pt x="27" y="56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5" y="56"/>
                    <a:pt x="7" y="45"/>
                    <a:pt x="7" y="34"/>
                  </a:cubicBezTo>
                  <a:cubicBezTo>
                    <a:pt x="7" y="18"/>
                    <a:pt x="14" y="7"/>
                    <a:pt x="23" y="3"/>
                  </a:cubicBezTo>
                  <a:cubicBezTo>
                    <a:pt x="22" y="3"/>
                    <a:pt x="20" y="2"/>
                    <a:pt x="17" y="1"/>
                  </a:cubicBezTo>
                  <a:cubicBezTo>
                    <a:pt x="7" y="4"/>
                    <a:pt x="0" y="16"/>
                    <a:pt x="0" y="32"/>
                  </a:cubicBezTo>
                  <a:cubicBezTo>
                    <a:pt x="0" y="45"/>
                    <a:pt x="10" y="57"/>
                    <a:pt x="17" y="63"/>
                  </a:cubicBezTo>
                  <a:cubicBezTo>
                    <a:pt x="12" y="65"/>
                    <a:pt x="9" y="70"/>
                    <a:pt x="9" y="75"/>
                  </a:cubicBezTo>
                  <a:cubicBezTo>
                    <a:pt x="9" y="81"/>
                    <a:pt x="15" y="87"/>
                    <a:pt x="21" y="87"/>
                  </a:cubicBezTo>
                  <a:cubicBezTo>
                    <a:pt x="28" y="87"/>
                    <a:pt x="34" y="81"/>
                    <a:pt x="34" y="75"/>
                  </a:cubicBezTo>
                  <a:cubicBezTo>
                    <a:pt x="34" y="70"/>
                    <a:pt x="31" y="65"/>
                    <a:pt x="26" y="63"/>
                  </a:cubicBezTo>
                  <a:close/>
                  <a:moveTo>
                    <a:pt x="21" y="81"/>
                  </a:moveTo>
                  <a:cubicBezTo>
                    <a:pt x="18" y="81"/>
                    <a:pt x="15" y="78"/>
                    <a:pt x="15" y="75"/>
                  </a:cubicBezTo>
                  <a:cubicBezTo>
                    <a:pt x="15" y="71"/>
                    <a:pt x="18" y="68"/>
                    <a:pt x="21" y="68"/>
                  </a:cubicBezTo>
                  <a:cubicBezTo>
                    <a:pt x="25" y="68"/>
                    <a:pt x="28" y="71"/>
                    <a:pt x="28" y="75"/>
                  </a:cubicBezTo>
                  <a:cubicBezTo>
                    <a:pt x="28" y="78"/>
                    <a:pt x="25" y="81"/>
                    <a:pt x="2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0"/>
            <p:cNvSpPr/>
            <p:nvPr/>
          </p:nvSpPr>
          <p:spPr bwMode="auto">
            <a:xfrm>
              <a:off x="1747871" y="3014120"/>
              <a:ext cx="165108" cy="30166"/>
            </a:xfrm>
            <a:custGeom>
              <a:avLst/>
              <a:gdLst>
                <a:gd name="T0" fmla="*/ 0 w 90"/>
                <a:gd name="T1" fmla="*/ 8 h 16"/>
                <a:gd name="T2" fmla="*/ 7 w 90"/>
                <a:gd name="T3" fmla="*/ 16 h 16"/>
                <a:gd name="T4" fmla="*/ 83 w 90"/>
                <a:gd name="T5" fmla="*/ 16 h 16"/>
                <a:gd name="T6" fmla="*/ 90 w 90"/>
                <a:gd name="T7" fmla="*/ 8 h 16"/>
                <a:gd name="T8" fmla="*/ 90 w 90"/>
                <a:gd name="T9" fmla="*/ 8 h 16"/>
                <a:gd name="T10" fmla="*/ 83 w 90"/>
                <a:gd name="T11" fmla="*/ 0 h 16"/>
                <a:gd name="T12" fmla="*/ 7 w 90"/>
                <a:gd name="T13" fmla="*/ 0 h 16"/>
                <a:gd name="T14" fmla="*/ 0 w 9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6">
                  <a:moveTo>
                    <a:pt x="0" y="8"/>
                  </a:moveTo>
                  <a:cubicBezTo>
                    <a:pt x="0" y="12"/>
                    <a:pt x="3" y="16"/>
                    <a:pt x="7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7" y="16"/>
                    <a:pt x="90" y="12"/>
                    <a:pt x="90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4"/>
                    <a:pt x="87" y="0"/>
                    <a:pt x="8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1"/>
            <p:cNvSpPr/>
            <p:nvPr/>
          </p:nvSpPr>
          <p:spPr bwMode="auto">
            <a:xfrm>
              <a:off x="1792323" y="2910920"/>
              <a:ext cx="76204" cy="36518"/>
            </a:xfrm>
            <a:custGeom>
              <a:avLst/>
              <a:gdLst>
                <a:gd name="T0" fmla="*/ 0 w 42"/>
                <a:gd name="T1" fmla="*/ 19 h 19"/>
                <a:gd name="T2" fmla="*/ 6 w 42"/>
                <a:gd name="T3" fmla="*/ 0 h 19"/>
                <a:gd name="T4" fmla="*/ 36 w 42"/>
                <a:gd name="T5" fmla="*/ 0 h 19"/>
                <a:gd name="T6" fmla="*/ 42 w 42"/>
                <a:gd name="T7" fmla="*/ 19 h 19"/>
                <a:gd name="T8" fmla="*/ 0 w 42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0" y="19"/>
                  </a:moveTo>
                  <a:cubicBezTo>
                    <a:pt x="2" y="13"/>
                    <a:pt x="4" y="6"/>
                    <a:pt x="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6"/>
                    <a:pt x="40" y="13"/>
                    <a:pt x="42" y="19"/>
                  </a:cubicBez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2"/>
            <p:cNvSpPr/>
            <p:nvPr/>
          </p:nvSpPr>
          <p:spPr bwMode="auto">
            <a:xfrm>
              <a:off x="1774859" y="2964901"/>
              <a:ext cx="109543" cy="34929"/>
            </a:xfrm>
            <a:custGeom>
              <a:avLst/>
              <a:gdLst>
                <a:gd name="T0" fmla="*/ 47 w 52"/>
                <a:gd name="T1" fmla="*/ 0 h 16"/>
                <a:gd name="T2" fmla="*/ 52 w 52"/>
                <a:gd name="T3" fmla="*/ 16 h 16"/>
                <a:gd name="T4" fmla="*/ 0 w 52"/>
                <a:gd name="T5" fmla="*/ 16 h 16"/>
                <a:gd name="T6" fmla="*/ 5 w 52"/>
                <a:gd name="T7" fmla="*/ 0 h 16"/>
                <a:gd name="T8" fmla="*/ 47 w 5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">
                  <a:moveTo>
                    <a:pt x="47" y="0"/>
                  </a:moveTo>
                  <a:lnTo>
                    <a:pt x="52" y="16"/>
                  </a:lnTo>
                  <a:lnTo>
                    <a:pt x="0" y="16"/>
                  </a:lnTo>
                  <a:lnTo>
                    <a:pt x="5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33"/>
            <p:cNvSpPr/>
            <p:nvPr/>
          </p:nvSpPr>
          <p:spPr bwMode="auto">
            <a:xfrm>
              <a:off x="1809786" y="2845825"/>
              <a:ext cx="41277" cy="47631"/>
            </a:xfrm>
            <a:custGeom>
              <a:avLst/>
              <a:gdLst>
                <a:gd name="T0" fmla="*/ 0 w 22"/>
                <a:gd name="T1" fmla="*/ 26 h 26"/>
                <a:gd name="T2" fmla="*/ 5 w 22"/>
                <a:gd name="T3" fmla="*/ 10 h 26"/>
                <a:gd name="T4" fmla="*/ 17 w 22"/>
                <a:gd name="T5" fmla="*/ 10 h 26"/>
                <a:gd name="T6" fmla="*/ 22 w 22"/>
                <a:gd name="T7" fmla="*/ 26 h 26"/>
                <a:gd name="T8" fmla="*/ 0 w 22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0"/>
                    <a:pt x="14" y="0"/>
                    <a:pt x="17" y="10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34"/>
            <p:cNvSpPr/>
            <p:nvPr/>
          </p:nvSpPr>
          <p:spPr bwMode="auto">
            <a:xfrm>
              <a:off x="2371788" y="2744212"/>
              <a:ext cx="74617" cy="12702"/>
            </a:xfrm>
            <a:custGeom>
              <a:avLst/>
              <a:gdLst>
                <a:gd name="T0" fmla="*/ 0 w 41"/>
                <a:gd name="T1" fmla="*/ 4 h 7"/>
                <a:gd name="T2" fmla="*/ 3 w 41"/>
                <a:gd name="T3" fmla="*/ 7 h 7"/>
                <a:gd name="T4" fmla="*/ 38 w 41"/>
                <a:gd name="T5" fmla="*/ 7 h 7"/>
                <a:gd name="T6" fmla="*/ 41 w 41"/>
                <a:gd name="T7" fmla="*/ 4 h 7"/>
                <a:gd name="T8" fmla="*/ 41 w 41"/>
                <a:gd name="T9" fmla="*/ 4 h 7"/>
                <a:gd name="T10" fmla="*/ 38 w 41"/>
                <a:gd name="T11" fmla="*/ 0 h 7"/>
                <a:gd name="T12" fmla="*/ 3 w 41"/>
                <a:gd name="T13" fmla="*/ 0 h 7"/>
                <a:gd name="T14" fmla="*/ 0 w 4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7">
                  <a:moveTo>
                    <a:pt x="0" y="4"/>
                  </a:moveTo>
                  <a:cubicBezTo>
                    <a:pt x="0" y="6"/>
                    <a:pt x="1" y="7"/>
                    <a:pt x="3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7"/>
                    <a:pt x="41" y="6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39" y="0"/>
                    <a:pt x="3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35"/>
            <p:cNvSpPr/>
            <p:nvPr/>
          </p:nvSpPr>
          <p:spPr bwMode="auto">
            <a:xfrm>
              <a:off x="2392427" y="2698168"/>
              <a:ext cx="33339" cy="15877"/>
            </a:xfrm>
            <a:custGeom>
              <a:avLst/>
              <a:gdLst>
                <a:gd name="T0" fmla="*/ 0 w 19"/>
                <a:gd name="T1" fmla="*/ 9 h 9"/>
                <a:gd name="T2" fmla="*/ 2 w 19"/>
                <a:gd name="T3" fmla="*/ 0 h 9"/>
                <a:gd name="T4" fmla="*/ 16 w 19"/>
                <a:gd name="T5" fmla="*/ 0 h 9"/>
                <a:gd name="T6" fmla="*/ 19 w 19"/>
                <a:gd name="T7" fmla="*/ 9 h 9"/>
                <a:gd name="T8" fmla="*/ 0 w 1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0" y="9"/>
                  </a:moveTo>
                  <a:cubicBezTo>
                    <a:pt x="0" y="6"/>
                    <a:pt x="1" y="3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3"/>
                    <a:pt x="18" y="6"/>
                    <a:pt x="19" y="9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36"/>
            <p:cNvSpPr/>
            <p:nvPr/>
          </p:nvSpPr>
          <p:spPr bwMode="auto">
            <a:xfrm>
              <a:off x="2381314" y="2721984"/>
              <a:ext cx="52391" cy="15877"/>
            </a:xfrm>
            <a:custGeom>
              <a:avLst/>
              <a:gdLst>
                <a:gd name="T0" fmla="*/ 22 w 25"/>
                <a:gd name="T1" fmla="*/ 0 h 7"/>
                <a:gd name="T2" fmla="*/ 25 w 25"/>
                <a:gd name="T3" fmla="*/ 7 h 7"/>
                <a:gd name="T4" fmla="*/ 0 w 25"/>
                <a:gd name="T5" fmla="*/ 7 h 7"/>
                <a:gd name="T6" fmla="*/ 3 w 25"/>
                <a:gd name="T7" fmla="*/ 0 h 7"/>
                <a:gd name="T8" fmla="*/ 22 w 2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2" y="0"/>
                  </a:moveTo>
                  <a:lnTo>
                    <a:pt x="25" y="7"/>
                  </a:lnTo>
                  <a:lnTo>
                    <a:pt x="0" y="7"/>
                  </a:lnTo>
                  <a:lnTo>
                    <a:pt x="3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37"/>
            <p:cNvSpPr/>
            <p:nvPr/>
          </p:nvSpPr>
          <p:spPr bwMode="auto">
            <a:xfrm>
              <a:off x="2398778" y="2668003"/>
              <a:ext cx="19051" cy="20640"/>
            </a:xfrm>
            <a:custGeom>
              <a:avLst/>
              <a:gdLst>
                <a:gd name="T0" fmla="*/ 0 w 10"/>
                <a:gd name="T1" fmla="*/ 12 h 12"/>
                <a:gd name="T2" fmla="*/ 2 w 10"/>
                <a:gd name="T3" fmla="*/ 4 h 12"/>
                <a:gd name="T4" fmla="*/ 8 w 10"/>
                <a:gd name="T5" fmla="*/ 4 h 12"/>
                <a:gd name="T6" fmla="*/ 10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0"/>
                    <a:pt x="6" y="0"/>
                    <a:pt x="8" y="4"/>
                  </a:cubicBezTo>
                  <a:cubicBezTo>
                    <a:pt x="10" y="12"/>
                    <a:pt x="10" y="12"/>
                    <a:pt x="10" y="12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38"/>
            <p:cNvSpPr/>
            <p:nvPr/>
          </p:nvSpPr>
          <p:spPr bwMode="auto">
            <a:xfrm>
              <a:off x="2516258" y="2445725"/>
              <a:ext cx="104780" cy="19052"/>
            </a:xfrm>
            <a:custGeom>
              <a:avLst/>
              <a:gdLst>
                <a:gd name="T0" fmla="*/ 0 w 57"/>
                <a:gd name="T1" fmla="*/ 5 h 10"/>
                <a:gd name="T2" fmla="*/ 4 w 57"/>
                <a:gd name="T3" fmla="*/ 10 h 10"/>
                <a:gd name="T4" fmla="*/ 52 w 57"/>
                <a:gd name="T5" fmla="*/ 10 h 10"/>
                <a:gd name="T6" fmla="*/ 57 w 57"/>
                <a:gd name="T7" fmla="*/ 5 h 10"/>
                <a:gd name="T8" fmla="*/ 57 w 57"/>
                <a:gd name="T9" fmla="*/ 5 h 10"/>
                <a:gd name="T10" fmla="*/ 52 w 57"/>
                <a:gd name="T11" fmla="*/ 0 h 10"/>
                <a:gd name="T12" fmla="*/ 4 w 57"/>
                <a:gd name="T13" fmla="*/ 0 h 10"/>
                <a:gd name="T14" fmla="*/ 0 w 57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0">
                  <a:moveTo>
                    <a:pt x="0" y="5"/>
                  </a:moveTo>
                  <a:cubicBezTo>
                    <a:pt x="0" y="8"/>
                    <a:pt x="1" y="10"/>
                    <a:pt x="4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5" y="10"/>
                    <a:pt x="57" y="8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3"/>
                    <a:pt x="55" y="0"/>
                    <a:pt x="5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39"/>
            <p:cNvSpPr/>
            <p:nvPr/>
          </p:nvSpPr>
          <p:spPr bwMode="auto">
            <a:xfrm>
              <a:off x="2544835" y="2380629"/>
              <a:ext cx="46039" cy="20641"/>
            </a:xfrm>
            <a:custGeom>
              <a:avLst/>
              <a:gdLst>
                <a:gd name="T0" fmla="*/ 0 w 26"/>
                <a:gd name="T1" fmla="*/ 12 h 12"/>
                <a:gd name="T2" fmla="*/ 4 w 26"/>
                <a:gd name="T3" fmla="*/ 0 h 12"/>
                <a:gd name="T4" fmla="*/ 22 w 26"/>
                <a:gd name="T5" fmla="*/ 0 h 12"/>
                <a:gd name="T6" fmla="*/ 26 w 26"/>
                <a:gd name="T7" fmla="*/ 12 h 12"/>
                <a:gd name="T8" fmla="*/ 0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12"/>
                  </a:moveTo>
                  <a:cubicBezTo>
                    <a:pt x="1" y="9"/>
                    <a:pt x="2" y="4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4"/>
                    <a:pt x="25" y="9"/>
                    <a:pt x="26" y="12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0"/>
            <p:cNvSpPr/>
            <p:nvPr/>
          </p:nvSpPr>
          <p:spPr bwMode="auto">
            <a:xfrm>
              <a:off x="2533721" y="2413971"/>
              <a:ext cx="71441" cy="22228"/>
            </a:xfrm>
            <a:custGeom>
              <a:avLst/>
              <a:gdLst>
                <a:gd name="T0" fmla="*/ 30 w 34"/>
                <a:gd name="T1" fmla="*/ 0 h 10"/>
                <a:gd name="T2" fmla="*/ 34 w 34"/>
                <a:gd name="T3" fmla="*/ 10 h 10"/>
                <a:gd name="T4" fmla="*/ 0 w 34"/>
                <a:gd name="T5" fmla="*/ 10 h 10"/>
                <a:gd name="T6" fmla="*/ 3 w 34"/>
                <a:gd name="T7" fmla="*/ 0 h 10"/>
                <a:gd name="T8" fmla="*/ 30 w 3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0">
                  <a:moveTo>
                    <a:pt x="30" y="0"/>
                  </a:moveTo>
                  <a:lnTo>
                    <a:pt x="34" y="10"/>
                  </a:lnTo>
                  <a:lnTo>
                    <a:pt x="0" y="10"/>
                  </a:lnTo>
                  <a:lnTo>
                    <a:pt x="3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41"/>
            <p:cNvSpPr/>
            <p:nvPr/>
          </p:nvSpPr>
          <p:spPr bwMode="auto">
            <a:xfrm>
              <a:off x="2554360" y="2337762"/>
              <a:ext cx="25401" cy="30166"/>
            </a:xfrm>
            <a:custGeom>
              <a:avLst/>
              <a:gdLst>
                <a:gd name="T0" fmla="*/ 0 w 14"/>
                <a:gd name="T1" fmla="*/ 17 h 17"/>
                <a:gd name="T2" fmla="*/ 3 w 14"/>
                <a:gd name="T3" fmla="*/ 7 h 17"/>
                <a:gd name="T4" fmla="*/ 11 w 14"/>
                <a:gd name="T5" fmla="*/ 7 h 17"/>
                <a:gd name="T6" fmla="*/ 14 w 14"/>
                <a:gd name="T7" fmla="*/ 17 h 17"/>
                <a:gd name="T8" fmla="*/ 0 w 1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0" y="1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5" y="0"/>
                    <a:pt x="9" y="0"/>
                    <a:pt x="11" y="7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42"/>
            <p:cNvSpPr/>
            <p:nvPr/>
          </p:nvSpPr>
          <p:spPr bwMode="auto">
            <a:xfrm>
              <a:off x="2263833" y="3838134"/>
              <a:ext cx="53978" cy="88911"/>
            </a:xfrm>
            <a:custGeom>
              <a:avLst/>
              <a:gdLst>
                <a:gd name="T0" fmla="*/ 17 w 30"/>
                <a:gd name="T1" fmla="*/ 32 h 48"/>
                <a:gd name="T2" fmla="*/ 21 w 30"/>
                <a:gd name="T3" fmla="*/ 16 h 48"/>
                <a:gd name="T4" fmla="*/ 14 w 30"/>
                <a:gd name="T5" fmla="*/ 10 h 48"/>
                <a:gd name="T6" fmla="*/ 4 w 30"/>
                <a:gd name="T7" fmla="*/ 10 h 48"/>
                <a:gd name="T8" fmla="*/ 4 w 30"/>
                <a:gd name="T9" fmla="*/ 0 h 48"/>
                <a:gd name="T10" fmla="*/ 14 w 30"/>
                <a:gd name="T11" fmla="*/ 0 h 48"/>
                <a:gd name="T12" fmla="*/ 30 w 30"/>
                <a:gd name="T13" fmla="*/ 16 h 48"/>
                <a:gd name="T14" fmla="*/ 26 w 30"/>
                <a:gd name="T15" fmla="*/ 32 h 48"/>
                <a:gd name="T16" fmla="*/ 10 w 30"/>
                <a:gd name="T17" fmla="*/ 48 h 48"/>
                <a:gd name="T18" fmla="*/ 0 w 30"/>
                <a:gd name="T19" fmla="*/ 48 h 48"/>
                <a:gd name="T20" fmla="*/ 0 w 30"/>
                <a:gd name="T21" fmla="*/ 39 h 48"/>
                <a:gd name="T22" fmla="*/ 10 w 30"/>
                <a:gd name="T23" fmla="*/ 39 h 48"/>
                <a:gd name="T24" fmla="*/ 17 w 30"/>
                <a:gd name="T25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8">
                  <a:moveTo>
                    <a:pt x="17" y="32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18" y="10"/>
                    <a:pt x="1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19" y="48"/>
                    <a:pt x="1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4" y="39"/>
                    <a:pt x="17" y="36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2074912" y="3838134"/>
              <a:ext cx="55565" cy="88911"/>
            </a:xfrm>
            <a:custGeom>
              <a:avLst/>
              <a:gdLst>
                <a:gd name="T0" fmla="*/ 16 w 30"/>
                <a:gd name="T1" fmla="*/ 0 h 48"/>
                <a:gd name="T2" fmla="*/ 26 w 30"/>
                <a:gd name="T3" fmla="*/ 0 h 48"/>
                <a:gd name="T4" fmla="*/ 26 w 30"/>
                <a:gd name="T5" fmla="*/ 10 h 48"/>
                <a:gd name="T6" fmla="*/ 16 w 30"/>
                <a:gd name="T7" fmla="*/ 10 h 48"/>
                <a:gd name="T8" fmla="*/ 9 w 30"/>
                <a:gd name="T9" fmla="*/ 16 h 48"/>
                <a:gd name="T10" fmla="*/ 13 w 30"/>
                <a:gd name="T11" fmla="*/ 31 h 48"/>
                <a:gd name="T12" fmla="*/ 13 w 30"/>
                <a:gd name="T13" fmla="*/ 32 h 48"/>
                <a:gd name="T14" fmla="*/ 20 w 30"/>
                <a:gd name="T15" fmla="*/ 39 h 48"/>
                <a:gd name="T16" fmla="*/ 30 w 30"/>
                <a:gd name="T17" fmla="*/ 39 h 48"/>
                <a:gd name="T18" fmla="*/ 30 w 30"/>
                <a:gd name="T19" fmla="*/ 48 h 48"/>
                <a:gd name="T20" fmla="*/ 20 w 30"/>
                <a:gd name="T21" fmla="*/ 48 h 48"/>
                <a:gd name="T22" fmla="*/ 4 w 30"/>
                <a:gd name="T23" fmla="*/ 32 h 48"/>
                <a:gd name="T24" fmla="*/ 0 w 30"/>
                <a:gd name="T25" fmla="*/ 17 h 48"/>
                <a:gd name="T26" fmla="*/ 0 w 30"/>
                <a:gd name="T27" fmla="*/ 16 h 48"/>
                <a:gd name="T28" fmla="*/ 16 w 30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8">
                  <a:moveTo>
                    <a:pt x="1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0"/>
                    <a:pt x="10" y="12"/>
                    <a:pt x="9" y="16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6" y="39"/>
                    <a:pt x="2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1" y="48"/>
                    <a:pt x="4" y="41"/>
                    <a:pt x="4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44"/>
            <p:cNvSpPr/>
            <p:nvPr/>
          </p:nvSpPr>
          <p:spPr bwMode="auto">
            <a:xfrm>
              <a:off x="2136827" y="3830196"/>
              <a:ext cx="120656" cy="147655"/>
            </a:xfrm>
            <a:custGeom>
              <a:avLst/>
              <a:gdLst>
                <a:gd name="T0" fmla="*/ 63 w 65"/>
                <a:gd name="T1" fmla="*/ 60 h 81"/>
                <a:gd name="T2" fmla="*/ 42 w 65"/>
                <a:gd name="T3" fmla="*/ 81 h 81"/>
                <a:gd name="T4" fmla="*/ 23 w 65"/>
                <a:gd name="T5" fmla="*/ 81 h 81"/>
                <a:gd name="T6" fmla="*/ 2 w 65"/>
                <a:gd name="T7" fmla="*/ 60 h 81"/>
                <a:gd name="T8" fmla="*/ 0 w 65"/>
                <a:gd name="T9" fmla="*/ 0 h 81"/>
                <a:gd name="T10" fmla="*/ 65 w 65"/>
                <a:gd name="T11" fmla="*/ 0 h 81"/>
                <a:gd name="T12" fmla="*/ 63 w 65"/>
                <a:gd name="T13" fmla="*/ 6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1">
                  <a:moveTo>
                    <a:pt x="63" y="60"/>
                  </a:moveTo>
                  <a:cubicBezTo>
                    <a:pt x="63" y="71"/>
                    <a:pt x="54" y="81"/>
                    <a:pt x="42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12" y="81"/>
                    <a:pt x="2" y="71"/>
                    <a:pt x="2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3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45"/>
            <p:cNvSpPr/>
            <p:nvPr/>
          </p:nvSpPr>
          <p:spPr bwMode="auto">
            <a:xfrm>
              <a:off x="2174929" y="3984202"/>
              <a:ext cx="44452" cy="15877"/>
            </a:xfrm>
            <a:custGeom>
              <a:avLst/>
              <a:gdLst>
                <a:gd name="T0" fmla="*/ 0 w 24"/>
                <a:gd name="T1" fmla="*/ 5 h 9"/>
                <a:gd name="T2" fmla="*/ 4 w 24"/>
                <a:gd name="T3" fmla="*/ 0 h 9"/>
                <a:gd name="T4" fmla="*/ 19 w 24"/>
                <a:gd name="T5" fmla="*/ 0 h 9"/>
                <a:gd name="T6" fmla="*/ 24 w 24"/>
                <a:gd name="T7" fmla="*/ 5 h 9"/>
                <a:gd name="T8" fmla="*/ 19 w 24"/>
                <a:gd name="T9" fmla="*/ 9 h 9"/>
                <a:gd name="T10" fmla="*/ 4 w 24"/>
                <a:gd name="T11" fmla="*/ 9 h 9"/>
                <a:gd name="T12" fmla="*/ 0 w 24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5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4" y="2"/>
                    <a:pt x="24" y="5"/>
                  </a:cubicBezTo>
                  <a:cubicBezTo>
                    <a:pt x="24" y="7"/>
                    <a:pt x="22" y="9"/>
                    <a:pt x="19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46"/>
            <p:cNvSpPr/>
            <p:nvPr/>
          </p:nvSpPr>
          <p:spPr bwMode="auto">
            <a:xfrm>
              <a:off x="2174929" y="4093754"/>
              <a:ext cx="44452" cy="14289"/>
            </a:xfrm>
            <a:custGeom>
              <a:avLst/>
              <a:gdLst>
                <a:gd name="T0" fmla="*/ 19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19 w 24"/>
                <a:gd name="T9" fmla="*/ 0 h 8"/>
                <a:gd name="T10" fmla="*/ 24 w 24"/>
                <a:gd name="T11" fmla="*/ 4 h 8"/>
                <a:gd name="T12" fmla="*/ 19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1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47"/>
            <p:cNvSpPr/>
            <p:nvPr/>
          </p:nvSpPr>
          <p:spPr bwMode="auto">
            <a:xfrm>
              <a:off x="2144765" y="4117569"/>
              <a:ext cx="106367" cy="15877"/>
            </a:xfrm>
            <a:custGeom>
              <a:avLst/>
              <a:gdLst>
                <a:gd name="T0" fmla="*/ 4 w 58"/>
                <a:gd name="T1" fmla="*/ 0 h 9"/>
                <a:gd name="T2" fmla="*/ 54 w 58"/>
                <a:gd name="T3" fmla="*/ 0 h 9"/>
                <a:gd name="T4" fmla="*/ 58 w 58"/>
                <a:gd name="T5" fmla="*/ 5 h 9"/>
                <a:gd name="T6" fmla="*/ 54 w 58"/>
                <a:gd name="T7" fmla="*/ 9 h 9"/>
                <a:gd name="T8" fmla="*/ 4 w 58"/>
                <a:gd name="T9" fmla="*/ 9 h 9"/>
                <a:gd name="T10" fmla="*/ 0 w 58"/>
                <a:gd name="T11" fmla="*/ 5 h 9"/>
                <a:gd name="T12" fmla="*/ 4 w 5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">
                  <a:moveTo>
                    <a:pt x="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48"/>
            <p:cNvSpPr/>
            <p:nvPr/>
          </p:nvSpPr>
          <p:spPr bwMode="auto">
            <a:xfrm>
              <a:off x="2184454" y="4011194"/>
              <a:ext cx="25401" cy="71446"/>
            </a:xfrm>
            <a:custGeom>
              <a:avLst/>
              <a:gdLst>
                <a:gd name="T0" fmla="*/ 14 w 14"/>
                <a:gd name="T1" fmla="*/ 5 h 40"/>
                <a:gd name="T2" fmla="*/ 11 w 14"/>
                <a:gd name="T3" fmla="*/ 35 h 40"/>
                <a:gd name="T4" fmla="*/ 7 w 14"/>
                <a:gd name="T5" fmla="*/ 40 h 40"/>
                <a:gd name="T6" fmla="*/ 2 w 14"/>
                <a:gd name="T7" fmla="*/ 35 h 40"/>
                <a:gd name="T8" fmla="*/ 0 w 14"/>
                <a:gd name="T9" fmla="*/ 5 h 40"/>
                <a:gd name="T10" fmla="*/ 7 w 14"/>
                <a:gd name="T11" fmla="*/ 0 h 40"/>
                <a:gd name="T12" fmla="*/ 14 w 14"/>
                <a:gd name="T1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0">
                  <a:moveTo>
                    <a:pt x="14" y="5"/>
                  </a:moveTo>
                  <a:cubicBezTo>
                    <a:pt x="11" y="35"/>
                    <a:pt x="11" y="35"/>
                    <a:pt x="11" y="35"/>
                  </a:cubicBezTo>
                  <a:cubicBezTo>
                    <a:pt x="11" y="37"/>
                    <a:pt x="9" y="40"/>
                    <a:pt x="7" y="40"/>
                  </a:cubicBezTo>
                  <a:cubicBezTo>
                    <a:pt x="4" y="40"/>
                    <a:pt x="2" y="37"/>
                    <a:pt x="2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4" y="0"/>
                    <a:pt x="7" y="0"/>
                  </a:cubicBezTo>
                  <a:cubicBezTo>
                    <a:pt x="9" y="0"/>
                    <a:pt x="14" y="2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49"/>
            <p:cNvSpPr/>
            <p:nvPr/>
          </p:nvSpPr>
          <p:spPr bwMode="auto">
            <a:xfrm>
              <a:off x="917568" y="1570904"/>
              <a:ext cx="42865" cy="69859"/>
            </a:xfrm>
            <a:custGeom>
              <a:avLst/>
              <a:gdLst>
                <a:gd name="T0" fmla="*/ 13 w 24"/>
                <a:gd name="T1" fmla="*/ 24 h 37"/>
                <a:gd name="T2" fmla="*/ 16 w 24"/>
                <a:gd name="T3" fmla="*/ 12 h 37"/>
                <a:gd name="T4" fmla="*/ 11 w 24"/>
                <a:gd name="T5" fmla="*/ 7 h 37"/>
                <a:gd name="T6" fmla="*/ 4 w 24"/>
                <a:gd name="T7" fmla="*/ 7 h 37"/>
                <a:gd name="T8" fmla="*/ 4 w 24"/>
                <a:gd name="T9" fmla="*/ 0 h 37"/>
                <a:gd name="T10" fmla="*/ 11 w 24"/>
                <a:gd name="T11" fmla="*/ 0 h 37"/>
                <a:gd name="T12" fmla="*/ 24 w 24"/>
                <a:gd name="T13" fmla="*/ 12 h 37"/>
                <a:gd name="T14" fmla="*/ 21 w 24"/>
                <a:gd name="T15" fmla="*/ 25 h 37"/>
                <a:gd name="T16" fmla="*/ 8 w 24"/>
                <a:gd name="T17" fmla="*/ 37 h 37"/>
                <a:gd name="T18" fmla="*/ 0 w 24"/>
                <a:gd name="T19" fmla="*/ 37 h 37"/>
                <a:gd name="T20" fmla="*/ 0 w 24"/>
                <a:gd name="T21" fmla="*/ 30 h 37"/>
                <a:gd name="T22" fmla="*/ 8 w 24"/>
                <a:gd name="T23" fmla="*/ 30 h 37"/>
                <a:gd name="T24" fmla="*/ 13 w 24"/>
                <a:gd name="T25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7">
                  <a:moveTo>
                    <a:pt x="13" y="24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9"/>
                    <a:pt x="14" y="7"/>
                    <a:pt x="1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32"/>
                    <a:pt x="15" y="37"/>
                    <a:pt x="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1" y="30"/>
                    <a:pt x="13" y="27"/>
                    <a:pt x="1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50"/>
            <p:cNvSpPr/>
            <p:nvPr/>
          </p:nvSpPr>
          <p:spPr bwMode="auto">
            <a:xfrm>
              <a:off x="769924" y="1570904"/>
              <a:ext cx="41277" cy="69859"/>
            </a:xfrm>
            <a:custGeom>
              <a:avLst/>
              <a:gdLst>
                <a:gd name="T0" fmla="*/ 12 w 23"/>
                <a:gd name="T1" fmla="*/ 0 h 37"/>
                <a:gd name="T2" fmla="*/ 20 w 23"/>
                <a:gd name="T3" fmla="*/ 0 h 37"/>
                <a:gd name="T4" fmla="*/ 20 w 23"/>
                <a:gd name="T5" fmla="*/ 7 h 37"/>
                <a:gd name="T6" fmla="*/ 12 w 23"/>
                <a:gd name="T7" fmla="*/ 7 h 37"/>
                <a:gd name="T8" fmla="*/ 7 w 23"/>
                <a:gd name="T9" fmla="*/ 12 h 37"/>
                <a:gd name="T10" fmla="*/ 10 w 23"/>
                <a:gd name="T11" fmla="*/ 24 h 37"/>
                <a:gd name="T12" fmla="*/ 10 w 23"/>
                <a:gd name="T13" fmla="*/ 24 h 37"/>
                <a:gd name="T14" fmla="*/ 15 w 23"/>
                <a:gd name="T15" fmla="*/ 30 h 37"/>
                <a:gd name="T16" fmla="*/ 23 w 23"/>
                <a:gd name="T17" fmla="*/ 30 h 37"/>
                <a:gd name="T18" fmla="*/ 23 w 23"/>
                <a:gd name="T19" fmla="*/ 37 h 37"/>
                <a:gd name="T20" fmla="*/ 15 w 23"/>
                <a:gd name="T21" fmla="*/ 37 h 37"/>
                <a:gd name="T22" fmla="*/ 3 w 23"/>
                <a:gd name="T23" fmla="*/ 25 h 37"/>
                <a:gd name="T24" fmla="*/ 0 w 23"/>
                <a:gd name="T25" fmla="*/ 13 h 37"/>
                <a:gd name="T26" fmla="*/ 0 w 23"/>
                <a:gd name="T27" fmla="*/ 12 h 37"/>
                <a:gd name="T28" fmla="*/ 12 w 23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7">
                  <a:moveTo>
                    <a:pt x="1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7"/>
                    <a:pt x="12" y="30"/>
                    <a:pt x="15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9" y="37"/>
                    <a:pt x="3" y="32"/>
                    <a:pt x="3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1"/>
            <p:cNvSpPr/>
            <p:nvPr/>
          </p:nvSpPr>
          <p:spPr bwMode="auto">
            <a:xfrm>
              <a:off x="817551" y="1562966"/>
              <a:ext cx="93667" cy="119077"/>
            </a:xfrm>
            <a:custGeom>
              <a:avLst/>
              <a:gdLst>
                <a:gd name="T0" fmla="*/ 49 w 51"/>
                <a:gd name="T1" fmla="*/ 47 h 64"/>
                <a:gd name="T2" fmla="*/ 33 w 51"/>
                <a:gd name="T3" fmla="*/ 64 h 64"/>
                <a:gd name="T4" fmla="*/ 18 w 51"/>
                <a:gd name="T5" fmla="*/ 64 h 64"/>
                <a:gd name="T6" fmla="*/ 2 w 51"/>
                <a:gd name="T7" fmla="*/ 47 h 64"/>
                <a:gd name="T8" fmla="*/ 0 w 51"/>
                <a:gd name="T9" fmla="*/ 0 h 64"/>
                <a:gd name="T10" fmla="*/ 51 w 51"/>
                <a:gd name="T11" fmla="*/ 0 h 64"/>
                <a:gd name="T12" fmla="*/ 49 w 51"/>
                <a:gd name="T13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4">
                  <a:moveTo>
                    <a:pt x="49" y="47"/>
                  </a:moveTo>
                  <a:cubicBezTo>
                    <a:pt x="49" y="56"/>
                    <a:pt x="42" y="64"/>
                    <a:pt x="33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9" y="64"/>
                    <a:pt x="2" y="56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49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52"/>
            <p:cNvSpPr/>
            <p:nvPr/>
          </p:nvSpPr>
          <p:spPr bwMode="auto">
            <a:xfrm>
              <a:off x="847714" y="1685218"/>
              <a:ext cx="33340" cy="12702"/>
            </a:xfrm>
            <a:custGeom>
              <a:avLst/>
              <a:gdLst>
                <a:gd name="T0" fmla="*/ 0 w 19"/>
                <a:gd name="T1" fmla="*/ 4 h 7"/>
                <a:gd name="T2" fmla="*/ 4 w 19"/>
                <a:gd name="T3" fmla="*/ 0 h 7"/>
                <a:gd name="T4" fmla="*/ 16 w 19"/>
                <a:gd name="T5" fmla="*/ 0 h 7"/>
                <a:gd name="T6" fmla="*/ 19 w 19"/>
                <a:gd name="T7" fmla="*/ 4 h 7"/>
                <a:gd name="T8" fmla="*/ 16 w 19"/>
                <a:gd name="T9" fmla="*/ 7 h 7"/>
                <a:gd name="T10" fmla="*/ 4 w 19"/>
                <a:gd name="T11" fmla="*/ 7 h 7"/>
                <a:gd name="T12" fmla="*/ 0 w 19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2"/>
                    <a:pt x="19" y="4"/>
                  </a:cubicBezTo>
                  <a:cubicBezTo>
                    <a:pt x="19" y="5"/>
                    <a:pt x="18" y="7"/>
                    <a:pt x="16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53"/>
            <p:cNvSpPr/>
            <p:nvPr/>
          </p:nvSpPr>
          <p:spPr bwMode="auto">
            <a:xfrm>
              <a:off x="847714" y="1769367"/>
              <a:ext cx="33340" cy="11113"/>
            </a:xfrm>
            <a:custGeom>
              <a:avLst/>
              <a:gdLst>
                <a:gd name="T0" fmla="*/ 16 w 19"/>
                <a:gd name="T1" fmla="*/ 6 h 6"/>
                <a:gd name="T2" fmla="*/ 4 w 19"/>
                <a:gd name="T3" fmla="*/ 6 h 6"/>
                <a:gd name="T4" fmla="*/ 0 w 19"/>
                <a:gd name="T5" fmla="*/ 3 h 6"/>
                <a:gd name="T6" fmla="*/ 4 w 19"/>
                <a:gd name="T7" fmla="*/ 0 h 6"/>
                <a:gd name="T8" fmla="*/ 16 w 19"/>
                <a:gd name="T9" fmla="*/ 0 h 6"/>
                <a:gd name="T10" fmla="*/ 19 w 19"/>
                <a:gd name="T11" fmla="*/ 3 h 6"/>
                <a:gd name="T12" fmla="*/ 16 w 19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">
                  <a:moveTo>
                    <a:pt x="16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54"/>
            <p:cNvSpPr/>
            <p:nvPr/>
          </p:nvSpPr>
          <p:spPr bwMode="auto">
            <a:xfrm>
              <a:off x="822313" y="1788419"/>
              <a:ext cx="82554" cy="12702"/>
            </a:xfrm>
            <a:custGeom>
              <a:avLst/>
              <a:gdLst>
                <a:gd name="T0" fmla="*/ 3 w 45"/>
                <a:gd name="T1" fmla="*/ 0 h 7"/>
                <a:gd name="T2" fmla="*/ 42 w 45"/>
                <a:gd name="T3" fmla="*/ 0 h 7"/>
                <a:gd name="T4" fmla="*/ 45 w 45"/>
                <a:gd name="T5" fmla="*/ 4 h 7"/>
                <a:gd name="T6" fmla="*/ 42 w 45"/>
                <a:gd name="T7" fmla="*/ 7 h 7"/>
                <a:gd name="T8" fmla="*/ 3 w 45"/>
                <a:gd name="T9" fmla="*/ 7 h 7"/>
                <a:gd name="T10" fmla="*/ 0 w 45"/>
                <a:gd name="T11" fmla="*/ 4 h 7"/>
                <a:gd name="T12" fmla="*/ 3 w 4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">
                  <a:moveTo>
                    <a:pt x="3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2"/>
                    <a:pt x="45" y="4"/>
                  </a:cubicBezTo>
                  <a:cubicBezTo>
                    <a:pt x="45" y="6"/>
                    <a:pt x="44" y="7"/>
                    <a:pt x="4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55"/>
            <p:cNvSpPr/>
            <p:nvPr/>
          </p:nvSpPr>
          <p:spPr bwMode="auto">
            <a:xfrm>
              <a:off x="854065" y="1705859"/>
              <a:ext cx="20639" cy="57157"/>
            </a:xfrm>
            <a:custGeom>
              <a:avLst/>
              <a:gdLst>
                <a:gd name="T0" fmla="*/ 11 w 11"/>
                <a:gd name="T1" fmla="*/ 4 h 31"/>
                <a:gd name="T2" fmla="*/ 9 w 11"/>
                <a:gd name="T3" fmla="*/ 27 h 31"/>
                <a:gd name="T4" fmla="*/ 6 w 11"/>
                <a:gd name="T5" fmla="*/ 31 h 31"/>
                <a:gd name="T6" fmla="*/ 2 w 11"/>
                <a:gd name="T7" fmla="*/ 27 h 31"/>
                <a:gd name="T8" fmla="*/ 0 w 11"/>
                <a:gd name="T9" fmla="*/ 4 h 31"/>
                <a:gd name="T10" fmla="*/ 6 w 11"/>
                <a:gd name="T11" fmla="*/ 0 h 31"/>
                <a:gd name="T12" fmla="*/ 11 w 11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4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9" y="29"/>
                    <a:pt x="8" y="31"/>
                    <a:pt x="6" y="31"/>
                  </a:cubicBezTo>
                  <a:cubicBezTo>
                    <a:pt x="4" y="31"/>
                    <a:pt x="2" y="29"/>
                    <a:pt x="2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11" y="2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56"/>
            <p:cNvSpPr/>
            <p:nvPr/>
          </p:nvSpPr>
          <p:spPr bwMode="auto">
            <a:xfrm>
              <a:off x="2438467" y="2810895"/>
              <a:ext cx="134945" cy="85736"/>
            </a:xfrm>
            <a:custGeom>
              <a:avLst/>
              <a:gdLst>
                <a:gd name="T0" fmla="*/ 1 w 73"/>
                <a:gd name="T1" fmla="*/ 18 h 47"/>
                <a:gd name="T2" fmla="*/ 5 w 73"/>
                <a:gd name="T3" fmla="*/ 18 h 47"/>
                <a:gd name="T4" fmla="*/ 8 w 73"/>
                <a:gd name="T5" fmla="*/ 19 h 47"/>
                <a:gd name="T6" fmla="*/ 8 w 73"/>
                <a:gd name="T7" fmla="*/ 19 h 47"/>
                <a:gd name="T8" fmla="*/ 13 w 73"/>
                <a:gd name="T9" fmla="*/ 17 h 47"/>
                <a:gd name="T10" fmla="*/ 13 w 73"/>
                <a:gd name="T11" fmla="*/ 17 h 47"/>
                <a:gd name="T12" fmla="*/ 27 w 73"/>
                <a:gd name="T13" fmla="*/ 1 h 47"/>
                <a:gd name="T14" fmla="*/ 73 w 73"/>
                <a:gd name="T15" fmla="*/ 0 h 47"/>
                <a:gd name="T16" fmla="*/ 54 w 73"/>
                <a:gd name="T17" fmla="*/ 15 h 47"/>
                <a:gd name="T18" fmla="*/ 44 w 73"/>
                <a:gd name="T19" fmla="*/ 33 h 47"/>
                <a:gd name="T20" fmla="*/ 44 w 73"/>
                <a:gd name="T21" fmla="*/ 33 h 47"/>
                <a:gd name="T22" fmla="*/ 44 w 73"/>
                <a:gd name="T23" fmla="*/ 34 h 47"/>
                <a:gd name="T24" fmla="*/ 45 w 73"/>
                <a:gd name="T25" fmla="*/ 38 h 47"/>
                <a:gd name="T26" fmla="*/ 45 w 73"/>
                <a:gd name="T27" fmla="*/ 38 h 47"/>
                <a:gd name="T28" fmla="*/ 50 w 73"/>
                <a:gd name="T29" fmla="*/ 41 h 47"/>
                <a:gd name="T30" fmla="*/ 50 w 73"/>
                <a:gd name="T31" fmla="*/ 41 h 47"/>
                <a:gd name="T32" fmla="*/ 50 w 73"/>
                <a:gd name="T33" fmla="*/ 41 h 47"/>
                <a:gd name="T34" fmla="*/ 50 w 73"/>
                <a:gd name="T35" fmla="*/ 41 h 47"/>
                <a:gd name="T36" fmla="*/ 51 w 73"/>
                <a:gd name="T37" fmla="*/ 44 h 47"/>
                <a:gd name="T38" fmla="*/ 48 w 73"/>
                <a:gd name="T39" fmla="*/ 46 h 47"/>
                <a:gd name="T40" fmla="*/ 19 w 73"/>
                <a:gd name="T41" fmla="*/ 47 h 47"/>
                <a:gd name="T42" fmla="*/ 1 w 73"/>
                <a:gd name="T43" fmla="*/ 21 h 47"/>
                <a:gd name="T44" fmla="*/ 1 w 73"/>
                <a:gd name="T45" fmla="*/ 21 h 47"/>
                <a:gd name="T46" fmla="*/ 1 w 73"/>
                <a:gd name="T47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47">
                  <a:moveTo>
                    <a:pt x="1" y="18"/>
                  </a:moveTo>
                  <a:cubicBezTo>
                    <a:pt x="2" y="17"/>
                    <a:pt x="4" y="17"/>
                    <a:pt x="5" y="1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1" y="20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2"/>
                    <a:pt x="19" y="5"/>
                    <a:pt x="27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0" y="4"/>
                    <a:pt x="54" y="15"/>
                  </a:cubicBezTo>
                  <a:cubicBezTo>
                    <a:pt x="50" y="22"/>
                    <a:pt x="46" y="29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2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1" y="41"/>
                    <a:pt x="52" y="42"/>
                    <a:pt x="51" y="44"/>
                  </a:cubicBezTo>
                  <a:cubicBezTo>
                    <a:pt x="51" y="45"/>
                    <a:pt x="50" y="46"/>
                    <a:pt x="48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0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57"/>
            <p:cNvSpPr/>
            <p:nvPr/>
          </p:nvSpPr>
          <p:spPr bwMode="auto">
            <a:xfrm>
              <a:off x="2541660" y="2802956"/>
              <a:ext cx="100017" cy="103201"/>
            </a:xfrm>
            <a:custGeom>
              <a:avLst/>
              <a:gdLst>
                <a:gd name="T0" fmla="*/ 52 w 54"/>
                <a:gd name="T1" fmla="*/ 32 h 56"/>
                <a:gd name="T2" fmla="*/ 51 w 54"/>
                <a:gd name="T3" fmla="*/ 39 h 56"/>
                <a:gd name="T4" fmla="*/ 25 w 54"/>
                <a:gd name="T5" fmla="*/ 54 h 56"/>
                <a:gd name="T6" fmla="*/ 25 w 54"/>
                <a:gd name="T7" fmla="*/ 54 h 56"/>
                <a:gd name="T8" fmla="*/ 19 w 54"/>
                <a:gd name="T9" fmla="*/ 53 h 56"/>
                <a:gd name="T10" fmla="*/ 0 w 54"/>
                <a:gd name="T11" fmla="*/ 20 h 56"/>
                <a:gd name="T12" fmla="*/ 13 w 54"/>
                <a:gd name="T13" fmla="*/ 8 h 56"/>
                <a:gd name="T14" fmla="*/ 41 w 54"/>
                <a:gd name="T15" fmla="*/ 13 h 56"/>
                <a:gd name="T16" fmla="*/ 52 w 54"/>
                <a:gd name="T1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6">
                  <a:moveTo>
                    <a:pt x="52" y="32"/>
                  </a:moveTo>
                  <a:cubicBezTo>
                    <a:pt x="52" y="32"/>
                    <a:pt x="54" y="36"/>
                    <a:pt x="51" y="3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2" y="56"/>
                    <a:pt x="19" y="5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10"/>
                    <a:pt x="13" y="8"/>
                    <a:pt x="13" y="8"/>
                  </a:cubicBezTo>
                  <a:cubicBezTo>
                    <a:pt x="30" y="0"/>
                    <a:pt x="41" y="13"/>
                    <a:pt x="41" y="13"/>
                  </a:cubicBezTo>
                  <a:cubicBezTo>
                    <a:pt x="52" y="32"/>
                    <a:pt x="52" y="32"/>
                    <a:pt x="5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58"/>
            <p:cNvSpPr/>
            <p:nvPr/>
          </p:nvSpPr>
          <p:spPr bwMode="auto">
            <a:xfrm>
              <a:off x="2506733" y="2923621"/>
              <a:ext cx="133356" cy="84148"/>
            </a:xfrm>
            <a:custGeom>
              <a:avLst/>
              <a:gdLst>
                <a:gd name="T0" fmla="*/ 72 w 73"/>
                <a:gd name="T1" fmla="*/ 29 h 47"/>
                <a:gd name="T2" fmla="*/ 68 w 73"/>
                <a:gd name="T3" fmla="*/ 29 h 47"/>
                <a:gd name="T4" fmla="*/ 65 w 73"/>
                <a:gd name="T5" fmla="*/ 28 h 47"/>
                <a:gd name="T6" fmla="*/ 65 w 73"/>
                <a:gd name="T7" fmla="*/ 28 h 47"/>
                <a:gd name="T8" fmla="*/ 60 w 73"/>
                <a:gd name="T9" fmla="*/ 30 h 47"/>
                <a:gd name="T10" fmla="*/ 60 w 73"/>
                <a:gd name="T11" fmla="*/ 30 h 47"/>
                <a:gd name="T12" fmla="*/ 46 w 73"/>
                <a:gd name="T13" fmla="*/ 46 h 47"/>
                <a:gd name="T14" fmla="*/ 0 w 73"/>
                <a:gd name="T15" fmla="*/ 47 h 47"/>
                <a:gd name="T16" fmla="*/ 19 w 73"/>
                <a:gd name="T17" fmla="*/ 32 h 47"/>
                <a:gd name="T18" fmla="*/ 29 w 73"/>
                <a:gd name="T19" fmla="*/ 13 h 47"/>
                <a:gd name="T20" fmla="*/ 29 w 73"/>
                <a:gd name="T21" fmla="*/ 13 h 47"/>
                <a:gd name="T22" fmla="*/ 29 w 73"/>
                <a:gd name="T23" fmla="*/ 13 h 47"/>
                <a:gd name="T24" fmla="*/ 28 w 73"/>
                <a:gd name="T25" fmla="*/ 9 h 47"/>
                <a:gd name="T26" fmla="*/ 28 w 73"/>
                <a:gd name="T27" fmla="*/ 9 h 47"/>
                <a:gd name="T28" fmla="*/ 23 w 73"/>
                <a:gd name="T29" fmla="*/ 6 h 47"/>
                <a:gd name="T30" fmla="*/ 23 w 73"/>
                <a:gd name="T31" fmla="*/ 6 h 47"/>
                <a:gd name="T32" fmla="*/ 23 w 73"/>
                <a:gd name="T33" fmla="*/ 6 h 47"/>
                <a:gd name="T34" fmla="*/ 23 w 73"/>
                <a:gd name="T35" fmla="*/ 6 h 47"/>
                <a:gd name="T36" fmla="*/ 22 w 73"/>
                <a:gd name="T37" fmla="*/ 3 h 47"/>
                <a:gd name="T38" fmla="*/ 25 w 73"/>
                <a:gd name="T39" fmla="*/ 1 h 47"/>
                <a:gd name="T40" fmla="*/ 54 w 73"/>
                <a:gd name="T41" fmla="*/ 0 h 47"/>
                <a:gd name="T42" fmla="*/ 72 w 73"/>
                <a:gd name="T43" fmla="*/ 26 h 47"/>
                <a:gd name="T44" fmla="*/ 72 w 73"/>
                <a:gd name="T45" fmla="*/ 26 h 47"/>
                <a:gd name="T46" fmla="*/ 72 w 73"/>
                <a:gd name="T47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47">
                  <a:moveTo>
                    <a:pt x="72" y="29"/>
                  </a:moveTo>
                  <a:cubicBezTo>
                    <a:pt x="71" y="30"/>
                    <a:pt x="69" y="30"/>
                    <a:pt x="68" y="29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2" y="26"/>
                    <a:pt x="60" y="30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8" y="34"/>
                    <a:pt x="54" y="42"/>
                    <a:pt x="46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3" y="43"/>
                    <a:pt x="19" y="32"/>
                  </a:cubicBezTo>
                  <a:cubicBezTo>
                    <a:pt x="23" y="25"/>
                    <a:pt x="27" y="17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1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2"/>
                    <a:pt x="23" y="1"/>
                    <a:pt x="25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7"/>
                    <a:pt x="73" y="28"/>
                    <a:pt x="7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59"/>
            <p:cNvSpPr/>
            <p:nvPr/>
          </p:nvSpPr>
          <p:spPr bwMode="auto">
            <a:xfrm>
              <a:off x="2436880" y="2912508"/>
              <a:ext cx="98430" cy="103200"/>
            </a:xfrm>
            <a:custGeom>
              <a:avLst/>
              <a:gdLst>
                <a:gd name="T0" fmla="*/ 2 w 54"/>
                <a:gd name="T1" fmla="*/ 24 h 56"/>
                <a:gd name="T2" fmla="*/ 3 w 54"/>
                <a:gd name="T3" fmla="*/ 17 h 56"/>
                <a:gd name="T4" fmla="*/ 29 w 54"/>
                <a:gd name="T5" fmla="*/ 2 h 56"/>
                <a:gd name="T6" fmla="*/ 29 w 54"/>
                <a:gd name="T7" fmla="*/ 2 h 56"/>
                <a:gd name="T8" fmla="*/ 35 w 54"/>
                <a:gd name="T9" fmla="*/ 3 h 56"/>
                <a:gd name="T10" fmla="*/ 54 w 54"/>
                <a:gd name="T11" fmla="*/ 36 h 56"/>
                <a:gd name="T12" fmla="*/ 41 w 54"/>
                <a:gd name="T13" fmla="*/ 48 h 56"/>
                <a:gd name="T14" fmla="*/ 13 w 54"/>
                <a:gd name="T15" fmla="*/ 42 h 56"/>
                <a:gd name="T16" fmla="*/ 2 w 54"/>
                <a:gd name="T17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6">
                  <a:moveTo>
                    <a:pt x="2" y="24"/>
                  </a:moveTo>
                  <a:cubicBezTo>
                    <a:pt x="2" y="24"/>
                    <a:pt x="0" y="20"/>
                    <a:pt x="3" y="17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32" y="0"/>
                    <a:pt x="35" y="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47" y="46"/>
                    <a:pt x="41" y="48"/>
                    <a:pt x="41" y="48"/>
                  </a:cubicBezTo>
                  <a:cubicBezTo>
                    <a:pt x="24" y="56"/>
                    <a:pt x="13" y="42"/>
                    <a:pt x="13" y="42"/>
                  </a:cubicBezTo>
                  <a:cubicBezTo>
                    <a:pt x="2" y="24"/>
                    <a:pt x="2" y="24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60"/>
            <p:cNvSpPr/>
            <p:nvPr/>
          </p:nvSpPr>
          <p:spPr bwMode="auto">
            <a:xfrm>
              <a:off x="1530373" y="4009606"/>
              <a:ext cx="320691" cy="398512"/>
            </a:xfrm>
            <a:custGeom>
              <a:avLst/>
              <a:gdLst>
                <a:gd name="T0" fmla="*/ 165 w 175"/>
                <a:gd name="T1" fmla="*/ 157 h 218"/>
                <a:gd name="T2" fmla="*/ 122 w 175"/>
                <a:gd name="T3" fmla="*/ 138 h 218"/>
                <a:gd name="T4" fmla="*/ 113 w 175"/>
                <a:gd name="T5" fmla="*/ 102 h 218"/>
                <a:gd name="T6" fmla="*/ 116 w 175"/>
                <a:gd name="T7" fmla="*/ 42 h 218"/>
                <a:gd name="T8" fmla="*/ 156 w 175"/>
                <a:gd name="T9" fmla="*/ 60 h 218"/>
                <a:gd name="T10" fmla="*/ 170 w 175"/>
                <a:gd name="T11" fmla="*/ 55 h 218"/>
                <a:gd name="T12" fmla="*/ 165 w 175"/>
                <a:gd name="T13" fmla="*/ 41 h 218"/>
                <a:gd name="T14" fmla="*/ 106 w 175"/>
                <a:gd name="T15" fmla="*/ 16 h 218"/>
                <a:gd name="T16" fmla="*/ 102 w 175"/>
                <a:gd name="T17" fmla="*/ 15 h 218"/>
                <a:gd name="T18" fmla="*/ 101 w 175"/>
                <a:gd name="T19" fmla="*/ 15 h 218"/>
                <a:gd name="T20" fmla="*/ 82 w 175"/>
                <a:gd name="T21" fmla="*/ 14 h 218"/>
                <a:gd name="T22" fmla="*/ 79 w 175"/>
                <a:gd name="T23" fmla="*/ 14 h 218"/>
                <a:gd name="T24" fmla="*/ 13 w 175"/>
                <a:gd name="T25" fmla="*/ 1 h 218"/>
                <a:gd name="T26" fmla="*/ 1 w 175"/>
                <a:gd name="T27" fmla="*/ 9 h 218"/>
                <a:gd name="T28" fmla="*/ 9 w 175"/>
                <a:gd name="T29" fmla="*/ 21 h 218"/>
                <a:gd name="T30" fmla="*/ 64 w 175"/>
                <a:gd name="T31" fmla="*/ 32 h 218"/>
                <a:gd name="T32" fmla="*/ 62 w 175"/>
                <a:gd name="T33" fmla="*/ 100 h 218"/>
                <a:gd name="T34" fmla="*/ 38 w 175"/>
                <a:gd name="T35" fmla="*/ 135 h 218"/>
                <a:gd name="T36" fmla="*/ 34 w 175"/>
                <a:gd name="T37" fmla="*/ 143 h 218"/>
                <a:gd name="T38" fmla="*/ 31 w 175"/>
                <a:gd name="T39" fmla="*/ 205 h 218"/>
                <a:gd name="T40" fmla="*/ 42 w 175"/>
                <a:gd name="T41" fmla="*/ 218 h 218"/>
                <a:gd name="T42" fmla="*/ 54 w 175"/>
                <a:gd name="T43" fmla="*/ 207 h 218"/>
                <a:gd name="T44" fmla="*/ 58 w 175"/>
                <a:gd name="T45" fmla="*/ 149 h 218"/>
                <a:gd name="T46" fmla="*/ 83 w 175"/>
                <a:gd name="T47" fmla="*/ 110 h 218"/>
                <a:gd name="T48" fmla="*/ 91 w 175"/>
                <a:gd name="T49" fmla="*/ 111 h 218"/>
                <a:gd name="T50" fmla="*/ 101 w 175"/>
                <a:gd name="T51" fmla="*/ 150 h 218"/>
                <a:gd name="T52" fmla="*/ 110 w 175"/>
                <a:gd name="T53" fmla="*/ 158 h 218"/>
                <a:gd name="T54" fmla="*/ 158 w 175"/>
                <a:gd name="T55" fmla="*/ 179 h 218"/>
                <a:gd name="T56" fmla="*/ 173 w 175"/>
                <a:gd name="T57" fmla="*/ 171 h 218"/>
                <a:gd name="T58" fmla="*/ 165 w 175"/>
                <a:gd name="T59" fmla="*/ 15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5" h="218">
                  <a:moveTo>
                    <a:pt x="165" y="157"/>
                  </a:moveTo>
                  <a:cubicBezTo>
                    <a:pt x="122" y="138"/>
                    <a:pt x="122" y="138"/>
                    <a:pt x="122" y="138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62" y="62"/>
                    <a:pt x="168" y="60"/>
                    <a:pt x="170" y="55"/>
                  </a:cubicBezTo>
                  <a:cubicBezTo>
                    <a:pt x="172" y="50"/>
                    <a:pt x="170" y="44"/>
                    <a:pt x="165" y="41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5" y="15"/>
                    <a:pt x="103" y="15"/>
                    <a:pt x="102" y="15"/>
                  </a:cubicBezTo>
                  <a:cubicBezTo>
                    <a:pt x="102" y="15"/>
                    <a:pt x="101" y="15"/>
                    <a:pt x="101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3"/>
                    <a:pt x="80" y="14"/>
                    <a:pt x="79" y="1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8" y="0"/>
                    <a:pt x="2" y="3"/>
                    <a:pt x="1" y="9"/>
                  </a:cubicBezTo>
                  <a:cubicBezTo>
                    <a:pt x="0" y="14"/>
                    <a:pt x="4" y="20"/>
                    <a:pt x="9" y="2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6" y="137"/>
                    <a:pt x="35" y="140"/>
                    <a:pt x="34" y="143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30" y="212"/>
                    <a:pt x="35" y="218"/>
                    <a:pt x="42" y="218"/>
                  </a:cubicBezTo>
                  <a:cubicBezTo>
                    <a:pt x="48" y="218"/>
                    <a:pt x="54" y="213"/>
                    <a:pt x="54" y="207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2" y="154"/>
                    <a:pt x="105" y="157"/>
                    <a:pt x="110" y="158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64" y="181"/>
                    <a:pt x="171" y="178"/>
                    <a:pt x="173" y="171"/>
                  </a:cubicBezTo>
                  <a:cubicBezTo>
                    <a:pt x="175" y="165"/>
                    <a:pt x="171" y="158"/>
                    <a:pt x="165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61"/>
            <p:cNvSpPr/>
            <p:nvPr/>
          </p:nvSpPr>
          <p:spPr bwMode="auto">
            <a:xfrm>
              <a:off x="1657379" y="3944510"/>
              <a:ext cx="84142" cy="84147"/>
            </a:xfrm>
            <a:custGeom>
              <a:avLst/>
              <a:gdLst>
                <a:gd name="T0" fmla="*/ 22 w 46"/>
                <a:gd name="T1" fmla="*/ 46 h 46"/>
                <a:gd name="T2" fmla="*/ 45 w 46"/>
                <a:gd name="T3" fmla="*/ 25 h 46"/>
                <a:gd name="T4" fmla="*/ 24 w 46"/>
                <a:gd name="T5" fmla="*/ 1 h 46"/>
                <a:gd name="T6" fmla="*/ 1 w 46"/>
                <a:gd name="T7" fmla="*/ 22 h 46"/>
                <a:gd name="T8" fmla="*/ 22 w 4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22" y="46"/>
                  </a:moveTo>
                  <a:cubicBezTo>
                    <a:pt x="34" y="46"/>
                    <a:pt x="45" y="37"/>
                    <a:pt x="45" y="25"/>
                  </a:cubicBezTo>
                  <a:cubicBezTo>
                    <a:pt x="46" y="12"/>
                    <a:pt x="36" y="2"/>
                    <a:pt x="24" y="1"/>
                  </a:cubicBezTo>
                  <a:cubicBezTo>
                    <a:pt x="12" y="0"/>
                    <a:pt x="1" y="10"/>
                    <a:pt x="1" y="22"/>
                  </a:cubicBezTo>
                  <a:cubicBezTo>
                    <a:pt x="0" y="35"/>
                    <a:pt x="9" y="45"/>
                    <a:pt x="2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62"/>
            <p:cNvSpPr/>
            <p:nvPr/>
          </p:nvSpPr>
          <p:spPr bwMode="auto">
            <a:xfrm>
              <a:off x="1651028" y="4344610"/>
              <a:ext cx="76204" cy="79385"/>
            </a:xfrm>
            <a:custGeom>
              <a:avLst/>
              <a:gdLst>
                <a:gd name="T0" fmla="*/ 22 w 42"/>
                <a:gd name="T1" fmla="*/ 1 h 42"/>
                <a:gd name="T2" fmla="*/ 1 w 42"/>
                <a:gd name="T3" fmla="*/ 20 h 42"/>
                <a:gd name="T4" fmla="*/ 20 w 42"/>
                <a:gd name="T5" fmla="*/ 42 h 42"/>
                <a:gd name="T6" fmla="*/ 41 w 42"/>
                <a:gd name="T7" fmla="*/ 23 h 42"/>
                <a:gd name="T8" fmla="*/ 22 w 42"/>
                <a:gd name="T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22" y="1"/>
                  </a:moveTo>
                  <a:cubicBezTo>
                    <a:pt x="11" y="0"/>
                    <a:pt x="1" y="9"/>
                    <a:pt x="1" y="20"/>
                  </a:cubicBezTo>
                  <a:cubicBezTo>
                    <a:pt x="0" y="32"/>
                    <a:pt x="9" y="41"/>
                    <a:pt x="20" y="42"/>
                  </a:cubicBezTo>
                  <a:cubicBezTo>
                    <a:pt x="31" y="42"/>
                    <a:pt x="41" y="34"/>
                    <a:pt x="41" y="23"/>
                  </a:cubicBezTo>
                  <a:cubicBezTo>
                    <a:pt x="42" y="11"/>
                    <a:pt x="33" y="2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63"/>
            <p:cNvSpPr/>
            <p:nvPr/>
          </p:nvSpPr>
          <p:spPr bwMode="auto">
            <a:xfrm>
              <a:off x="3346561" y="5940244"/>
              <a:ext cx="207973" cy="435029"/>
            </a:xfrm>
            <a:custGeom>
              <a:avLst/>
              <a:gdLst>
                <a:gd name="T0" fmla="*/ 1 w 112"/>
                <a:gd name="T1" fmla="*/ 30 h 237"/>
                <a:gd name="T2" fmla="*/ 1 w 112"/>
                <a:gd name="T3" fmla="*/ 29 h 237"/>
                <a:gd name="T4" fmla="*/ 1 w 112"/>
                <a:gd name="T5" fmla="*/ 29 h 237"/>
                <a:gd name="T6" fmla="*/ 43 w 112"/>
                <a:gd name="T7" fmla="*/ 4 h 237"/>
                <a:gd name="T8" fmla="*/ 46 w 112"/>
                <a:gd name="T9" fmla="*/ 4 h 237"/>
                <a:gd name="T10" fmla="*/ 63 w 112"/>
                <a:gd name="T11" fmla="*/ 4 h 237"/>
                <a:gd name="T12" fmla="*/ 112 w 112"/>
                <a:gd name="T13" fmla="*/ 32 h 237"/>
                <a:gd name="T14" fmla="*/ 112 w 112"/>
                <a:gd name="T15" fmla="*/ 104 h 237"/>
                <a:gd name="T16" fmla="*/ 100 w 112"/>
                <a:gd name="T17" fmla="*/ 116 h 237"/>
                <a:gd name="T18" fmla="*/ 89 w 112"/>
                <a:gd name="T19" fmla="*/ 104 h 237"/>
                <a:gd name="T20" fmla="*/ 89 w 112"/>
                <a:gd name="T21" fmla="*/ 48 h 237"/>
                <a:gd name="T22" fmla="*/ 85 w 112"/>
                <a:gd name="T23" fmla="*/ 48 h 237"/>
                <a:gd name="T24" fmla="*/ 85 w 112"/>
                <a:gd name="T25" fmla="*/ 82 h 237"/>
                <a:gd name="T26" fmla="*/ 85 w 112"/>
                <a:gd name="T27" fmla="*/ 112 h 237"/>
                <a:gd name="T28" fmla="*/ 85 w 112"/>
                <a:gd name="T29" fmla="*/ 224 h 237"/>
                <a:gd name="T30" fmla="*/ 71 w 112"/>
                <a:gd name="T31" fmla="*/ 237 h 237"/>
                <a:gd name="T32" fmla="*/ 58 w 112"/>
                <a:gd name="T33" fmla="*/ 224 h 237"/>
                <a:gd name="T34" fmla="*/ 58 w 112"/>
                <a:gd name="T35" fmla="*/ 122 h 237"/>
                <a:gd name="T36" fmla="*/ 54 w 112"/>
                <a:gd name="T37" fmla="*/ 122 h 237"/>
                <a:gd name="T38" fmla="*/ 54 w 112"/>
                <a:gd name="T39" fmla="*/ 224 h 237"/>
                <a:gd name="T40" fmla="*/ 40 w 112"/>
                <a:gd name="T41" fmla="*/ 237 h 237"/>
                <a:gd name="T42" fmla="*/ 27 w 112"/>
                <a:gd name="T43" fmla="*/ 224 h 237"/>
                <a:gd name="T44" fmla="*/ 27 w 112"/>
                <a:gd name="T45" fmla="*/ 112 h 237"/>
                <a:gd name="T46" fmla="*/ 27 w 112"/>
                <a:gd name="T47" fmla="*/ 82 h 237"/>
                <a:gd name="T48" fmla="*/ 27 w 112"/>
                <a:gd name="T49" fmla="*/ 48 h 237"/>
                <a:gd name="T50" fmla="*/ 23 w 112"/>
                <a:gd name="T51" fmla="*/ 48 h 237"/>
                <a:gd name="T52" fmla="*/ 23 w 112"/>
                <a:gd name="T53" fmla="*/ 103 h 237"/>
                <a:gd name="T54" fmla="*/ 12 w 112"/>
                <a:gd name="T55" fmla="*/ 115 h 237"/>
                <a:gd name="T56" fmla="*/ 0 w 112"/>
                <a:gd name="T57" fmla="*/ 103 h 237"/>
                <a:gd name="T58" fmla="*/ 0 w 112"/>
                <a:gd name="T59" fmla="*/ 31 h 237"/>
                <a:gd name="T60" fmla="*/ 1 w 112"/>
                <a:gd name="T61" fmla="*/ 3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" h="237">
                  <a:moveTo>
                    <a:pt x="1" y="30"/>
                  </a:move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4" y="10"/>
                    <a:pt x="31" y="5"/>
                    <a:pt x="43" y="4"/>
                  </a:cubicBezTo>
                  <a:cubicBezTo>
                    <a:pt x="44" y="4"/>
                    <a:pt x="45" y="4"/>
                    <a:pt x="46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112" y="0"/>
                    <a:pt x="112" y="32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12" y="111"/>
                    <a:pt x="107" y="116"/>
                    <a:pt x="100" y="116"/>
                  </a:cubicBezTo>
                  <a:cubicBezTo>
                    <a:pt x="94" y="116"/>
                    <a:pt x="89" y="111"/>
                    <a:pt x="89" y="104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85" y="224"/>
                    <a:pt x="85" y="224"/>
                    <a:pt x="85" y="224"/>
                  </a:cubicBezTo>
                  <a:cubicBezTo>
                    <a:pt x="85" y="231"/>
                    <a:pt x="79" y="237"/>
                    <a:pt x="71" y="237"/>
                  </a:cubicBezTo>
                  <a:cubicBezTo>
                    <a:pt x="64" y="237"/>
                    <a:pt x="58" y="231"/>
                    <a:pt x="58" y="224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54" y="231"/>
                    <a:pt x="48" y="237"/>
                    <a:pt x="40" y="237"/>
                  </a:cubicBezTo>
                  <a:cubicBezTo>
                    <a:pt x="33" y="237"/>
                    <a:pt x="27" y="231"/>
                    <a:pt x="27" y="224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10"/>
                    <a:pt x="18" y="115"/>
                    <a:pt x="12" y="115"/>
                  </a:cubicBezTo>
                  <a:cubicBezTo>
                    <a:pt x="6" y="115"/>
                    <a:pt x="0" y="110"/>
                    <a:pt x="0" y="10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Oval 64"/>
            <p:cNvSpPr>
              <a:spLocks noChangeArrowheads="1"/>
            </p:cNvSpPr>
            <p:nvPr/>
          </p:nvSpPr>
          <p:spPr bwMode="auto">
            <a:xfrm>
              <a:off x="3403713" y="5849746"/>
              <a:ext cx="93668" cy="904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65"/>
            <p:cNvSpPr/>
            <p:nvPr/>
          </p:nvSpPr>
          <p:spPr bwMode="auto">
            <a:xfrm>
              <a:off x="3357674" y="2488592"/>
              <a:ext cx="96842" cy="193699"/>
            </a:xfrm>
            <a:custGeom>
              <a:avLst/>
              <a:gdLst>
                <a:gd name="T0" fmla="*/ 0 w 52"/>
                <a:gd name="T1" fmla="*/ 19 h 106"/>
                <a:gd name="T2" fmla="*/ 0 w 52"/>
                <a:gd name="T3" fmla="*/ 18 h 106"/>
                <a:gd name="T4" fmla="*/ 0 w 52"/>
                <a:gd name="T5" fmla="*/ 18 h 106"/>
                <a:gd name="T6" fmla="*/ 17 w 52"/>
                <a:gd name="T7" fmla="*/ 5 h 106"/>
                <a:gd name="T8" fmla="*/ 18 w 52"/>
                <a:gd name="T9" fmla="*/ 5 h 106"/>
                <a:gd name="T10" fmla="*/ 25 w 52"/>
                <a:gd name="T11" fmla="*/ 4 h 106"/>
                <a:gd name="T12" fmla="*/ 47 w 52"/>
                <a:gd name="T13" fmla="*/ 14 h 106"/>
                <a:gd name="T14" fmla="*/ 51 w 52"/>
                <a:gd name="T15" fmla="*/ 45 h 106"/>
                <a:gd name="T16" fmla="*/ 47 w 52"/>
                <a:gd name="T17" fmla="*/ 50 h 106"/>
                <a:gd name="T18" fmla="*/ 41 w 52"/>
                <a:gd name="T19" fmla="*/ 46 h 106"/>
                <a:gd name="T20" fmla="*/ 38 w 52"/>
                <a:gd name="T21" fmla="*/ 22 h 106"/>
                <a:gd name="T22" fmla="*/ 37 w 52"/>
                <a:gd name="T23" fmla="*/ 22 h 106"/>
                <a:gd name="T24" fmla="*/ 38 w 52"/>
                <a:gd name="T25" fmla="*/ 37 h 106"/>
                <a:gd name="T26" fmla="*/ 40 w 52"/>
                <a:gd name="T27" fmla="*/ 49 h 106"/>
                <a:gd name="T28" fmla="*/ 46 w 52"/>
                <a:gd name="T29" fmla="*/ 97 h 106"/>
                <a:gd name="T30" fmla="*/ 41 w 52"/>
                <a:gd name="T31" fmla="*/ 104 h 106"/>
                <a:gd name="T32" fmla="*/ 34 w 52"/>
                <a:gd name="T33" fmla="*/ 99 h 106"/>
                <a:gd name="T34" fmla="*/ 29 w 52"/>
                <a:gd name="T35" fmla="*/ 55 h 106"/>
                <a:gd name="T36" fmla="*/ 27 w 52"/>
                <a:gd name="T37" fmla="*/ 55 h 106"/>
                <a:gd name="T38" fmla="*/ 33 w 52"/>
                <a:gd name="T39" fmla="*/ 99 h 106"/>
                <a:gd name="T40" fmla="*/ 28 w 52"/>
                <a:gd name="T41" fmla="*/ 105 h 106"/>
                <a:gd name="T42" fmla="*/ 21 w 52"/>
                <a:gd name="T43" fmla="*/ 100 h 106"/>
                <a:gd name="T44" fmla="*/ 15 w 52"/>
                <a:gd name="T45" fmla="*/ 52 h 106"/>
                <a:gd name="T46" fmla="*/ 14 w 52"/>
                <a:gd name="T47" fmla="*/ 40 h 106"/>
                <a:gd name="T48" fmla="*/ 12 w 52"/>
                <a:gd name="T49" fmla="*/ 25 h 106"/>
                <a:gd name="T50" fmla="*/ 10 w 52"/>
                <a:gd name="T51" fmla="*/ 25 h 106"/>
                <a:gd name="T52" fmla="*/ 13 w 52"/>
                <a:gd name="T53" fmla="*/ 49 h 106"/>
                <a:gd name="T54" fmla="*/ 9 w 52"/>
                <a:gd name="T55" fmla="*/ 54 h 106"/>
                <a:gd name="T56" fmla="*/ 3 w 52"/>
                <a:gd name="T57" fmla="*/ 50 h 106"/>
                <a:gd name="T58" fmla="*/ 0 w 52"/>
                <a:gd name="T59" fmla="*/ 19 h 106"/>
                <a:gd name="T60" fmla="*/ 0 w 52"/>
                <a:gd name="T61" fmla="*/ 1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" h="106">
                  <a:moveTo>
                    <a:pt x="0" y="19"/>
                  </a:moveTo>
                  <a:cubicBezTo>
                    <a:pt x="0" y="19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0"/>
                    <a:pt x="11" y="6"/>
                    <a:pt x="17" y="5"/>
                  </a:cubicBezTo>
                  <a:cubicBezTo>
                    <a:pt x="17" y="5"/>
                    <a:pt x="17" y="5"/>
                    <a:pt x="18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46" y="0"/>
                    <a:pt x="47" y="1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2" y="47"/>
                    <a:pt x="50" y="50"/>
                    <a:pt x="47" y="50"/>
                  </a:cubicBezTo>
                  <a:cubicBezTo>
                    <a:pt x="44" y="50"/>
                    <a:pt x="42" y="48"/>
                    <a:pt x="41" y="4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100"/>
                    <a:pt x="44" y="103"/>
                    <a:pt x="41" y="104"/>
                  </a:cubicBezTo>
                  <a:cubicBezTo>
                    <a:pt x="38" y="104"/>
                    <a:pt x="35" y="102"/>
                    <a:pt x="34" y="99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102"/>
                    <a:pt x="31" y="105"/>
                    <a:pt x="28" y="105"/>
                  </a:cubicBezTo>
                  <a:cubicBezTo>
                    <a:pt x="24" y="106"/>
                    <a:pt x="21" y="103"/>
                    <a:pt x="21" y="100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52"/>
                    <a:pt x="12" y="54"/>
                    <a:pt x="9" y="54"/>
                  </a:cubicBezTo>
                  <a:cubicBezTo>
                    <a:pt x="6" y="55"/>
                    <a:pt x="4" y="53"/>
                    <a:pt x="3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66"/>
            <p:cNvSpPr/>
            <p:nvPr/>
          </p:nvSpPr>
          <p:spPr bwMode="auto">
            <a:xfrm>
              <a:off x="3375137" y="2452076"/>
              <a:ext cx="41277" cy="42867"/>
            </a:xfrm>
            <a:custGeom>
              <a:avLst/>
              <a:gdLst>
                <a:gd name="T0" fmla="*/ 13 w 23"/>
                <a:gd name="T1" fmla="*/ 22 h 23"/>
                <a:gd name="T2" fmla="*/ 1 w 23"/>
                <a:gd name="T3" fmla="*/ 13 h 23"/>
                <a:gd name="T4" fmla="*/ 10 w 23"/>
                <a:gd name="T5" fmla="*/ 1 h 23"/>
                <a:gd name="T6" fmla="*/ 22 w 23"/>
                <a:gd name="T7" fmla="*/ 10 h 23"/>
                <a:gd name="T8" fmla="*/ 13 w 23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3" y="22"/>
                  </a:moveTo>
                  <a:cubicBezTo>
                    <a:pt x="7" y="23"/>
                    <a:pt x="1" y="19"/>
                    <a:pt x="1" y="13"/>
                  </a:cubicBez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Freeform 67"/>
            <p:cNvSpPr/>
            <p:nvPr/>
          </p:nvSpPr>
          <p:spPr bwMode="auto">
            <a:xfrm>
              <a:off x="2838536" y="2804545"/>
              <a:ext cx="93668" cy="195286"/>
            </a:xfrm>
            <a:custGeom>
              <a:avLst/>
              <a:gdLst>
                <a:gd name="T0" fmla="*/ 0 w 52"/>
                <a:gd name="T1" fmla="*/ 19 h 106"/>
                <a:gd name="T2" fmla="*/ 0 w 52"/>
                <a:gd name="T3" fmla="*/ 18 h 106"/>
                <a:gd name="T4" fmla="*/ 0 w 52"/>
                <a:gd name="T5" fmla="*/ 18 h 106"/>
                <a:gd name="T6" fmla="*/ 17 w 52"/>
                <a:gd name="T7" fmla="*/ 5 h 106"/>
                <a:gd name="T8" fmla="*/ 18 w 52"/>
                <a:gd name="T9" fmla="*/ 5 h 106"/>
                <a:gd name="T10" fmla="*/ 26 w 52"/>
                <a:gd name="T11" fmla="*/ 4 h 106"/>
                <a:gd name="T12" fmla="*/ 48 w 52"/>
                <a:gd name="T13" fmla="*/ 14 h 106"/>
                <a:gd name="T14" fmla="*/ 52 w 52"/>
                <a:gd name="T15" fmla="*/ 45 h 106"/>
                <a:gd name="T16" fmla="*/ 48 w 52"/>
                <a:gd name="T17" fmla="*/ 50 h 106"/>
                <a:gd name="T18" fmla="*/ 42 w 52"/>
                <a:gd name="T19" fmla="*/ 46 h 106"/>
                <a:gd name="T20" fmla="*/ 39 w 52"/>
                <a:gd name="T21" fmla="*/ 22 h 106"/>
                <a:gd name="T22" fmla="*/ 37 w 52"/>
                <a:gd name="T23" fmla="*/ 22 h 106"/>
                <a:gd name="T24" fmla="*/ 39 w 52"/>
                <a:gd name="T25" fmla="*/ 37 h 106"/>
                <a:gd name="T26" fmla="*/ 41 w 52"/>
                <a:gd name="T27" fmla="*/ 49 h 106"/>
                <a:gd name="T28" fmla="*/ 47 w 52"/>
                <a:gd name="T29" fmla="*/ 97 h 106"/>
                <a:gd name="T30" fmla="*/ 42 w 52"/>
                <a:gd name="T31" fmla="*/ 104 h 106"/>
                <a:gd name="T32" fmla="*/ 35 w 52"/>
                <a:gd name="T33" fmla="*/ 99 h 106"/>
                <a:gd name="T34" fmla="*/ 30 w 52"/>
                <a:gd name="T35" fmla="*/ 55 h 106"/>
                <a:gd name="T36" fmla="*/ 28 w 52"/>
                <a:gd name="T37" fmla="*/ 55 h 106"/>
                <a:gd name="T38" fmla="*/ 33 w 52"/>
                <a:gd name="T39" fmla="*/ 99 h 106"/>
                <a:gd name="T40" fmla="*/ 28 w 52"/>
                <a:gd name="T41" fmla="*/ 105 h 106"/>
                <a:gd name="T42" fmla="*/ 22 w 52"/>
                <a:gd name="T43" fmla="*/ 100 h 106"/>
                <a:gd name="T44" fmla="*/ 16 w 52"/>
                <a:gd name="T45" fmla="*/ 52 h 106"/>
                <a:gd name="T46" fmla="*/ 14 w 52"/>
                <a:gd name="T47" fmla="*/ 40 h 106"/>
                <a:gd name="T48" fmla="*/ 13 w 52"/>
                <a:gd name="T49" fmla="*/ 25 h 106"/>
                <a:gd name="T50" fmla="*/ 11 w 52"/>
                <a:gd name="T51" fmla="*/ 25 h 106"/>
                <a:gd name="T52" fmla="*/ 14 w 52"/>
                <a:gd name="T53" fmla="*/ 49 h 106"/>
                <a:gd name="T54" fmla="*/ 10 w 52"/>
                <a:gd name="T55" fmla="*/ 54 h 106"/>
                <a:gd name="T56" fmla="*/ 4 w 52"/>
                <a:gd name="T57" fmla="*/ 50 h 106"/>
                <a:gd name="T58" fmla="*/ 0 w 52"/>
                <a:gd name="T59" fmla="*/ 19 h 106"/>
                <a:gd name="T60" fmla="*/ 0 w 52"/>
                <a:gd name="T61" fmla="*/ 1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" h="106">
                  <a:moveTo>
                    <a:pt x="0" y="19"/>
                  </a:moveTo>
                  <a:cubicBezTo>
                    <a:pt x="0" y="19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0"/>
                    <a:pt x="12" y="6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46" y="0"/>
                    <a:pt x="48" y="14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7"/>
                    <a:pt x="50" y="50"/>
                    <a:pt x="48" y="50"/>
                  </a:cubicBezTo>
                  <a:cubicBezTo>
                    <a:pt x="45" y="50"/>
                    <a:pt x="42" y="48"/>
                    <a:pt x="42" y="46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7" y="100"/>
                    <a:pt x="45" y="103"/>
                    <a:pt x="42" y="104"/>
                  </a:cubicBezTo>
                  <a:cubicBezTo>
                    <a:pt x="38" y="104"/>
                    <a:pt x="36" y="102"/>
                    <a:pt x="35" y="99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4" y="102"/>
                    <a:pt x="31" y="105"/>
                    <a:pt x="28" y="105"/>
                  </a:cubicBezTo>
                  <a:cubicBezTo>
                    <a:pt x="25" y="106"/>
                    <a:pt x="22" y="103"/>
                    <a:pt x="22" y="100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2"/>
                    <a:pt x="12" y="54"/>
                    <a:pt x="10" y="54"/>
                  </a:cubicBezTo>
                  <a:cubicBezTo>
                    <a:pt x="7" y="55"/>
                    <a:pt x="4" y="53"/>
                    <a:pt x="4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Freeform 68"/>
            <p:cNvSpPr/>
            <p:nvPr/>
          </p:nvSpPr>
          <p:spPr bwMode="auto">
            <a:xfrm>
              <a:off x="2857587" y="2771202"/>
              <a:ext cx="39690" cy="42868"/>
            </a:xfrm>
            <a:custGeom>
              <a:avLst/>
              <a:gdLst>
                <a:gd name="T0" fmla="*/ 12 w 23"/>
                <a:gd name="T1" fmla="*/ 22 h 23"/>
                <a:gd name="T2" fmla="*/ 0 w 23"/>
                <a:gd name="T3" fmla="*/ 13 h 23"/>
                <a:gd name="T4" fmla="*/ 10 w 23"/>
                <a:gd name="T5" fmla="*/ 1 h 23"/>
                <a:gd name="T6" fmla="*/ 22 w 23"/>
                <a:gd name="T7" fmla="*/ 10 h 23"/>
                <a:gd name="T8" fmla="*/ 12 w 23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2" y="22"/>
                  </a:moveTo>
                  <a:cubicBezTo>
                    <a:pt x="7" y="23"/>
                    <a:pt x="1" y="19"/>
                    <a:pt x="0" y="13"/>
                  </a:cubicBez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1" y="4"/>
                    <a:pt x="22" y="10"/>
                  </a:cubicBezTo>
                  <a:cubicBezTo>
                    <a:pt x="23" y="16"/>
                    <a:pt x="18" y="21"/>
                    <a:pt x="1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Freeform 69"/>
            <p:cNvSpPr/>
            <p:nvPr/>
          </p:nvSpPr>
          <p:spPr bwMode="auto">
            <a:xfrm>
              <a:off x="3279882" y="2567977"/>
              <a:ext cx="57153" cy="114314"/>
            </a:xfrm>
            <a:custGeom>
              <a:avLst/>
              <a:gdLst>
                <a:gd name="T0" fmla="*/ 0 w 31"/>
                <a:gd name="T1" fmla="*/ 11 h 62"/>
                <a:gd name="T2" fmla="*/ 0 w 31"/>
                <a:gd name="T3" fmla="*/ 10 h 62"/>
                <a:gd name="T4" fmla="*/ 0 w 31"/>
                <a:gd name="T5" fmla="*/ 10 h 62"/>
                <a:gd name="T6" fmla="*/ 10 w 31"/>
                <a:gd name="T7" fmla="*/ 3 h 62"/>
                <a:gd name="T8" fmla="*/ 11 w 31"/>
                <a:gd name="T9" fmla="*/ 3 h 62"/>
                <a:gd name="T10" fmla="*/ 15 w 31"/>
                <a:gd name="T11" fmla="*/ 2 h 62"/>
                <a:gd name="T12" fmla="*/ 28 w 31"/>
                <a:gd name="T13" fmla="*/ 8 h 62"/>
                <a:gd name="T14" fmla="*/ 31 w 31"/>
                <a:gd name="T15" fmla="*/ 26 h 62"/>
                <a:gd name="T16" fmla="*/ 28 w 31"/>
                <a:gd name="T17" fmla="*/ 29 h 62"/>
                <a:gd name="T18" fmla="*/ 25 w 31"/>
                <a:gd name="T19" fmla="*/ 27 h 62"/>
                <a:gd name="T20" fmla="*/ 23 w 31"/>
                <a:gd name="T21" fmla="*/ 12 h 62"/>
                <a:gd name="T22" fmla="*/ 22 w 31"/>
                <a:gd name="T23" fmla="*/ 13 h 62"/>
                <a:gd name="T24" fmla="*/ 23 w 31"/>
                <a:gd name="T25" fmla="*/ 21 h 62"/>
                <a:gd name="T26" fmla="*/ 24 w 31"/>
                <a:gd name="T27" fmla="*/ 29 h 62"/>
                <a:gd name="T28" fmla="*/ 28 w 31"/>
                <a:gd name="T29" fmla="*/ 57 h 62"/>
                <a:gd name="T30" fmla="*/ 25 w 31"/>
                <a:gd name="T31" fmla="*/ 61 h 62"/>
                <a:gd name="T32" fmla="*/ 21 w 31"/>
                <a:gd name="T33" fmla="*/ 58 h 62"/>
                <a:gd name="T34" fmla="*/ 18 w 31"/>
                <a:gd name="T35" fmla="*/ 32 h 62"/>
                <a:gd name="T36" fmla="*/ 16 w 31"/>
                <a:gd name="T37" fmla="*/ 32 h 62"/>
                <a:gd name="T38" fmla="*/ 20 w 31"/>
                <a:gd name="T39" fmla="*/ 58 h 62"/>
                <a:gd name="T40" fmla="*/ 17 w 31"/>
                <a:gd name="T41" fmla="*/ 62 h 62"/>
                <a:gd name="T42" fmla="*/ 13 w 31"/>
                <a:gd name="T43" fmla="*/ 59 h 62"/>
                <a:gd name="T44" fmla="*/ 9 w 31"/>
                <a:gd name="T45" fmla="*/ 31 h 62"/>
                <a:gd name="T46" fmla="*/ 8 w 31"/>
                <a:gd name="T47" fmla="*/ 23 h 62"/>
                <a:gd name="T48" fmla="*/ 7 w 31"/>
                <a:gd name="T49" fmla="*/ 14 h 62"/>
                <a:gd name="T50" fmla="*/ 6 w 31"/>
                <a:gd name="T51" fmla="*/ 15 h 62"/>
                <a:gd name="T52" fmla="*/ 8 w 31"/>
                <a:gd name="T53" fmla="*/ 29 h 62"/>
                <a:gd name="T54" fmla="*/ 6 w 31"/>
                <a:gd name="T55" fmla="*/ 32 h 62"/>
                <a:gd name="T56" fmla="*/ 2 w 31"/>
                <a:gd name="T57" fmla="*/ 29 h 62"/>
                <a:gd name="T58" fmla="*/ 0 w 31"/>
                <a:gd name="T59" fmla="*/ 11 h 62"/>
                <a:gd name="T60" fmla="*/ 0 w 31"/>
                <a:gd name="T61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62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7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27" y="0"/>
                    <a:pt x="28" y="8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8"/>
                    <a:pt x="30" y="29"/>
                    <a:pt x="28" y="29"/>
                  </a:cubicBezTo>
                  <a:cubicBezTo>
                    <a:pt x="27" y="30"/>
                    <a:pt x="25" y="28"/>
                    <a:pt x="25" y="2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9"/>
                    <a:pt x="26" y="61"/>
                    <a:pt x="25" y="61"/>
                  </a:cubicBezTo>
                  <a:cubicBezTo>
                    <a:pt x="23" y="61"/>
                    <a:pt x="21" y="60"/>
                    <a:pt x="21" y="5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0"/>
                    <a:pt x="18" y="62"/>
                    <a:pt x="17" y="62"/>
                  </a:cubicBezTo>
                  <a:cubicBezTo>
                    <a:pt x="15" y="62"/>
                    <a:pt x="13" y="61"/>
                    <a:pt x="13" y="59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7" y="32"/>
                    <a:pt x="6" y="32"/>
                  </a:cubicBezTo>
                  <a:cubicBezTo>
                    <a:pt x="4" y="32"/>
                    <a:pt x="2" y="31"/>
                    <a:pt x="2" y="2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Freeform 70"/>
            <p:cNvSpPr/>
            <p:nvPr/>
          </p:nvSpPr>
          <p:spPr bwMode="auto">
            <a:xfrm>
              <a:off x="3289408" y="2547338"/>
              <a:ext cx="25401" cy="25403"/>
            </a:xfrm>
            <a:custGeom>
              <a:avLst/>
              <a:gdLst>
                <a:gd name="T0" fmla="*/ 7 w 13"/>
                <a:gd name="T1" fmla="*/ 13 h 14"/>
                <a:gd name="T2" fmla="*/ 0 w 13"/>
                <a:gd name="T3" fmla="*/ 8 h 14"/>
                <a:gd name="T4" fmla="*/ 6 w 13"/>
                <a:gd name="T5" fmla="*/ 1 h 14"/>
                <a:gd name="T6" fmla="*/ 13 w 13"/>
                <a:gd name="T7" fmla="*/ 6 h 14"/>
                <a:gd name="T8" fmla="*/ 7 w 13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7" y="13"/>
                  </a:moveTo>
                  <a:cubicBezTo>
                    <a:pt x="4" y="14"/>
                    <a:pt x="0" y="11"/>
                    <a:pt x="0" y="8"/>
                  </a:cubicBezTo>
                  <a:cubicBezTo>
                    <a:pt x="0" y="4"/>
                    <a:pt x="2" y="1"/>
                    <a:pt x="6" y="1"/>
                  </a:cubicBezTo>
                  <a:cubicBezTo>
                    <a:pt x="9" y="0"/>
                    <a:pt x="12" y="3"/>
                    <a:pt x="13" y="6"/>
                  </a:cubicBezTo>
                  <a:cubicBezTo>
                    <a:pt x="13" y="10"/>
                    <a:pt x="11" y="13"/>
                    <a:pt x="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Freeform 71"/>
            <p:cNvSpPr/>
            <p:nvPr/>
          </p:nvSpPr>
          <p:spPr bwMode="auto">
            <a:xfrm>
              <a:off x="1443056" y="3839723"/>
              <a:ext cx="157170" cy="217514"/>
            </a:xfrm>
            <a:custGeom>
              <a:avLst/>
              <a:gdLst>
                <a:gd name="T0" fmla="*/ 30 w 86"/>
                <a:gd name="T1" fmla="*/ 114 h 119"/>
                <a:gd name="T2" fmla="*/ 33 w 86"/>
                <a:gd name="T3" fmla="*/ 94 h 119"/>
                <a:gd name="T4" fmla="*/ 34 w 86"/>
                <a:gd name="T5" fmla="*/ 93 h 119"/>
                <a:gd name="T6" fmla="*/ 39 w 86"/>
                <a:gd name="T7" fmla="*/ 75 h 119"/>
                <a:gd name="T8" fmla="*/ 53 w 86"/>
                <a:gd name="T9" fmla="*/ 52 h 119"/>
                <a:gd name="T10" fmla="*/ 54 w 86"/>
                <a:gd name="T11" fmla="*/ 50 h 119"/>
                <a:gd name="T12" fmla="*/ 54 w 86"/>
                <a:gd name="T13" fmla="*/ 50 h 119"/>
                <a:gd name="T14" fmla="*/ 83 w 86"/>
                <a:gd name="T15" fmla="*/ 39 h 119"/>
                <a:gd name="T16" fmla="*/ 86 w 86"/>
                <a:gd name="T17" fmla="*/ 34 h 119"/>
                <a:gd name="T18" fmla="*/ 80 w 86"/>
                <a:gd name="T19" fmla="*/ 31 h 119"/>
                <a:gd name="T20" fmla="*/ 53 w 86"/>
                <a:gd name="T21" fmla="*/ 41 h 119"/>
                <a:gd name="T22" fmla="*/ 52 w 86"/>
                <a:gd name="T23" fmla="*/ 40 h 119"/>
                <a:gd name="T24" fmla="*/ 45 w 86"/>
                <a:gd name="T25" fmla="*/ 36 h 119"/>
                <a:gd name="T26" fmla="*/ 44 w 86"/>
                <a:gd name="T27" fmla="*/ 35 h 119"/>
                <a:gd name="T28" fmla="*/ 47 w 86"/>
                <a:gd name="T29" fmla="*/ 5 h 119"/>
                <a:gd name="T30" fmla="*/ 43 w 86"/>
                <a:gd name="T31" fmla="*/ 0 h 119"/>
                <a:gd name="T32" fmla="*/ 39 w 86"/>
                <a:gd name="T33" fmla="*/ 4 h 119"/>
                <a:gd name="T34" fmla="*/ 35 w 86"/>
                <a:gd name="T35" fmla="*/ 38 h 119"/>
                <a:gd name="T36" fmla="*/ 35 w 86"/>
                <a:gd name="T37" fmla="*/ 38 h 119"/>
                <a:gd name="T38" fmla="*/ 20 w 86"/>
                <a:gd name="T39" fmla="*/ 64 h 119"/>
                <a:gd name="T40" fmla="*/ 19 w 86"/>
                <a:gd name="T41" fmla="*/ 65 h 119"/>
                <a:gd name="T42" fmla="*/ 8 w 86"/>
                <a:gd name="T43" fmla="*/ 78 h 119"/>
                <a:gd name="T44" fmla="*/ 6 w 86"/>
                <a:gd name="T45" fmla="*/ 81 h 119"/>
                <a:gd name="T46" fmla="*/ 0 w 86"/>
                <a:gd name="T47" fmla="*/ 107 h 119"/>
                <a:gd name="T48" fmla="*/ 4 w 86"/>
                <a:gd name="T49" fmla="*/ 113 h 119"/>
                <a:gd name="T50" fmla="*/ 10 w 86"/>
                <a:gd name="T51" fmla="*/ 109 h 119"/>
                <a:gd name="T52" fmla="*/ 15 w 86"/>
                <a:gd name="T53" fmla="*/ 85 h 119"/>
                <a:gd name="T54" fmla="*/ 26 w 86"/>
                <a:gd name="T55" fmla="*/ 73 h 119"/>
                <a:gd name="T56" fmla="*/ 28 w 86"/>
                <a:gd name="T57" fmla="*/ 74 h 119"/>
                <a:gd name="T58" fmla="*/ 25 w 86"/>
                <a:gd name="T59" fmla="*/ 88 h 119"/>
                <a:gd name="T60" fmla="*/ 24 w 86"/>
                <a:gd name="T61" fmla="*/ 91 h 119"/>
                <a:gd name="T62" fmla="*/ 20 w 86"/>
                <a:gd name="T63" fmla="*/ 114 h 119"/>
                <a:gd name="T64" fmla="*/ 25 w 86"/>
                <a:gd name="T65" fmla="*/ 119 h 119"/>
                <a:gd name="T66" fmla="*/ 30 w 86"/>
                <a:gd name="T67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119">
                  <a:moveTo>
                    <a:pt x="30" y="11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4" y="94"/>
                    <a:pt x="34" y="94"/>
                    <a:pt x="34" y="9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1"/>
                    <a:pt x="54" y="51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5" y="38"/>
                    <a:pt x="86" y="36"/>
                    <a:pt x="86" y="34"/>
                  </a:cubicBezTo>
                  <a:cubicBezTo>
                    <a:pt x="85" y="31"/>
                    <a:pt x="82" y="30"/>
                    <a:pt x="80" y="3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0"/>
                    <a:pt x="52" y="40"/>
                    <a:pt x="52" y="4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4" y="35"/>
                    <a:pt x="44" y="3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41" y="0"/>
                    <a:pt x="39" y="1"/>
                    <a:pt x="39" y="4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4"/>
                    <a:pt x="19" y="65"/>
                    <a:pt x="19" y="65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7" y="79"/>
                    <a:pt x="6" y="80"/>
                    <a:pt x="6" y="8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0"/>
                    <a:pt x="2" y="112"/>
                    <a:pt x="4" y="113"/>
                  </a:cubicBezTo>
                  <a:cubicBezTo>
                    <a:pt x="7" y="114"/>
                    <a:pt x="10" y="112"/>
                    <a:pt x="10" y="109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9"/>
                    <a:pt x="24" y="90"/>
                    <a:pt x="24" y="91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7"/>
                    <a:pt x="22" y="119"/>
                    <a:pt x="25" y="119"/>
                  </a:cubicBezTo>
                  <a:cubicBezTo>
                    <a:pt x="28" y="119"/>
                    <a:pt x="30" y="117"/>
                    <a:pt x="30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Freeform 72"/>
            <p:cNvSpPr/>
            <p:nvPr/>
          </p:nvSpPr>
          <p:spPr bwMode="auto">
            <a:xfrm>
              <a:off x="1528785" y="3874652"/>
              <a:ext cx="33339" cy="34929"/>
            </a:xfrm>
            <a:custGeom>
              <a:avLst/>
              <a:gdLst>
                <a:gd name="T0" fmla="*/ 2 w 19"/>
                <a:gd name="T1" fmla="*/ 5 h 19"/>
                <a:gd name="T2" fmla="*/ 5 w 19"/>
                <a:gd name="T3" fmla="*/ 16 h 19"/>
                <a:gd name="T4" fmla="*/ 16 w 19"/>
                <a:gd name="T5" fmla="*/ 14 h 19"/>
                <a:gd name="T6" fmla="*/ 14 w 19"/>
                <a:gd name="T7" fmla="*/ 2 h 19"/>
                <a:gd name="T8" fmla="*/ 2 w 19"/>
                <a:gd name="T9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2" y="5"/>
                  </a:moveTo>
                  <a:cubicBezTo>
                    <a:pt x="0" y="9"/>
                    <a:pt x="1" y="14"/>
                    <a:pt x="5" y="16"/>
                  </a:cubicBezTo>
                  <a:cubicBezTo>
                    <a:pt x="9" y="19"/>
                    <a:pt x="14" y="18"/>
                    <a:pt x="16" y="14"/>
                  </a:cubicBezTo>
                  <a:cubicBezTo>
                    <a:pt x="19" y="10"/>
                    <a:pt x="18" y="5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73"/>
            <p:cNvSpPr/>
            <p:nvPr/>
          </p:nvSpPr>
          <p:spPr bwMode="auto">
            <a:xfrm>
              <a:off x="1587525" y="2156764"/>
              <a:ext cx="149232" cy="104788"/>
            </a:xfrm>
            <a:custGeom>
              <a:avLst/>
              <a:gdLst>
                <a:gd name="T0" fmla="*/ 59 w 71"/>
                <a:gd name="T1" fmla="*/ 20 h 50"/>
                <a:gd name="T2" fmla="*/ 55 w 71"/>
                <a:gd name="T3" fmla="*/ 19 h 50"/>
                <a:gd name="T4" fmla="*/ 55 w 71"/>
                <a:gd name="T5" fmla="*/ 19 h 50"/>
                <a:gd name="T6" fmla="*/ 0 w 71"/>
                <a:gd name="T7" fmla="*/ 0 h 50"/>
                <a:gd name="T8" fmla="*/ 0 w 71"/>
                <a:gd name="T9" fmla="*/ 50 h 50"/>
                <a:gd name="T10" fmla="*/ 58 w 71"/>
                <a:gd name="T11" fmla="*/ 31 h 50"/>
                <a:gd name="T12" fmla="*/ 58 w 71"/>
                <a:gd name="T13" fmla="*/ 31 h 50"/>
                <a:gd name="T14" fmla="*/ 59 w 71"/>
                <a:gd name="T15" fmla="*/ 31 h 50"/>
                <a:gd name="T16" fmla="*/ 71 w 71"/>
                <a:gd name="T17" fmla="*/ 34 h 50"/>
                <a:gd name="T18" fmla="*/ 71 w 71"/>
                <a:gd name="T19" fmla="*/ 16 h 50"/>
                <a:gd name="T20" fmla="*/ 59 w 71"/>
                <a:gd name="T21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59" y="20"/>
                  </a:moveTo>
                  <a:lnTo>
                    <a:pt x="55" y="19"/>
                  </a:lnTo>
                  <a:lnTo>
                    <a:pt x="55" y="19"/>
                  </a:lnTo>
                  <a:lnTo>
                    <a:pt x="0" y="0"/>
                  </a:lnTo>
                  <a:lnTo>
                    <a:pt x="0" y="50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9" y="31"/>
                  </a:lnTo>
                  <a:lnTo>
                    <a:pt x="71" y="34"/>
                  </a:lnTo>
                  <a:lnTo>
                    <a:pt x="71" y="16"/>
                  </a:lnTo>
                  <a:lnTo>
                    <a:pt x="5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Freeform 74"/>
            <p:cNvSpPr/>
            <p:nvPr/>
          </p:nvSpPr>
          <p:spPr bwMode="auto">
            <a:xfrm>
              <a:off x="1497034" y="2201220"/>
              <a:ext cx="76204" cy="15877"/>
            </a:xfrm>
            <a:custGeom>
              <a:avLst/>
              <a:gdLst>
                <a:gd name="T0" fmla="*/ 37 w 42"/>
                <a:gd name="T1" fmla="*/ 0 h 9"/>
                <a:gd name="T2" fmla="*/ 5 w 42"/>
                <a:gd name="T3" fmla="*/ 0 h 9"/>
                <a:gd name="T4" fmla="*/ 0 w 42"/>
                <a:gd name="T5" fmla="*/ 5 h 9"/>
                <a:gd name="T6" fmla="*/ 5 w 42"/>
                <a:gd name="T7" fmla="*/ 9 h 9"/>
                <a:gd name="T8" fmla="*/ 37 w 42"/>
                <a:gd name="T9" fmla="*/ 9 h 9"/>
                <a:gd name="T10" fmla="*/ 42 w 42"/>
                <a:gd name="T11" fmla="*/ 5 h 9"/>
                <a:gd name="T12" fmla="*/ 37 w 4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9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40" y="9"/>
                    <a:pt x="42" y="7"/>
                    <a:pt x="42" y="5"/>
                  </a:cubicBezTo>
                  <a:cubicBezTo>
                    <a:pt x="42" y="2"/>
                    <a:pt x="40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75"/>
            <p:cNvSpPr/>
            <p:nvPr/>
          </p:nvSpPr>
          <p:spPr bwMode="auto">
            <a:xfrm>
              <a:off x="1498621" y="2136124"/>
              <a:ext cx="74617" cy="34929"/>
            </a:xfrm>
            <a:custGeom>
              <a:avLst/>
              <a:gdLst>
                <a:gd name="T0" fmla="*/ 4 w 41"/>
                <a:gd name="T1" fmla="*/ 9 h 20"/>
                <a:gd name="T2" fmla="*/ 35 w 41"/>
                <a:gd name="T3" fmla="*/ 19 h 20"/>
                <a:gd name="T4" fmla="*/ 40 w 41"/>
                <a:gd name="T5" fmla="*/ 16 h 20"/>
                <a:gd name="T6" fmla="*/ 37 w 41"/>
                <a:gd name="T7" fmla="*/ 10 h 20"/>
                <a:gd name="T8" fmla="*/ 7 w 41"/>
                <a:gd name="T9" fmla="*/ 0 h 20"/>
                <a:gd name="T10" fmla="*/ 1 w 41"/>
                <a:gd name="T11" fmla="*/ 3 h 20"/>
                <a:gd name="T12" fmla="*/ 4 w 41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0">
                  <a:moveTo>
                    <a:pt x="4" y="9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7" y="20"/>
                    <a:pt x="40" y="18"/>
                    <a:pt x="40" y="16"/>
                  </a:cubicBezTo>
                  <a:cubicBezTo>
                    <a:pt x="41" y="14"/>
                    <a:pt x="40" y="11"/>
                    <a:pt x="37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Freeform 76"/>
            <p:cNvSpPr/>
            <p:nvPr/>
          </p:nvSpPr>
          <p:spPr bwMode="auto">
            <a:xfrm>
              <a:off x="1498621" y="2248851"/>
              <a:ext cx="74617" cy="36517"/>
            </a:xfrm>
            <a:custGeom>
              <a:avLst/>
              <a:gdLst>
                <a:gd name="T0" fmla="*/ 35 w 41"/>
                <a:gd name="T1" fmla="*/ 1 h 20"/>
                <a:gd name="T2" fmla="*/ 4 w 41"/>
                <a:gd name="T3" fmla="*/ 10 h 20"/>
                <a:gd name="T4" fmla="*/ 1 w 41"/>
                <a:gd name="T5" fmla="*/ 16 h 20"/>
                <a:gd name="T6" fmla="*/ 7 w 41"/>
                <a:gd name="T7" fmla="*/ 19 h 20"/>
                <a:gd name="T8" fmla="*/ 37 w 41"/>
                <a:gd name="T9" fmla="*/ 10 h 20"/>
                <a:gd name="T10" fmla="*/ 40 w 41"/>
                <a:gd name="T11" fmla="*/ 4 h 20"/>
                <a:gd name="T12" fmla="*/ 35 w 41"/>
                <a:gd name="T13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0">
                  <a:moveTo>
                    <a:pt x="35" y="1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1" y="11"/>
                    <a:pt x="0" y="14"/>
                    <a:pt x="1" y="16"/>
                  </a:cubicBezTo>
                  <a:cubicBezTo>
                    <a:pt x="2" y="19"/>
                    <a:pt x="4" y="20"/>
                    <a:pt x="7" y="19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1" y="6"/>
                    <a:pt x="40" y="4"/>
                  </a:cubicBezTo>
                  <a:cubicBezTo>
                    <a:pt x="40" y="1"/>
                    <a:pt x="37" y="0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Freeform 77"/>
            <p:cNvSpPr/>
            <p:nvPr/>
          </p:nvSpPr>
          <p:spPr bwMode="auto">
            <a:xfrm>
              <a:off x="1439881" y="4401767"/>
              <a:ext cx="201622" cy="146068"/>
            </a:xfrm>
            <a:custGeom>
              <a:avLst/>
              <a:gdLst>
                <a:gd name="T0" fmla="*/ 81 w 96"/>
                <a:gd name="T1" fmla="*/ 27 h 69"/>
                <a:gd name="T2" fmla="*/ 75 w 96"/>
                <a:gd name="T3" fmla="*/ 26 h 69"/>
                <a:gd name="T4" fmla="*/ 75 w 96"/>
                <a:gd name="T5" fmla="*/ 26 h 69"/>
                <a:gd name="T6" fmla="*/ 0 w 96"/>
                <a:gd name="T7" fmla="*/ 0 h 69"/>
                <a:gd name="T8" fmla="*/ 0 w 96"/>
                <a:gd name="T9" fmla="*/ 69 h 69"/>
                <a:gd name="T10" fmla="*/ 79 w 96"/>
                <a:gd name="T11" fmla="*/ 43 h 69"/>
                <a:gd name="T12" fmla="*/ 79 w 96"/>
                <a:gd name="T13" fmla="*/ 43 h 69"/>
                <a:gd name="T14" fmla="*/ 80 w 96"/>
                <a:gd name="T15" fmla="*/ 43 h 69"/>
                <a:gd name="T16" fmla="*/ 96 w 96"/>
                <a:gd name="T17" fmla="*/ 47 h 69"/>
                <a:gd name="T18" fmla="*/ 96 w 96"/>
                <a:gd name="T19" fmla="*/ 22 h 69"/>
                <a:gd name="T20" fmla="*/ 81 w 96"/>
                <a:gd name="T2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69">
                  <a:moveTo>
                    <a:pt x="81" y="27"/>
                  </a:moveTo>
                  <a:lnTo>
                    <a:pt x="75" y="26"/>
                  </a:lnTo>
                  <a:lnTo>
                    <a:pt x="75" y="26"/>
                  </a:lnTo>
                  <a:lnTo>
                    <a:pt x="0" y="0"/>
                  </a:lnTo>
                  <a:lnTo>
                    <a:pt x="0" y="69"/>
                  </a:lnTo>
                  <a:lnTo>
                    <a:pt x="79" y="43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96" y="47"/>
                  </a:lnTo>
                  <a:lnTo>
                    <a:pt x="96" y="22"/>
                  </a:lnTo>
                  <a:lnTo>
                    <a:pt x="8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Freeform 78"/>
            <p:cNvSpPr/>
            <p:nvPr/>
          </p:nvSpPr>
          <p:spPr bwMode="auto">
            <a:xfrm>
              <a:off x="1312875" y="4463687"/>
              <a:ext cx="104780" cy="22228"/>
            </a:xfrm>
            <a:custGeom>
              <a:avLst/>
              <a:gdLst>
                <a:gd name="T0" fmla="*/ 51 w 57"/>
                <a:gd name="T1" fmla="*/ 0 h 13"/>
                <a:gd name="T2" fmla="*/ 7 w 57"/>
                <a:gd name="T3" fmla="*/ 0 h 13"/>
                <a:gd name="T4" fmla="*/ 0 w 57"/>
                <a:gd name="T5" fmla="*/ 7 h 13"/>
                <a:gd name="T6" fmla="*/ 7 w 57"/>
                <a:gd name="T7" fmla="*/ 13 h 13"/>
                <a:gd name="T8" fmla="*/ 51 w 57"/>
                <a:gd name="T9" fmla="*/ 13 h 13"/>
                <a:gd name="T10" fmla="*/ 57 w 57"/>
                <a:gd name="T11" fmla="*/ 7 h 13"/>
                <a:gd name="T12" fmla="*/ 51 w 5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3">
                  <a:moveTo>
                    <a:pt x="5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4" y="13"/>
                    <a:pt x="57" y="10"/>
                    <a:pt x="57" y="7"/>
                  </a:cubicBezTo>
                  <a:cubicBezTo>
                    <a:pt x="57" y="3"/>
                    <a:pt x="54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Freeform 79"/>
            <p:cNvSpPr/>
            <p:nvPr/>
          </p:nvSpPr>
          <p:spPr bwMode="auto">
            <a:xfrm>
              <a:off x="1314462" y="4374776"/>
              <a:ext cx="103193" cy="49219"/>
            </a:xfrm>
            <a:custGeom>
              <a:avLst/>
              <a:gdLst>
                <a:gd name="T0" fmla="*/ 6 w 57"/>
                <a:gd name="T1" fmla="*/ 13 h 27"/>
                <a:gd name="T2" fmla="*/ 48 w 57"/>
                <a:gd name="T3" fmla="*/ 26 h 27"/>
                <a:gd name="T4" fmla="*/ 56 w 57"/>
                <a:gd name="T5" fmla="*/ 22 h 27"/>
                <a:gd name="T6" fmla="*/ 52 w 57"/>
                <a:gd name="T7" fmla="*/ 14 h 27"/>
                <a:gd name="T8" fmla="*/ 10 w 57"/>
                <a:gd name="T9" fmla="*/ 1 h 27"/>
                <a:gd name="T10" fmla="*/ 2 w 57"/>
                <a:gd name="T11" fmla="*/ 5 h 27"/>
                <a:gd name="T12" fmla="*/ 6 w 57"/>
                <a:gd name="T13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7">
                  <a:moveTo>
                    <a:pt x="6" y="13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51" y="27"/>
                    <a:pt x="55" y="26"/>
                    <a:pt x="56" y="22"/>
                  </a:cubicBezTo>
                  <a:cubicBezTo>
                    <a:pt x="57" y="19"/>
                    <a:pt x="55" y="15"/>
                    <a:pt x="52" y="1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0"/>
                    <a:pt x="3" y="2"/>
                    <a:pt x="2" y="5"/>
                  </a:cubicBezTo>
                  <a:cubicBezTo>
                    <a:pt x="0" y="8"/>
                    <a:pt x="2" y="12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80"/>
            <p:cNvSpPr/>
            <p:nvPr/>
          </p:nvSpPr>
          <p:spPr bwMode="auto">
            <a:xfrm>
              <a:off x="1314462" y="4528783"/>
              <a:ext cx="103193" cy="52393"/>
            </a:xfrm>
            <a:custGeom>
              <a:avLst/>
              <a:gdLst>
                <a:gd name="T0" fmla="*/ 48 w 57"/>
                <a:gd name="T1" fmla="*/ 1 h 28"/>
                <a:gd name="T2" fmla="*/ 6 w 57"/>
                <a:gd name="T3" fmla="*/ 14 h 28"/>
                <a:gd name="T4" fmla="*/ 2 w 57"/>
                <a:gd name="T5" fmla="*/ 23 h 28"/>
                <a:gd name="T6" fmla="*/ 10 w 57"/>
                <a:gd name="T7" fmla="*/ 27 h 28"/>
                <a:gd name="T8" fmla="*/ 52 w 57"/>
                <a:gd name="T9" fmla="*/ 13 h 28"/>
                <a:gd name="T10" fmla="*/ 56 w 57"/>
                <a:gd name="T11" fmla="*/ 5 h 28"/>
                <a:gd name="T12" fmla="*/ 48 w 57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8">
                  <a:moveTo>
                    <a:pt x="48" y="1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6"/>
                    <a:pt x="0" y="19"/>
                    <a:pt x="2" y="23"/>
                  </a:cubicBezTo>
                  <a:cubicBezTo>
                    <a:pt x="3" y="26"/>
                    <a:pt x="6" y="28"/>
                    <a:pt x="10" y="27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5" y="12"/>
                    <a:pt x="57" y="9"/>
                    <a:pt x="56" y="5"/>
                  </a:cubicBezTo>
                  <a:cubicBezTo>
                    <a:pt x="55" y="2"/>
                    <a:pt x="51" y="0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Freeform 81"/>
            <p:cNvSpPr/>
            <p:nvPr/>
          </p:nvSpPr>
          <p:spPr bwMode="auto">
            <a:xfrm>
              <a:off x="1925680" y="4517668"/>
              <a:ext cx="200035" cy="144481"/>
            </a:xfrm>
            <a:custGeom>
              <a:avLst/>
              <a:gdLst>
                <a:gd name="T0" fmla="*/ 80 w 95"/>
                <a:gd name="T1" fmla="*/ 26 h 68"/>
                <a:gd name="T2" fmla="*/ 74 w 95"/>
                <a:gd name="T3" fmla="*/ 24 h 68"/>
                <a:gd name="T4" fmla="*/ 74 w 95"/>
                <a:gd name="T5" fmla="*/ 24 h 68"/>
                <a:gd name="T6" fmla="*/ 0 w 95"/>
                <a:gd name="T7" fmla="*/ 0 h 68"/>
                <a:gd name="T8" fmla="*/ 0 w 95"/>
                <a:gd name="T9" fmla="*/ 68 h 68"/>
                <a:gd name="T10" fmla="*/ 78 w 95"/>
                <a:gd name="T11" fmla="*/ 42 h 68"/>
                <a:gd name="T12" fmla="*/ 78 w 95"/>
                <a:gd name="T13" fmla="*/ 42 h 68"/>
                <a:gd name="T14" fmla="*/ 80 w 95"/>
                <a:gd name="T15" fmla="*/ 41 h 68"/>
                <a:gd name="T16" fmla="*/ 95 w 95"/>
                <a:gd name="T17" fmla="*/ 46 h 68"/>
                <a:gd name="T18" fmla="*/ 95 w 95"/>
                <a:gd name="T19" fmla="*/ 21 h 68"/>
                <a:gd name="T20" fmla="*/ 80 w 95"/>
                <a:gd name="T21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68">
                  <a:moveTo>
                    <a:pt x="80" y="26"/>
                  </a:moveTo>
                  <a:lnTo>
                    <a:pt x="74" y="24"/>
                  </a:lnTo>
                  <a:lnTo>
                    <a:pt x="74" y="24"/>
                  </a:lnTo>
                  <a:lnTo>
                    <a:pt x="0" y="0"/>
                  </a:lnTo>
                  <a:lnTo>
                    <a:pt x="0" y="68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80" y="41"/>
                  </a:lnTo>
                  <a:lnTo>
                    <a:pt x="95" y="46"/>
                  </a:lnTo>
                  <a:lnTo>
                    <a:pt x="95" y="21"/>
                  </a:lnTo>
                  <a:lnTo>
                    <a:pt x="8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Freeform 82"/>
            <p:cNvSpPr/>
            <p:nvPr/>
          </p:nvSpPr>
          <p:spPr bwMode="auto">
            <a:xfrm>
              <a:off x="1800261" y="4578001"/>
              <a:ext cx="103193" cy="22228"/>
            </a:xfrm>
            <a:custGeom>
              <a:avLst/>
              <a:gdLst>
                <a:gd name="T0" fmla="*/ 50 w 56"/>
                <a:gd name="T1" fmla="*/ 0 h 13"/>
                <a:gd name="T2" fmla="*/ 6 w 56"/>
                <a:gd name="T3" fmla="*/ 0 h 13"/>
                <a:gd name="T4" fmla="*/ 0 w 56"/>
                <a:gd name="T5" fmla="*/ 7 h 13"/>
                <a:gd name="T6" fmla="*/ 6 w 56"/>
                <a:gd name="T7" fmla="*/ 13 h 13"/>
                <a:gd name="T8" fmla="*/ 50 w 56"/>
                <a:gd name="T9" fmla="*/ 13 h 13"/>
                <a:gd name="T10" fmla="*/ 56 w 56"/>
                <a:gd name="T11" fmla="*/ 7 h 13"/>
                <a:gd name="T12" fmla="*/ 50 w 5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3">
                  <a:moveTo>
                    <a:pt x="5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3" y="13"/>
                    <a:pt x="56" y="10"/>
                    <a:pt x="56" y="7"/>
                  </a:cubicBezTo>
                  <a:cubicBezTo>
                    <a:pt x="56" y="3"/>
                    <a:pt x="53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83"/>
            <p:cNvSpPr/>
            <p:nvPr/>
          </p:nvSpPr>
          <p:spPr bwMode="auto">
            <a:xfrm>
              <a:off x="1803436" y="4485914"/>
              <a:ext cx="103193" cy="53982"/>
            </a:xfrm>
            <a:custGeom>
              <a:avLst/>
              <a:gdLst>
                <a:gd name="T0" fmla="*/ 5 w 56"/>
                <a:gd name="T1" fmla="*/ 13 h 28"/>
                <a:gd name="T2" fmla="*/ 47 w 56"/>
                <a:gd name="T3" fmla="*/ 27 h 28"/>
                <a:gd name="T4" fmla="*/ 55 w 56"/>
                <a:gd name="T5" fmla="*/ 22 h 28"/>
                <a:gd name="T6" fmla="*/ 51 w 56"/>
                <a:gd name="T7" fmla="*/ 14 h 28"/>
                <a:gd name="T8" fmla="*/ 9 w 56"/>
                <a:gd name="T9" fmla="*/ 1 h 28"/>
                <a:gd name="T10" fmla="*/ 1 w 56"/>
                <a:gd name="T11" fmla="*/ 5 h 28"/>
                <a:gd name="T12" fmla="*/ 5 w 56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28">
                  <a:moveTo>
                    <a:pt x="5" y="13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0" y="28"/>
                    <a:pt x="54" y="26"/>
                    <a:pt x="55" y="22"/>
                  </a:cubicBezTo>
                  <a:cubicBezTo>
                    <a:pt x="56" y="19"/>
                    <a:pt x="54" y="15"/>
                    <a:pt x="51" y="1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2" y="2"/>
                    <a:pt x="1" y="5"/>
                  </a:cubicBezTo>
                  <a:cubicBezTo>
                    <a:pt x="0" y="9"/>
                    <a:pt x="2" y="12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Freeform 84"/>
            <p:cNvSpPr/>
            <p:nvPr/>
          </p:nvSpPr>
          <p:spPr bwMode="auto">
            <a:xfrm>
              <a:off x="1803436" y="4643097"/>
              <a:ext cx="103193" cy="50806"/>
            </a:xfrm>
            <a:custGeom>
              <a:avLst/>
              <a:gdLst>
                <a:gd name="T0" fmla="*/ 47 w 56"/>
                <a:gd name="T1" fmla="*/ 1 h 27"/>
                <a:gd name="T2" fmla="*/ 5 w 56"/>
                <a:gd name="T3" fmla="*/ 14 h 27"/>
                <a:gd name="T4" fmla="*/ 1 w 56"/>
                <a:gd name="T5" fmla="*/ 22 h 27"/>
                <a:gd name="T6" fmla="*/ 9 w 56"/>
                <a:gd name="T7" fmla="*/ 26 h 27"/>
                <a:gd name="T8" fmla="*/ 51 w 56"/>
                <a:gd name="T9" fmla="*/ 13 h 27"/>
                <a:gd name="T10" fmla="*/ 55 w 56"/>
                <a:gd name="T11" fmla="*/ 5 h 27"/>
                <a:gd name="T12" fmla="*/ 47 w 56"/>
                <a:gd name="T1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27">
                  <a:moveTo>
                    <a:pt x="47" y="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2" y="15"/>
                    <a:pt x="0" y="19"/>
                    <a:pt x="1" y="22"/>
                  </a:cubicBezTo>
                  <a:cubicBezTo>
                    <a:pt x="2" y="25"/>
                    <a:pt x="6" y="27"/>
                    <a:pt x="9" y="26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4" y="12"/>
                    <a:pt x="56" y="8"/>
                    <a:pt x="55" y="5"/>
                  </a:cubicBezTo>
                  <a:cubicBezTo>
                    <a:pt x="54" y="2"/>
                    <a:pt x="50" y="0"/>
                    <a:pt x="4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Freeform 85"/>
            <p:cNvSpPr>
              <a:spLocks noEditPoints="1"/>
            </p:cNvSpPr>
            <p:nvPr/>
          </p:nvSpPr>
          <p:spPr bwMode="auto">
            <a:xfrm>
              <a:off x="3254481" y="6152996"/>
              <a:ext cx="114306" cy="114314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12 w 62"/>
                <a:gd name="T11" fmla="*/ 53 h 62"/>
                <a:gd name="T12" fmla="*/ 3 w 62"/>
                <a:gd name="T13" fmla="*/ 40 h 62"/>
                <a:gd name="T14" fmla="*/ 4 w 62"/>
                <a:gd name="T15" fmla="*/ 38 h 62"/>
                <a:gd name="T16" fmla="*/ 5 w 62"/>
                <a:gd name="T17" fmla="*/ 38 h 62"/>
                <a:gd name="T18" fmla="*/ 10 w 62"/>
                <a:gd name="T19" fmla="*/ 43 h 62"/>
                <a:gd name="T20" fmla="*/ 11 w 62"/>
                <a:gd name="T21" fmla="*/ 45 h 62"/>
                <a:gd name="T22" fmla="*/ 13 w 62"/>
                <a:gd name="T23" fmla="*/ 52 h 62"/>
                <a:gd name="T24" fmla="*/ 12 w 62"/>
                <a:gd name="T25" fmla="*/ 53 h 62"/>
                <a:gd name="T26" fmla="*/ 15 w 62"/>
                <a:gd name="T27" fmla="*/ 13 h 62"/>
                <a:gd name="T28" fmla="*/ 12 w 62"/>
                <a:gd name="T29" fmla="*/ 20 h 62"/>
                <a:gd name="T30" fmla="*/ 6 w 62"/>
                <a:gd name="T31" fmla="*/ 23 h 62"/>
                <a:gd name="T32" fmla="*/ 5 w 62"/>
                <a:gd name="T33" fmla="*/ 24 h 62"/>
                <a:gd name="T34" fmla="*/ 4 w 62"/>
                <a:gd name="T35" fmla="*/ 20 h 62"/>
                <a:gd name="T36" fmla="*/ 13 w 62"/>
                <a:gd name="T37" fmla="*/ 9 h 62"/>
                <a:gd name="T38" fmla="*/ 16 w 62"/>
                <a:gd name="T39" fmla="*/ 10 h 62"/>
                <a:gd name="T40" fmla="*/ 15 w 62"/>
                <a:gd name="T41" fmla="*/ 13 h 62"/>
                <a:gd name="T42" fmla="*/ 17 w 62"/>
                <a:gd name="T43" fmla="*/ 38 h 62"/>
                <a:gd name="T44" fmla="*/ 17 w 62"/>
                <a:gd name="T45" fmla="*/ 29 h 62"/>
                <a:gd name="T46" fmla="*/ 19 w 62"/>
                <a:gd name="T47" fmla="*/ 27 h 62"/>
                <a:gd name="T48" fmla="*/ 28 w 62"/>
                <a:gd name="T49" fmla="*/ 25 h 62"/>
                <a:gd name="T50" fmla="*/ 31 w 62"/>
                <a:gd name="T51" fmla="*/ 26 h 62"/>
                <a:gd name="T52" fmla="*/ 36 w 62"/>
                <a:gd name="T53" fmla="*/ 33 h 62"/>
                <a:gd name="T54" fmla="*/ 35 w 62"/>
                <a:gd name="T55" fmla="*/ 37 h 62"/>
                <a:gd name="T56" fmla="*/ 30 w 62"/>
                <a:gd name="T57" fmla="*/ 43 h 62"/>
                <a:gd name="T58" fmla="*/ 27 w 62"/>
                <a:gd name="T59" fmla="*/ 44 h 62"/>
                <a:gd name="T60" fmla="*/ 18 w 62"/>
                <a:gd name="T61" fmla="*/ 41 h 62"/>
                <a:gd name="T62" fmla="*/ 17 w 62"/>
                <a:gd name="T63" fmla="*/ 38 h 62"/>
                <a:gd name="T64" fmla="*/ 44 w 62"/>
                <a:gd name="T65" fmla="*/ 57 h 62"/>
                <a:gd name="T66" fmla="*/ 31 w 62"/>
                <a:gd name="T67" fmla="*/ 60 h 62"/>
                <a:gd name="T68" fmla="*/ 26 w 62"/>
                <a:gd name="T69" fmla="*/ 59 h 62"/>
                <a:gd name="T70" fmla="*/ 26 w 62"/>
                <a:gd name="T71" fmla="*/ 57 h 62"/>
                <a:gd name="T72" fmla="*/ 30 w 62"/>
                <a:gd name="T73" fmla="*/ 55 h 62"/>
                <a:gd name="T74" fmla="*/ 33 w 62"/>
                <a:gd name="T75" fmla="*/ 53 h 62"/>
                <a:gd name="T76" fmla="*/ 42 w 62"/>
                <a:gd name="T77" fmla="*/ 53 h 62"/>
                <a:gd name="T78" fmla="*/ 44 w 62"/>
                <a:gd name="T79" fmla="*/ 55 h 62"/>
                <a:gd name="T80" fmla="*/ 44 w 62"/>
                <a:gd name="T81" fmla="*/ 57 h 62"/>
                <a:gd name="T82" fmla="*/ 45 w 62"/>
                <a:gd name="T83" fmla="*/ 14 h 62"/>
                <a:gd name="T84" fmla="*/ 36 w 62"/>
                <a:gd name="T85" fmla="*/ 15 h 62"/>
                <a:gd name="T86" fmla="*/ 35 w 62"/>
                <a:gd name="T87" fmla="*/ 14 h 62"/>
                <a:gd name="T88" fmla="*/ 30 w 62"/>
                <a:gd name="T89" fmla="*/ 8 h 62"/>
                <a:gd name="T90" fmla="*/ 30 w 62"/>
                <a:gd name="T91" fmla="*/ 7 h 62"/>
                <a:gd name="T92" fmla="*/ 36 w 62"/>
                <a:gd name="T93" fmla="*/ 2 h 62"/>
                <a:gd name="T94" fmla="*/ 46 w 62"/>
                <a:gd name="T95" fmla="*/ 7 h 62"/>
                <a:gd name="T96" fmla="*/ 46 w 62"/>
                <a:gd name="T97" fmla="*/ 13 h 62"/>
                <a:gd name="T98" fmla="*/ 45 w 62"/>
                <a:gd name="T99" fmla="*/ 14 h 62"/>
                <a:gd name="T100" fmla="*/ 57 w 62"/>
                <a:gd name="T101" fmla="*/ 40 h 62"/>
                <a:gd name="T102" fmla="*/ 53 w 62"/>
                <a:gd name="T103" fmla="*/ 43 h 62"/>
                <a:gd name="T104" fmla="*/ 51 w 62"/>
                <a:gd name="T105" fmla="*/ 43 h 62"/>
                <a:gd name="T106" fmla="*/ 49 w 62"/>
                <a:gd name="T107" fmla="*/ 37 h 62"/>
                <a:gd name="T108" fmla="*/ 48 w 62"/>
                <a:gd name="T109" fmla="*/ 34 h 62"/>
                <a:gd name="T110" fmla="*/ 52 w 62"/>
                <a:gd name="T111" fmla="*/ 27 h 62"/>
                <a:gd name="T112" fmla="*/ 54 w 62"/>
                <a:gd name="T113" fmla="*/ 26 h 62"/>
                <a:gd name="T114" fmla="*/ 59 w 62"/>
                <a:gd name="T115" fmla="*/ 29 h 62"/>
                <a:gd name="T116" fmla="*/ 58 w 62"/>
                <a:gd name="T117" fmla="*/ 37 h 62"/>
                <a:gd name="T118" fmla="*/ 57 w 62"/>
                <a:gd name="T119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12" y="53"/>
                  </a:moveTo>
                  <a:cubicBezTo>
                    <a:pt x="8" y="49"/>
                    <a:pt x="5" y="45"/>
                    <a:pt x="3" y="4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5" y="38"/>
                  </a:cubicBezTo>
                  <a:cubicBezTo>
                    <a:pt x="5" y="39"/>
                    <a:pt x="10" y="43"/>
                    <a:pt x="10" y="43"/>
                  </a:cubicBezTo>
                  <a:cubicBezTo>
                    <a:pt x="10" y="43"/>
                    <a:pt x="11" y="44"/>
                    <a:pt x="11" y="45"/>
                  </a:cubicBezTo>
                  <a:cubicBezTo>
                    <a:pt x="11" y="46"/>
                    <a:pt x="13" y="52"/>
                    <a:pt x="13" y="52"/>
                  </a:cubicBezTo>
                  <a:cubicBezTo>
                    <a:pt x="13" y="52"/>
                    <a:pt x="13" y="52"/>
                    <a:pt x="12" y="53"/>
                  </a:cubicBezTo>
                  <a:close/>
                  <a:moveTo>
                    <a:pt x="15" y="13"/>
                  </a:moveTo>
                  <a:cubicBezTo>
                    <a:pt x="15" y="14"/>
                    <a:pt x="13" y="20"/>
                    <a:pt x="12" y="20"/>
                  </a:cubicBezTo>
                  <a:cubicBezTo>
                    <a:pt x="11" y="20"/>
                    <a:pt x="8" y="22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" y="16"/>
                    <a:pt x="9" y="12"/>
                    <a:pt x="13" y="9"/>
                  </a:cubicBezTo>
                  <a:cubicBezTo>
                    <a:pt x="14" y="9"/>
                    <a:pt x="16" y="10"/>
                    <a:pt x="16" y="10"/>
                  </a:cubicBezTo>
                  <a:cubicBezTo>
                    <a:pt x="17" y="12"/>
                    <a:pt x="16" y="13"/>
                    <a:pt x="15" y="13"/>
                  </a:cubicBezTo>
                  <a:close/>
                  <a:moveTo>
                    <a:pt x="17" y="38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4"/>
                    <a:pt x="30" y="25"/>
                    <a:pt x="31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4"/>
                    <a:pt x="36" y="36"/>
                    <a:pt x="35" y="37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44"/>
                    <a:pt x="28" y="45"/>
                    <a:pt x="27" y="44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7" y="40"/>
                    <a:pt x="17" y="39"/>
                    <a:pt x="17" y="38"/>
                  </a:cubicBezTo>
                  <a:close/>
                  <a:moveTo>
                    <a:pt x="44" y="57"/>
                  </a:moveTo>
                  <a:cubicBezTo>
                    <a:pt x="40" y="59"/>
                    <a:pt x="36" y="60"/>
                    <a:pt x="31" y="60"/>
                  </a:cubicBezTo>
                  <a:cubicBezTo>
                    <a:pt x="29" y="60"/>
                    <a:pt x="27" y="60"/>
                    <a:pt x="26" y="59"/>
                  </a:cubicBezTo>
                  <a:cubicBezTo>
                    <a:pt x="26" y="59"/>
                    <a:pt x="26" y="58"/>
                    <a:pt x="26" y="57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4"/>
                    <a:pt x="32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3" y="53"/>
                    <a:pt x="44" y="54"/>
                    <a:pt x="44" y="55"/>
                  </a:cubicBezTo>
                  <a:lnTo>
                    <a:pt x="44" y="57"/>
                  </a:lnTo>
                  <a:close/>
                  <a:moveTo>
                    <a:pt x="45" y="14"/>
                  </a:moveTo>
                  <a:cubicBezTo>
                    <a:pt x="45" y="14"/>
                    <a:pt x="37" y="14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0" y="9"/>
                    <a:pt x="30" y="8"/>
                  </a:cubicBezTo>
                  <a:cubicBezTo>
                    <a:pt x="29" y="7"/>
                    <a:pt x="30" y="7"/>
                    <a:pt x="30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9" y="3"/>
                    <a:pt x="43" y="5"/>
                    <a:pt x="46" y="7"/>
                  </a:cubicBezTo>
                  <a:cubicBezTo>
                    <a:pt x="46" y="9"/>
                    <a:pt x="46" y="12"/>
                    <a:pt x="46" y="13"/>
                  </a:cubicBezTo>
                  <a:cubicBezTo>
                    <a:pt x="46" y="13"/>
                    <a:pt x="45" y="14"/>
                    <a:pt x="45" y="14"/>
                  </a:cubicBezTo>
                  <a:close/>
                  <a:moveTo>
                    <a:pt x="57" y="40"/>
                  </a:moveTo>
                  <a:cubicBezTo>
                    <a:pt x="57" y="40"/>
                    <a:pt x="53" y="43"/>
                    <a:pt x="53" y="43"/>
                  </a:cubicBezTo>
                  <a:cubicBezTo>
                    <a:pt x="52" y="43"/>
                    <a:pt x="51" y="43"/>
                    <a:pt x="51" y="43"/>
                  </a:cubicBezTo>
                  <a:cubicBezTo>
                    <a:pt x="51" y="43"/>
                    <a:pt x="49" y="38"/>
                    <a:pt x="49" y="37"/>
                  </a:cubicBezTo>
                  <a:cubicBezTo>
                    <a:pt x="49" y="35"/>
                    <a:pt x="48" y="34"/>
                    <a:pt x="48" y="34"/>
                  </a:cubicBezTo>
                  <a:cubicBezTo>
                    <a:pt x="48" y="34"/>
                    <a:pt x="52" y="27"/>
                    <a:pt x="52" y="27"/>
                  </a:cubicBezTo>
                  <a:cubicBezTo>
                    <a:pt x="52" y="26"/>
                    <a:pt x="53" y="26"/>
                    <a:pt x="54" y="26"/>
                  </a:cubicBezTo>
                  <a:cubicBezTo>
                    <a:pt x="55" y="26"/>
                    <a:pt x="59" y="29"/>
                    <a:pt x="59" y="29"/>
                  </a:cubicBezTo>
                  <a:cubicBezTo>
                    <a:pt x="59" y="29"/>
                    <a:pt x="58" y="37"/>
                    <a:pt x="58" y="37"/>
                  </a:cubicBezTo>
                  <a:cubicBezTo>
                    <a:pt x="58" y="38"/>
                    <a:pt x="57" y="40"/>
                    <a:pt x="5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86"/>
            <p:cNvSpPr/>
            <p:nvPr/>
          </p:nvSpPr>
          <p:spPr bwMode="auto">
            <a:xfrm>
              <a:off x="2970305" y="4638333"/>
              <a:ext cx="212735" cy="222277"/>
            </a:xfrm>
            <a:custGeom>
              <a:avLst/>
              <a:gdLst>
                <a:gd name="T0" fmla="*/ 110 w 115"/>
                <a:gd name="T1" fmla="*/ 0 h 120"/>
                <a:gd name="T2" fmla="*/ 70 w 115"/>
                <a:gd name="T3" fmla="*/ 0 h 120"/>
                <a:gd name="T4" fmla="*/ 45 w 115"/>
                <a:gd name="T5" fmla="*/ 0 h 120"/>
                <a:gd name="T6" fmla="*/ 5 w 115"/>
                <a:gd name="T7" fmla="*/ 0 h 120"/>
                <a:gd name="T8" fmla="*/ 0 w 115"/>
                <a:gd name="T9" fmla="*/ 5 h 120"/>
                <a:gd name="T10" fmla="*/ 5 w 115"/>
                <a:gd name="T11" fmla="*/ 9 h 120"/>
                <a:gd name="T12" fmla="*/ 43 w 115"/>
                <a:gd name="T13" fmla="*/ 9 h 120"/>
                <a:gd name="T14" fmla="*/ 43 w 115"/>
                <a:gd name="T15" fmla="*/ 54 h 120"/>
                <a:gd name="T16" fmla="*/ 17 w 115"/>
                <a:gd name="T17" fmla="*/ 110 h 120"/>
                <a:gd name="T18" fmla="*/ 20 w 115"/>
                <a:gd name="T19" fmla="*/ 118 h 120"/>
                <a:gd name="T20" fmla="*/ 28 w 115"/>
                <a:gd name="T21" fmla="*/ 115 h 120"/>
                <a:gd name="T22" fmla="*/ 54 w 115"/>
                <a:gd name="T23" fmla="*/ 60 h 120"/>
                <a:gd name="T24" fmla="*/ 62 w 115"/>
                <a:gd name="T25" fmla="*/ 60 h 120"/>
                <a:gd name="T26" fmla="*/ 87 w 115"/>
                <a:gd name="T27" fmla="*/ 115 h 120"/>
                <a:gd name="T28" fmla="*/ 96 w 115"/>
                <a:gd name="T29" fmla="*/ 118 h 120"/>
                <a:gd name="T30" fmla="*/ 99 w 115"/>
                <a:gd name="T31" fmla="*/ 110 h 120"/>
                <a:gd name="T32" fmla="*/ 73 w 115"/>
                <a:gd name="T33" fmla="*/ 53 h 120"/>
                <a:gd name="T34" fmla="*/ 73 w 115"/>
                <a:gd name="T35" fmla="*/ 9 h 120"/>
                <a:gd name="T36" fmla="*/ 110 w 115"/>
                <a:gd name="T37" fmla="*/ 9 h 120"/>
                <a:gd name="T38" fmla="*/ 115 w 115"/>
                <a:gd name="T39" fmla="*/ 5 h 120"/>
                <a:gd name="T40" fmla="*/ 110 w 115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20">
                  <a:moveTo>
                    <a:pt x="11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3" y="9"/>
                    <a:pt x="5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5" y="113"/>
                    <a:pt x="17" y="117"/>
                    <a:pt x="20" y="118"/>
                  </a:cubicBezTo>
                  <a:cubicBezTo>
                    <a:pt x="23" y="120"/>
                    <a:pt x="27" y="118"/>
                    <a:pt x="28" y="115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9" y="118"/>
                    <a:pt x="93" y="120"/>
                    <a:pt x="96" y="118"/>
                  </a:cubicBezTo>
                  <a:cubicBezTo>
                    <a:pt x="99" y="117"/>
                    <a:pt x="100" y="113"/>
                    <a:pt x="99" y="110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3" y="9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auto">
            <a:xfrm>
              <a:off x="3056035" y="4592291"/>
              <a:ext cx="41277" cy="428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Freeform 88"/>
            <p:cNvSpPr/>
            <p:nvPr/>
          </p:nvSpPr>
          <p:spPr bwMode="auto">
            <a:xfrm>
              <a:off x="2814723" y="2785492"/>
              <a:ext cx="14288" cy="28579"/>
            </a:xfrm>
            <a:custGeom>
              <a:avLst/>
              <a:gdLst>
                <a:gd name="T0" fmla="*/ 5 w 9"/>
                <a:gd name="T1" fmla="*/ 10 h 15"/>
                <a:gd name="T2" fmla="*/ 6 w 9"/>
                <a:gd name="T3" fmla="*/ 5 h 15"/>
                <a:gd name="T4" fmla="*/ 4 w 9"/>
                <a:gd name="T5" fmla="*/ 3 h 15"/>
                <a:gd name="T6" fmla="*/ 1 w 9"/>
                <a:gd name="T7" fmla="*/ 3 h 15"/>
                <a:gd name="T8" fmla="*/ 1 w 9"/>
                <a:gd name="T9" fmla="*/ 0 h 15"/>
                <a:gd name="T10" fmla="*/ 4 w 9"/>
                <a:gd name="T11" fmla="*/ 0 h 15"/>
                <a:gd name="T12" fmla="*/ 9 w 9"/>
                <a:gd name="T13" fmla="*/ 5 h 15"/>
                <a:gd name="T14" fmla="*/ 8 w 9"/>
                <a:gd name="T15" fmla="*/ 10 h 15"/>
                <a:gd name="T16" fmla="*/ 3 w 9"/>
                <a:gd name="T17" fmla="*/ 15 h 15"/>
                <a:gd name="T18" fmla="*/ 0 w 9"/>
                <a:gd name="T19" fmla="*/ 15 h 15"/>
                <a:gd name="T20" fmla="*/ 0 w 9"/>
                <a:gd name="T21" fmla="*/ 12 h 15"/>
                <a:gd name="T22" fmla="*/ 3 w 9"/>
                <a:gd name="T23" fmla="*/ 12 h 15"/>
                <a:gd name="T24" fmla="*/ 5 w 9"/>
                <a:gd name="T2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5">
                  <a:moveTo>
                    <a:pt x="5" y="10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5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3"/>
                    <a:pt x="6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5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89"/>
            <p:cNvSpPr/>
            <p:nvPr/>
          </p:nvSpPr>
          <p:spPr bwMode="auto">
            <a:xfrm>
              <a:off x="2752807" y="2785492"/>
              <a:ext cx="19051" cy="28579"/>
            </a:xfrm>
            <a:custGeom>
              <a:avLst/>
              <a:gdLst>
                <a:gd name="T0" fmla="*/ 6 w 10"/>
                <a:gd name="T1" fmla="*/ 0 h 15"/>
                <a:gd name="T2" fmla="*/ 8 w 10"/>
                <a:gd name="T3" fmla="*/ 0 h 15"/>
                <a:gd name="T4" fmla="*/ 8 w 10"/>
                <a:gd name="T5" fmla="*/ 3 h 15"/>
                <a:gd name="T6" fmla="*/ 6 w 10"/>
                <a:gd name="T7" fmla="*/ 3 h 15"/>
                <a:gd name="T8" fmla="*/ 3 w 10"/>
                <a:gd name="T9" fmla="*/ 5 h 15"/>
                <a:gd name="T10" fmla="*/ 5 w 10"/>
                <a:gd name="T11" fmla="*/ 10 h 15"/>
                <a:gd name="T12" fmla="*/ 5 w 10"/>
                <a:gd name="T13" fmla="*/ 10 h 15"/>
                <a:gd name="T14" fmla="*/ 7 w 10"/>
                <a:gd name="T15" fmla="*/ 12 h 15"/>
                <a:gd name="T16" fmla="*/ 10 w 10"/>
                <a:gd name="T17" fmla="*/ 12 h 15"/>
                <a:gd name="T18" fmla="*/ 10 w 10"/>
                <a:gd name="T19" fmla="*/ 15 h 15"/>
                <a:gd name="T20" fmla="*/ 7 w 10"/>
                <a:gd name="T21" fmla="*/ 15 h 15"/>
                <a:gd name="T22" fmla="*/ 2 w 10"/>
                <a:gd name="T23" fmla="*/ 10 h 15"/>
                <a:gd name="T24" fmla="*/ 0 w 10"/>
                <a:gd name="T25" fmla="*/ 5 h 15"/>
                <a:gd name="T26" fmla="*/ 0 w 10"/>
                <a:gd name="T27" fmla="*/ 5 h 15"/>
                <a:gd name="T28" fmla="*/ 6 w 10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5">
                  <a:moveTo>
                    <a:pt x="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6" y="12"/>
                    <a:pt x="7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4" y="15"/>
                    <a:pt x="2" y="13"/>
                    <a:pt x="2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Freeform 90"/>
            <p:cNvSpPr/>
            <p:nvPr/>
          </p:nvSpPr>
          <p:spPr bwMode="auto">
            <a:xfrm>
              <a:off x="2771858" y="2783904"/>
              <a:ext cx="41277" cy="46044"/>
            </a:xfrm>
            <a:custGeom>
              <a:avLst/>
              <a:gdLst>
                <a:gd name="T0" fmla="*/ 20 w 21"/>
                <a:gd name="T1" fmla="*/ 19 h 26"/>
                <a:gd name="T2" fmla="*/ 13 w 21"/>
                <a:gd name="T3" fmla="*/ 26 h 26"/>
                <a:gd name="T4" fmla="*/ 7 w 21"/>
                <a:gd name="T5" fmla="*/ 26 h 26"/>
                <a:gd name="T6" fmla="*/ 1 w 21"/>
                <a:gd name="T7" fmla="*/ 19 h 26"/>
                <a:gd name="T8" fmla="*/ 0 w 21"/>
                <a:gd name="T9" fmla="*/ 0 h 26"/>
                <a:gd name="T10" fmla="*/ 21 w 21"/>
                <a:gd name="T11" fmla="*/ 0 h 26"/>
                <a:gd name="T12" fmla="*/ 20 w 21"/>
                <a:gd name="T13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6">
                  <a:moveTo>
                    <a:pt x="20" y="19"/>
                  </a:moveTo>
                  <a:cubicBezTo>
                    <a:pt x="20" y="23"/>
                    <a:pt x="17" y="26"/>
                    <a:pt x="13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1" y="23"/>
                    <a:pt x="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Freeform 91"/>
            <p:cNvSpPr/>
            <p:nvPr/>
          </p:nvSpPr>
          <p:spPr bwMode="auto">
            <a:xfrm>
              <a:off x="2787734" y="2833123"/>
              <a:ext cx="12701" cy="6351"/>
            </a:xfrm>
            <a:custGeom>
              <a:avLst/>
              <a:gdLst>
                <a:gd name="T0" fmla="*/ 0 w 7"/>
                <a:gd name="T1" fmla="*/ 2 h 3"/>
                <a:gd name="T2" fmla="*/ 1 w 7"/>
                <a:gd name="T3" fmla="*/ 0 h 3"/>
                <a:gd name="T4" fmla="*/ 6 w 7"/>
                <a:gd name="T5" fmla="*/ 0 h 3"/>
                <a:gd name="T6" fmla="*/ 7 w 7"/>
                <a:gd name="T7" fmla="*/ 2 h 3"/>
                <a:gd name="T8" fmla="*/ 6 w 7"/>
                <a:gd name="T9" fmla="*/ 3 h 3"/>
                <a:gd name="T10" fmla="*/ 1 w 7"/>
                <a:gd name="T11" fmla="*/ 3 h 3"/>
                <a:gd name="T12" fmla="*/ 0 w 7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Freeform 92"/>
            <p:cNvSpPr/>
            <p:nvPr/>
          </p:nvSpPr>
          <p:spPr bwMode="auto">
            <a:xfrm>
              <a:off x="2787734" y="2868052"/>
              <a:ext cx="12701" cy="3175"/>
            </a:xfrm>
            <a:custGeom>
              <a:avLst/>
              <a:gdLst>
                <a:gd name="T0" fmla="*/ 6 w 7"/>
                <a:gd name="T1" fmla="*/ 2 h 2"/>
                <a:gd name="T2" fmla="*/ 1 w 7"/>
                <a:gd name="T3" fmla="*/ 2 h 2"/>
                <a:gd name="T4" fmla="*/ 0 w 7"/>
                <a:gd name="T5" fmla="*/ 1 h 2"/>
                <a:gd name="T6" fmla="*/ 1 w 7"/>
                <a:gd name="T7" fmla="*/ 0 h 2"/>
                <a:gd name="T8" fmla="*/ 6 w 7"/>
                <a:gd name="T9" fmla="*/ 0 h 2"/>
                <a:gd name="T10" fmla="*/ 7 w 7"/>
                <a:gd name="T11" fmla="*/ 1 h 2"/>
                <a:gd name="T12" fmla="*/ 6 w 7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6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2"/>
                    <a:pt x="7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Freeform 93"/>
            <p:cNvSpPr/>
            <p:nvPr/>
          </p:nvSpPr>
          <p:spPr bwMode="auto">
            <a:xfrm>
              <a:off x="2775033" y="2874403"/>
              <a:ext cx="34927" cy="6351"/>
            </a:xfrm>
            <a:custGeom>
              <a:avLst/>
              <a:gdLst>
                <a:gd name="T0" fmla="*/ 2 w 19"/>
                <a:gd name="T1" fmla="*/ 0 h 3"/>
                <a:gd name="T2" fmla="*/ 17 w 19"/>
                <a:gd name="T3" fmla="*/ 0 h 3"/>
                <a:gd name="T4" fmla="*/ 19 w 19"/>
                <a:gd name="T5" fmla="*/ 1 h 3"/>
                <a:gd name="T6" fmla="*/ 17 w 19"/>
                <a:gd name="T7" fmla="*/ 3 h 3"/>
                <a:gd name="T8" fmla="*/ 2 w 19"/>
                <a:gd name="T9" fmla="*/ 3 h 3"/>
                <a:gd name="T10" fmla="*/ 0 w 19"/>
                <a:gd name="T11" fmla="*/ 1 h 3"/>
                <a:gd name="T12" fmla="*/ 2 w 1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">
                  <a:moveTo>
                    <a:pt x="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Freeform 94"/>
            <p:cNvSpPr/>
            <p:nvPr/>
          </p:nvSpPr>
          <p:spPr bwMode="auto">
            <a:xfrm>
              <a:off x="2787734" y="2841061"/>
              <a:ext cx="9525" cy="23816"/>
            </a:xfrm>
            <a:custGeom>
              <a:avLst/>
              <a:gdLst>
                <a:gd name="T0" fmla="*/ 5 w 5"/>
                <a:gd name="T1" fmla="*/ 1 h 12"/>
                <a:gd name="T2" fmla="*/ 4 w 5"/>
                <a:gd name="T3" fmla="*/ 11 h 12"/>
                <a:gd name="T4" fmla="*/ 2 w 5"/>
                <a:gd name="T5" fmla="*/ 12 h 12"/>
                <a:gd name="T6" fmla="*/ 1 w 5"/>
                <a:gd name="T7" fmla="*/ 11 h 12"/>
                <a:gd name="T8" fmla="*/ 0 w 5"/>
                <a:gd name="T9" fmla="*/ 1 h 12"/>
                <a:gd name="T10" fmla="*/ 2 w 5"/>
                <a:gd name="T11" fmla="*/ 0 h 12"/>
                <a:gd name="T12" fmla="*/ 5 w 5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5" y="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2"/>
                    <a:pt x="2" y="12"/>
                  </a:cubicBezTo>
                  <a:cubicBezTo>
                    <a:pt x="2" y="12"/>
                    <a:pt x="1" y="11"/>
                    <a:pt x="1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95"/>
            <p:cNvSpPr/>
            <p:nvPr/>
          </p:nvSpPr>
          <p:spPr bwMode="auto">
            <a:xfrm>
              <a:off x="3370375" y="4833620"/>
              <a:ext cx="17463" cy="28579"/>
            </a:xfrm>
            <a:custGeom>
              <a:avLst/>
              <a:gdLst>
                <a:gd name="T0" fmla="*/ 5 w 9"/>
                <a:gd name="T1" fmla="*/ 10 h 16"/>
                <a:gd name="T2" fmla="*/ 6 w 9"/>
                <a:gd name="T3" fmla="*/ 5 h 16"/>
                <a:gd name="T4" fmla="*/ 4 w 9"/>
                <a:gd name="T5" fmla="*/ 3 h 16"/>
                <a:gd name="T6" fmla="*/ 1 w 9"/>
                <a:gd name="T7" fmla="*/ 3 h 16"/>
                <a:gd name="T8" fmla="*/ 1 w 9"/>
                <a:gd name="T9" fmla="*/ 0 h 16"/>
                <a:gd name="T10" fmla="*/ 4 w 9"/>
                <a:gd name="T11" fmla="*/ 0 h 16"/>
                <a:gd name="T12" fmla="*/ 9 w 9"/>
                <a:gd name="T13" fmla="*/ 5 h 16"/>
                <a:gd name="T14" fmla="*/ 8 w 9"/>
                <a:gd name="T15" fmla="*/ 11 h 16"/>
                <a:gd name="T16" fmla="*/ 3 w 9"/>
                <a:gd name="T17" fmla="*/ 16 h 16"/>
                <a:gd name="T18" fmla="*/ 0 w 9"/>
                <a:gd name="T19" fmla="*/ 16 h 16"/>
                <a:gd name="T20" fmla="*/ 0 w 9"/>
                <a:gd name="T21" fmla="*/ 13 h 16"/>
                <a:gd name="T22" fmla="*/ 3 w 9"/>
                <a:gd name="T23" fmla="*/ 13 h 16"/>
                <a:gd name="T24" fmla="*/ 5 w 9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6">
                  <a:moveTo>
                    <a:pt x="5" y="10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5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3"/>
                    <a:pt x="9" y="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3"/>
                    <a:pt x="6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5" y="12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96"/>
            <p:cNvSpPr/>
            <p:nvPr/>
          </p:nvSpPr>
          <p:spPr bwMode="auto">
            <a:xfrm>
              <a:off x="3308459" y="4833620"/>
              <a:ext cx="17464" cy="28579"/>
            </a:xfrm>
            <a:custGeom>
              <a:avLst/>
              <a:gdLst>
                <a:gd name="T0" fmla="*/ 5 w 9"/>
                <a:gd name="T1" fmla="*/ 0 h 16"/>
                <a:gd name="T2" fmla="*/ 8 w 9"/>
                <a:gd name="T3" fmla="*/ 0 h 16"/>
                <a:gd name="T4" fmla="*/ 8 w 9"/>
                <a:gd name="T5" fmla="*/ 3 h 16"/>
                <a:gd name="T6" fmla="*/ 5 w 9"/>
                <a:gd name="T7" fmla="*/ 3 h 16"/>
                <a:gd name="T8" fmla="*/ 3 w 9"/>
                <a:gd name="T9" fmla="*/ 5 h 16"/>
                <a:gd name="T10" fmla="*/ 4 w 9"/>
                <a:gd name="T11" fmla="*/ 10 h 16"/>
                <a:gd name="T12" fmla="*/ 4 w 9"/>
                <a:gd name="T13" fmla="*/ 10 h 16"/>
                <a:gd name="T14" fmla="*/ 6 w 9"/>
                <a:gd name="T15" fmla="*/ 13 h 16"/>
                <a:gd name="T16" fmla="*/ 9 w 9"/>
                <a:gd name="T17" fmla="*/ 13 h 16"/>
                <a:gd name="T18" fmla="*/ 9 w 9"/>
                <a:gd name="T19" fmla="*/ 16 h 16"/>
                <a:gd name="T20" fmla="*/ 6 w 9"/>
                <a:gd name="T21" fmla="*/ 16 h 16"/>
                <a:gd name="T22" fmla="*/ 1 w 9"/>
                <a:gd name="T23" fmla="*/ 11 h 16"/>
                <a:gd name="T24" fmla="*/ 0 w 9"/>
                <a:gd name="T25" fmla="*/ 6 h 16"/>
                <a:gd name="T26" fmla="*/ 0 w 9"/>
                <a:gd name="T27" fmla="*/ 5 h 16"/>
                <a:gd name="T28" fmla="*/ 5 w 9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6">
                  <a:moveTo>
                    <a:pt x="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5" y="13"/>
                    <a:pt x="6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6"/>
                    <a:pt x="1" y="13"/>
                    <a:pt x="1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97"/>
            <p:cNvSpPr/>
            <p:nvPr/>
          </p:nvSpPr>
          <p:spPr bwMode="auto">
            <a:xfrm>
              <a:off x="3330685" y="4830445"/>
              <a:ext cx="34927" cy="44455"/>
            </a:xfrm>
            <a:custGeom>
              <a:avLst/>
              <a:gdLst>
                <a:gd name="T0" fmla="*/ 20 w 20"/>
                <a:gd name="T1" fmla="*/ 19 h 25"/>
                <a:gd name="T2" fmla="*/ 13 w 20"/>
                <a:gd name="T3" fmla="*/ 25 h 25"/>
                <a:gd name="T4" fmla="*/ 7 w 20"/>
                <a:gd name="T5" fmla="*/ 25 h 25"/>
                <a:gd name="T6" fmla="*/ 0 w 20"/>
                <a:gd name="T7" fmla="*/ 19 h 25"/>
                <a:gd name="T8" fmla="*/ 0 w 20"/>
                <a:gd name="T9" fmla="*/ 0 h 25"/>
                <a:gd name="T10" fmla="*/ 20 w 20"/>
                <a:gd name="T11" fmla="*/ 0 h 25"/>
                <a:gd name="T12" fmla="*/ 20 w 20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19"/>
                  </a:moveTo>
                  <a:cubicBezTo>
                    <a:pt x="20" y="22"/>
                    <a:pt x="17" y="25"/>
                    <a:pt x="13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Freeform 98"/>
            <p:cNvSpPr/>
            <p:nvPr/>
          </p:nvSpPr>
          <p:spPr bwMode="auto">
            <a:xfrm>
              <a:off x="3340210" y="4879663"/>
              <a:ext cx="15876" cy="4764"/>
            </a:xfrm>
            <a:custGeom>
              <a:avLst/>
              <a:gdLst>
                <a:gd name="T0" fmla="*/ 0 w 8"/>
                <a:gd name="T1" fmla="*/ 1 h 2"/>
                <a:gd name="T2" fmla="*/ 2 w 8"/>
                <a:gd name="T3" fmla="*/ 0 h 2"/>
                <a:gd name="T4" fmla="*/ 7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2 w 8"/>
                <a:gd name="T11" fmla="*/ 2 h 2"/>
                <a:gd name="T12" fmla="*/ 0 w 8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Freeform 99"/>
            <p:cNvSpPr/>
            <p:nvPr/>
          </p:nvSpPr>
          <p:spPr bwMode="auto">
            <a:xfrm>
              <a:off x="3340210" y="4913005"/>
              <a:ext cx="15876" cy="4763"/>
            </a:xfrm>
            <a:custGeom>
              <a:avLst/>
              <a:gdLst>
                <a:gd name="T0" fmla="*/ 7 w 8"/>
                <a:gd name="T1" fmla="*/ 3 h 3"/>
                <a:gd name="T2" fmla="*/ 2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  <a:gd name="T10" fmla="*/ 8 w 8"/>
                <a:gd name="T11" fmla="*/ 1 h 3"/>
                <a:gd name="T12" fmla="*/ 7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8" y="2"/>
                    <a:pt x="7" y="3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Freeform 100"/>
            <p:cNvSpPr/>
            <p:nvPr/>
          </p:nvSpPr>
          <p:spPr bwMode="auto">
            <a:xfrm>
              <a:off x="3330685" y="4919356"/>
              <a:ext cx="33340" cy="6351"/>
            </a:xfrm>
            <a:custGeom>
              <a:avLst/>
              <a:gdLst>
                <a:gd name="T0" fmla="*/ 1 w 18"/>
                <a:gd name="T1" fmla="*/ 0 h 3"/>
                <a:gd name="T2" fmla="*/ 17 w 18"/>
                <a:gd name="T3" fmla="*/ 0 h 3"/>
                <a:gd name="T4" fmla="*/ 18 w 18"/>
                <a:gd name="T5" fmla="*/ 2 h 3"/>
                <a:gd name="T6" fmla="*/ 17 w 18"/>
                <a:gd name="T7" fmla="*/ 3 h 3"/>
                <a:gd name="T8" fmla="*/ 1 w 18"/>
                <a:gd name="T9" fmla="*/ 3 h 3"/>
                <a:gd name="T10" fmla="*/ 0 w 18"/>
                <a:gd name="T11" fmla="*/ 2 h 3"/>
                <a:gd name="T12" fmla="*/ 1 w 1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Freeform 101"/>
            <p:cNvSpPr/>
            <p:nvPr/>
          </p:nvSpPr>
          <p:spPr bwMode="auto">
            <a:xfrm>
              <a:off x="3344974" y="4887602"/>
              <a:ext cx="6350" cy="22228"/>
            </a:xfrm>
            <a:custGeom>
              <a:avLst/>
              <a:gdLst>
                <a:gd name="T0" fmla="*/ 4 w 4"/>
                <a:gd name="T1" fmla="*/ 1 h 12"/>
                <a:gd name="T2" fmla="*/ 4 w 4"/>
                <a:gd name="T3" fmla="*/ 11 h 12"/>
                <a:gd name="T4" fmla="*/ 2 w 4"/>
                <a:gd name="T5" fmla="*/ 12 h 12"/>
                <a:gd name="T6" fmla="*/ 1 w 4"/>
                <a:gd name="T7" fmla="*/ 11 h 12"/>
                <a:gd name="T8" fmla="*/ 0 w 4"/>
                <a:gd name="T9" fmla="*/ 1 h 12"/>
                <a:gd name="T10" fmla="*/ 2 w 4"/>
                <a:gd name="T11" fmla="*/ 0 h 12"/>
                <a:gd name="T12" fmla="*/ 4 w 4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4" y="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1" y="12"/>
                    <a:pt x="1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Freeform 102"/>
            <p:cNvSpPr/>
            <p:nvPr/>
          </p:nvSpPr>
          <p:spPr bwMode="auto">
            <a:xfrm>
              <a:off x="2762332" y="4928882"/>
              <a:ext cx="15876" cy="28579"/>
            </a:xfrm>
            <a:custGeom>
              <a:avLst/>
              <a:gdLst>
                <a:gd name="T0" fmla="*/ 5 w 9"/>
                <a:gd name="T1" fmla="*/ 10 h 16"/>
                <a:gd name="T2" fmla="*/ 6 w 9"/>
                <a:gd name="T3" fmla="*/ 5 h 16"/>
                <a:gd name="T4" fmla="*/ 4 w 9"/>
                <a:gd name="T5" fmla="*/ 3 h 16"/>
                <a:gd name="T6" fmla="*/ 1 w 9"/>
                <a:gd name="T7" fmla="*/ 3 h 16"/>
                <a:gd name="T8" fmla="*/ 1 w 9"/>
                <a:gd name="T9" fmla="*/ 0 h 16"/>
                <a:gd name="T10" fmla="*/ 4 w 9"/>
                <a:gd name="T11" fmla="*/ 0 h 16"/>
                <a:gd name="T12" fmla="*/ 9 w 9"/>
                <a:gd name="T13" fmla="*/ 6 h 16"/>
                <a:gd name="T14" fmla="*/ 8 w 9"/>
                <a:gd name="T15" fmla="*/ 11 h 16"/>
                <a:gd name="T16" fmla="*/ 3 w 9"/>
                <a:gd name="T17" fmla="*/ 16 h 16"/>
                <a:gd name="T18" fmla="*/ 0 w 9"/>
                <a:gd name="T19" fmla="*/ 16 h 16"/>
                <a:gd name="T20" fmla="*/ 0 w 9"/>
                <a:gd name="T21" fmla="*/ 13 h 16"/>
                <a:gd name="T22" fmla="*/ 3 w 9"/>
                <a:gd name="T23" fmla="*/ 13 h 16"/>
                <a:gd name="T24" fmla="*/ 5 w 9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6">
                  <a:moveTo>
                    <a:pt x="5" y="10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5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3"/>
                    <a:pt x="5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5" y="12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Freeform 103"/>
            <p:cNvSpPr/>
            <p:nvPr/>
          </p:nvSpPr>
          <p:spPr bwMode="auto">
            <a:xfrm>
              <a:off x="2702004" y="4928882"/>
              <a:ext cx="15876" cy="28579"/>
            </a:xfrm>
            <a:custGeom>
              <a:avLst/>
              <a:gdLst>
                <a:gd name="T0" fmla="*/ 5 w 9"/>
                <a:gd name="T1" fmla="*/ 0 h 16"/>
                <a:gd name="T2" fmla="*/ 8 w 9"/>
                <a:gd name="T3" fmla="*/ 0 h 16"/>
                <a:gd name="T4" fmla="*/ 8 w 9"/>
                <a:gd name="T5" fmla="*/ 3 h 16"/>
                <a:gd name="T6" fmla="*/ 5 w 9"/>
                <a:gd name="T7" fmla="*/ 3 h 16"/>
                <a:gd name="T8" fmla="*/ 3 w 9"/>
                <a:gd name="T9" fmla="*/ 5 h 16"/>
                <a:gd name="T10" fmla="*/ 4 w 9"/>
                <a:gd name="T11" fmla="*/ 10 h 16"/>
                <a:gd name="T12" fmla="*/ 4 w 9"/>
                <a:gd name="T13" fmla="*/ 10 h 16"/>
                <a:gd name="T14" fmla="*/ 6 w 9"/>
                <a:gd name="T15" fmla="*/ 13 h 16"/>
                <a:gd name="T16" fmla="*/ 9 w 9"/>
                <a:gd name="T17" fmla="*/ 13 h 16"/>
                <a:gd name="T18" fmla="*/ 9 w 9"/>
                <a:gd name="T19" fmla="*/ 16 h 16"/>
                <a:gd name="T20" fmla="*/ 6 w 9"/>
                <a:gd name="T21" fmla="*/ 16 h 16"/>
                <a:gd name="T22" fmla="*/ 1 w 9"/>
                <a:gd name="T23" fmla="*/ 11 h 16"/>
                <a:gd name="T24" fmla="*/ 0 w 9"/>
                <a:gd name="T25" fmla="*/ 6 h 16"/>
                <a:gd name="T26" fmla="*/ 0 w 9"/>
                <a:gd name="T27" fmla="*/ 6 h 16"/>
                <a:gd name="T28" fmla="*/ 5 w 9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6">
                  <a:moveTo>
                    <a:pt x="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5" y="13"/>
                    <a:pt x="6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6"/>
                    <a:pt x="1" y="13"/>
                    <a:pt x="1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Freeform 104"/>
            <p:cNvSpPr/>
            <p:nvPr/>
          </p:nvSpPr>
          <p:spPr bwMode="auto">
            <a:xfrm>
              <a:off x="2721055" y="4925707"/>
              <a:ext cx="36515" cy="47631"/>
            </a:xfrm>
            <a:custGeom>
              <a:avLst/>
              <a:gdLst>
                <a:gd name="T0" fmla="*/ 20 w 20"/>
                <a:gd name="T1" fmla="*/ 19 h 25"/>
                <a:gd name="T2" fmla="*/ 13 w 20"/>
                <a:gd name="T3" fmla="*/ 25 h 25"/>
                <a:gd name="T4" fmla="*/ 7 w 20"/>
                <a:gd name="T5" fmla="*/ 25 h 25"/>
                <a:gd name="T6" fmla="*/ 0 w 20"/>
                <a:gd name="T7" fmla="*/ 19 h 25"/>
                <a:gd name="T8" fmla="*/ 0 w 20"/>
                <a:gd name="T9" fmla="*/ 0 h 25"/>
                <a:gd name="T10" fmla="*/ 20 w 20"/>
                <a:gd name="T11" fmla="*/ 0 h 25"/>
                <a:gd name="T12" fmla="*/ 20 w 20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19"/>
                  </a:moveTo>
                  <a:cubicBezTo>
                    <a:pt x="20" y="22"/>
                    <a:pt x="17" y="25"/>
                    <a:pt x="13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Freeform 105"/>
            <p:cNvSpPr/>
            <p:nvPr/>
          </p:nvSpPr>
          <p:spPr bwMode="auto">
            <a:xfrm>
              <a:off x="2732169" y="4974925"/>
              <a:ext cx="14288" cy="4764"/>
            </a:xfrm>
            <a:custGeom>
              <a:avLst/>
              <a:gdLst>
                <a:gd name="T0" fmla="*/ 0 w 8"/>
                <a:gd name="T1" fmla="*/ 1 h 2"/>
                <a:gd name="T2" fmla="*/ 2 w 8"/>
                <a:gd name="T3" fmla="*/ 0 h 2"/>
                <a:gd name="T4" fmla="*/ 6 w 8"/>
                <a:gd name="T5" fmla="*/ 0 h 2"/>
                <a:gd name="T6" fmla="*/ 8 w 8"/>
                <a:gd name="T7" fmla="*/ 1 h 2"/>
                <a:gd name="T8" fmla="*/ 6 w 8"/>
                <a:gd name="T9" fmla="*/ 2 h 2"/>
                <a:gd name="T10" fmla="*/ 2 w 8"/>
                <a:gd name="T11" fmla="*/ 2 h 2"/>
                <a:gd name="T12" fmla="*/ 0 w 8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Freeform 106"/>
            <p:cNvSpPr/>
            <p:nvPr/>
          </p:nvSpPr>
          <p:spPr bwMode="auto">
            <a:xfrm>
              <a:off x="2732169" y="5008267"/>
              <a:ext cx="14288" cy="6351"/>
            </a:xfrm>
            <a:custGeom>
              <a:avLst/>
              <a:gdLst>
                <a:gd name="T0" fmla="*/ 6 w 8"/>
                <a:gd name="T1" fmla="*/ 3 h 3"/>
                <a:gd name="T2" fmla="*/ 2 w 8"/>
                <a:gd name="T3" fmla="*/ 3 h 3"/>
                <a:gd name="T4" fmla="*/ 0 w 8"/>
                <a:gd name="T5" fmla="*/ 2 h 3"/>
                <a:gd name="T6" fmla="*/ 2 w 8"/>
                <a:gd name="T7" fmla="*/ 0 h 3"/>
                <a:gd name="T8" fmla="*/ 6 w 8"/>
                <a:gd name="T9" fmla="*/ 0 h 3"/>
                <a:gd name="T10" fmla="*/ 8 w 8"/>
                <a:gd name="T11" fmla="*/ 2 h 3"/>
                <a:gd name="T12" fmla="*/ 6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2"/>
                    <a:pt x="7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Freeform 107"/>
            <p:cNvSpPr/>
            <p:nvPr/>
          </p:nvSpPr>
          <p:spPr bwMode="auto">
            <a:xfrm>
              <a:off x="2724230" y="5014618"/>
              <a:ext cx="33340" cy="6351"/>
            </a:xfrm>
            <a:custGeom>
              <a:avLst/>
              <a:gdLst>
                <a:gd name="T0" fmla="*/ 1 w 18"/>
                <a:gd name="T1" fmla="*/ 0 h 3"/>
                <a:gd name="T2" fmla="*/ 17 w 18"/>
                <a:gd name="T3" fmla="*/ 0 h 3"/>
                <a:gd name="T4" fmla="*/ 18 w 18"/>
                <a:gd name="T5" fmla="*/ 2 h 3"/>
                <a:gd name="T6" fmla="*/ 17 w 18"/>
                <a:gd name="T7" fmla="*/ 3 h 3"/>
                <a:gd name="T8" fmla="*/ 1 w 18"/>
                <a:gd name="T9" fmla="*/ 3 h 3"/>
                <a:gd name="T10" fmla="*/ 0 w 18"/>
                <a:gd name="T11" fmla="*/ 2 h 3"/>
                <a:gd name="T12" fmla="*/ 1 w 1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Freeform 108"/>
            <p:cNvSpPr/>
            <p:nvPr/>
          </p:nvSpPr>
          <p:spPr bwMode="auto">
            <a:xfrm>
              <a:off x="2736931" y="4982864"/>
              <a:ext cx="7938" cy="23815"/>
            </a:xfrm>
            <a:custGeom>
              <a:avLst/>
              <a:gdLst>
                <a:gd name="T0" fmla="*/ 4 w 4"/>
                <a:gd name="T1" fmla="*/ 2 h 13"/>
                <a:gd name="T2" fmla="*/ 3 w 4"/>
                <a:gd name="T3" fmla="*/ 11 h 13"/>
                <a:gd name="T4" fmla="*/ 2 w 4"/>
                <a:gd name="T5" fmla="*/ 13 h 13"/>
                <a:gd name="T6" fmla="*/ 1 w 4"/>
                <a:gd name="T7" fmla="*/ 11 h 13"/>
                <a:gd name="T8" fmla="*/ 0 w 4"/>
                <a:gd name="T9" fmla="*/ 2 h 13"/>
                <a:gd name="T10" fmla="*/ 2 w 4"/>
                <a:gd name="T11" fmla="*/ 0 h 13"/>
                <a:gd name="T12" fmla="*/ 4 w 4"/>
                <a:gd name="T1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3">
                  <a:moveTo>
                    <a:pt x="4" y="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3"/>
                    <a:pt x="2" y="13"/>
                  </a:cubicBezTo>
                  <a:cubicBezTo>
                    <a:pt x="1" y="13"/>
                    <a:pt x="1" y="12"/>
                    <a:pt x="1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Freeform 109"/>
            <p:cNvSpPr/>
            <p:nvPr/>
          </p:nvSpPr>
          <p:spPr bwMode="auto">
            <a:xfrm>
              <a:off x="2033635" y="3869888"/>
              <a:ext cx="20638" cy="36518"/>
            </a:xfrm>
            <a:custGeom>
              <a:avLst/>
              <a:gdLst>
                <a:gd name="T0" fmla="*/ 7 w 12"/>
                <a:gd name="T1" fmla="*/ 14 h 20"/>
                <a:gd name="T2" fmla="*/ 8 w 12"/>
                <a:gd name="T3" fmla="*/ 7 h 20"/>
                <a:gd name="T4" fmla="*/ 5 w 12"/>
                <a:gd name="T5" fmla="*/ 4 h 20"/>
                <a:gd name="T6" fmla="*/ 1 w 12"/>
                <a:gd name="T7" fmla="*/ 4 h 20"/>
                <a:gd name="T8" fmla="*/ 1 w 12"/>
                <a:gd name="T9" fmla="*/ 0 h 20"/>
                <a:gd name="T10" fmla="*/ 5 w 12"/>
                <a:gd name="T11" fmla="*/ 0 h 20"/>
                <a:gd name="T12" fmla="*/ 12 w 12"/>
                <a:gd name="T13" fmla="*/ 7 h 20"/>
                <a:gd name="T14" fmla="*/ 10 w 12"/>
                <a:gd name="T15" fmla="*/ 14 h 20"/>
                <a:gd name="T16" fmla="*/ 4 w 12"/>
                <a:gd name="T17" fmla="*/ 20 h 20"/>
                <a:gd name="T18" fmla="*/ 0 w 12"/>
                <a:gd name="T19" fmla="*/ 20 h 20"/>
                <a:gd name="T20" fmla="*/ 0 w 12"/>
                <a:gd name="T21" fmla="*/ 16 h 20"/>
                <a:gd name="T22" fmla="*/ 4 w 12"/>
                <a:gd name="T23" fmla="*/ 16 h 20"/>
                <a:gd name="T24" fmla="*/ 7 w 12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0">
                  <a:moveTo>
                    <a:pt x="7" y="14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5"/>
                    <a:pt x="7" y="4"/>
                    <a:pt x="5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0"/>
                    <a:pt x="12" y="3"/>
                    <a:pt x="12" y="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7"/>
                    <a:pt x="7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7" y="15"/>
                    <a:pt x="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Freeform 110"/>
            <p:cNvSpPr/>
            <p:nvPr/>
          </p:nvSpPr>
          <p:spPr bwMode="auto">
            <a:xfrm>
              <a:off x="1952668" y="3869888"/>
              <a:ext cx="23814" cy="36518"/>
            </a:xfrm>
            <a:custGeom>
              <a:avLst/>
              <a:gdLst>
                <a:gd name="T0" fmla="*/ 7 w 12"/>
                <a:gd name="T1" fmla="*/ 0 h 20"/>
                <a:gd name="T2" fmla="*/ 11 w 12"/>
                <a:gd name="T3" fmla="*/ 0 h 20"/>
                <a:gd name="T4" fmla="*/ 11 w 12"/>
                <a:gd name="T5" fmla="*/ 4 h 20"/>
                <a:gd name="T6" fmla="*/ 7 w 12"/>
                <a:gd name="T7" fmla="*/ 4 h 20"/>
                <a:gd name="T8" fmla="*/ 4 w 12"/>
                <a:gd name="T9" fmla="*/ 7 h 20"/>
                <a:gd name="T10" fmla="*/ 5 w 12"/>
                <a:gd name="T11" fmla="*/ 13 h 20"/>
                <a:gd name="T12" fmla="*/ 5 w 12"/>
                <a:gd name="T13" fmla="*/ 14 h 20"/>
                <a:gd name="T14" fmla="*/ 8 w 12"/>
                <a:gd name="T15" fmla="*/ 16 h 20"/>
                <a:gd name="T16" fmla="*/ 12 w 12"/>
                <a:gd name="T17" fmla="*/ 16 h 20"/>
                <a:gd name="T18" fmla="*/ 12 w 12"/>
                <a:gd name="T19" fmla="*/ 20 h 20"/>
                <a:gd name="T20" fmla="*/ 8 w 12"/>
                <a:gd name="T21" fmla="*/ 20 h 20"/>
                <a:gd name="T22" fmla="*/ 2 w 12"/>
                <a:gd name="T23" fmla="*/ 14 h 20"/>
                <a:gd name="T24" fmla="*/ 0 w 12"/>
                <a:gd name="T25" fmla="*/ 7 h 20"/>
                <a:gd name="T26" fmla="*/ 0 w 12"/>
                <a:gd name="T27" fmla="*/ 7 h 20"/>
                <a:gd name="T28" fmla="*/ 7 w 12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20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4"/>
                    <a:pt x="4" y="5"/>
                    <a:pt x="4" y="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7" y="16"/>
                    <a:pt x="8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0"/>
                    <a:pt x="2" y="17"/>
                    <a:pt x="2" y="1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Freeform 111"/>
            <p:cNvSpPr/>
            <p:nvPr/>
          </p:nvSpPr>
          <p:spPr bwMode="auto">
            <a:xfrm>
              <a:off x="1978069" y="3865126"/>
              <a:ext cx="50802" cy="63508"/>
            </a:xfrm>
            <a:custGeom>
              <a:avLst/>
              <a:gdLst>
                <a:gd name="T0" fmla="*/ 26 w 27"/>
                <a:gd name="T1" fmla="*/ 25 h 34"/>
                <a:gd name="T2" fmla="*/ 17 w 27"/>
                <a:gd name="T3" fmla="*/ 34 h 34"/>
                <a:gd name="T4" fmla="*/ 10 w 27"/>
                <a:gd name="T5" fmla="*/ 34 h 34"/>
                <a:gd name="T6" fmla="*/ 1 w 27"/>
                <a:gd name="T7" fmla="*/ 25 h 34"/>
                <a:gd name="T8" fmla="*/ 0 w 27"/>
                <a:gd name="T9" fmla="*/ 0 h 34"/>
                <a:gd name="T10" fmla="*/ 27 w 27"/>
                <a:gd name="T11" fmla="*/ 0 h 34"/>
                <a:gd name="T12" fmla="*/ 26 w 27"/>
                <a:gd name="T13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4">
                  <a:moveTo>
                    <a:pt x="26" y="25"/>
                  </a:moveTo>
                  <a:cubicBezTo>
                    <a:pt x="26" y="30"/>
                    <a:pt x="22" y="34"/>
                    <a:pt x="17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5" y="34"/>
                    <a:pt x="1" y="30"/>
                    <a:pt x="1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Freeform 112"/>
            <p:cNvSpPr/>
            <p:nvPr/>
          </p:nvSpPr>
          <p:spPr bwMode="auto">
            <a:xfrm>
              <a:off x="1995533" y="3931809"/>
              <a:ext cx="15876" cy="6351"/>
            </a:xfrm>
            <a:custGeom>
              <a:avLst/>
              <a:gdLst>
                <a:gd name="T0" fmla="*/ 0 w 9"/>
                <a:gd name="T1" fmla="*/ 1 h 3"/>
                <a:gd name="T2" fmla="*/ 1 w 9"/>
                <a:gd name="T3" fmla="*/ 0 h 3"/>
                <a:gd name="T4" fmla="*/ 8 w 9"/>
                <a:gd name="T5" fmla="*/ 0 h 3"/>
                <a:gd name="T6" fmla="*/ 9 w 9"/>
                <a:gd name="T7" fmla="*/ 1 h 3"/>
                <a:gd name="T8" fmla="*/ 8 w 9"/>
                <a:gd name="T9" fmla="*/ 3 h 3"/>
                <a:gd name="T10" fmla="*/ 1 w 9"/>
                <a:gd name="T11" fmla="*/ 3 h 3"/>
                <a:gd name="T12" fmla="*/ 0 w 9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Freeform 113"/>
            <p:cNvSpPr/>
            <p:nvPr/>
          </p:nvSpPr>
          <p:spPr bwMode="auto">
            <a:xfrm>
              <a:off x="1995533" y="3974676"/>
              <a:ext cx="15876" cy="6351"/>
            </a:xfrm>
            <a:custGeom>
              <a:avLst/>
              <a:gdLst>
                <a:gd name="T0" fmla="*/ 8 w 9"/>
                <a:gd name="T1" fmla="*/ 3 h 3"/>
                <a:gd name="T2" fmla="*/ 1 w 9"/>
                <a:gd name="T3" fmla="*/ 3 h 3"/>
                <a:gd name="T4" fmla="*/ 0 w 9"/>
                <a:gd name="T5" fmla="*/ 1 h 3"/>
                <a:gd name="T6" fmla="*/ 1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Freeform 114"/>
            <p:cNvSpPr/>
            <p:nvPr/>
          </p:nvSpPr>
          <p:spPr bwMode="auto">
            <a:xfrm>
              <a:off x="1982832" y="3984202"/>
              <a:ext cx="44452" cy="7939"/>
            </a:xfrm>
            <a:custGeom>
              <a:avLst/>
              <a:gdLst>
                <a:gd name="T0" fmla="*/ 1 w 24"/>
                <a:gd name="T1" fmla="*/ 0 h 4"/>
                <a:gd name="T2" fmla="*/ 22 w 24"/>
                <a:gd name="T3" fmla="*/ 0 h 4"/>
                <a:gd name="T4" fmla="*/ 24 w 24"/>
                <a:gd name="T5" fmla="*/ 2 h 4"/>
                <a:gd name="T6" fmla="*/ 22 w 24"/>
                <a:gd name="T7" fmla="*/ 4 h 4"/>
                <a:gd name="T8" fmla="*/ 1 w 24"/>
                <a:gd name="T9" fmla="*/ 4 h 4"/>
                <a:gd name="T10" fmla="*/ 0 w 24"/>
                <a:gd name="T11" fmla="*/ 2 h 4"/>
                <a:gd name="T12" fmla="*/ 1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1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Freeform 115"/>
            <p:cNvSpPr/>
            <p:nvPr/>
          </p:nvSpPr>
          <p:spPr bwMode="auto">
            <a:xfrm>
              <a:off x="1998708" y="3941335"/>
              <a:ext cx="9525" cy="30166"/>
            </a:xfrm>
            <a:custGeom>
              <a:avLst/>
              <a:gdLst>
                <a:gd name="T0" fmla="*/ 5 w 5"/>
                <a:gd name="T1" fmla="*/ 2 h 17"/>
                <a:gd name="T2" fmla="*/ 4 w 5"/>
                <a:gd name="T3" fmla="*/ 15 h 17"/>
                <a:gd name="T4" fmla="*/ 2 w 5"/>
                <a:gd name="T5" fmla="*/ 17 h 17"/>
                <a:gd name="T6" fmla="*/ 1 w 5"/>
                <a:gd name="T7" fmla="*/ 15 h 17"/>
                <a:gd name="T8" fmla="*/ 0 w 5"/>
                <a:gd name="T9" fmla="*/ 2 h 17"/>
                <a:gd name="T10" fmla="*/ 2 w 5"/>
                <a:gd name="T11" fmla="*/ 0 h 17"/>
                <a:gd name="T12" fmla="*/ 5 w 5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7">
                  <a:moveTo>
                    <a:pt x="5" y="2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2" y="17"/>
                  </a:cubicBezTo>
                  <a:cubicBezTo>
                    <a:pt x="1" y="17"/>
                    <a:pt x="1" y="16"/>
                    <a:pt x="1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Freeform 116"/>
            <p:cNvSpPr/>
            <p:nvPr/>
          </p:nvSpPr>
          <p:spPr bwMode="auto">
            <a:xfrm>
              <a:off x="1625627" y="3749223"/>
              <a:ext cx="22226" cy="38105"/>
            </a:xfrm>
            <a:custGeom>
              <a:avLst/>
              <a:gdLst>
                <a:gd name="T0" fmla="*/ 7 w 13"/>
                <a:gd name="T1" fmla="*/ 13 h 20"/>
                <a:gd name="T2" fmla="*/ 9 w 13"/>
                <a:gd name="T3" fmla="*/ 6 h 20"/>
                <a:gd name="T4" fmla="*/ 6 w 13"/>
                <a:gd name="T5" fmla="*/ 3 h 20"/>
                <a:gd name="T6" fmla="*/ 2 w 13"/>
                <a:gd name="T7" fmla="*/ 3 h 20"/>
                <a:gd name="T8" fmla="*/ 2 w 13"/>
                <a:gd name="T9" fmla="*/ 0 h 20"/>
                <a:gd name="T10" fmla="*/ 6 w 13"/>
                <a:gd name="T11" fmla="*/ 0 h 20"/>
                <a:gd name="T12" fmla="*/ 13 w 13"/>
                <a:gd name="T13" fmla="*/ 6 h 20"/>
                <a:gd name="T14" fmla="*/ 11 w 13"/>
                <a:gd name="T15" fmla="*/ 13 h 20"/>
                <a:gd name="T16" fmla="*/ 4 w 13"/>
                <a:gd name="T17" fmla="*/ 20 h 20"/>
                <a:gd name="T18" fmla="*/ 0 w 13"/>
                <a:gd name="T19" fmla="*/ 20 h 20"/>
                <a:gd name="T20" fmla="*/ 0 w 13"/>
                <a:gd name="T21" fmla="*/ 16 h 20"/>
                <a:gd name="T22" fmla="*/ 4 w 13"/>
                <a:gd name="T23" fmla="*/ 16 h 20"/>
                <a:gd name="T24" fmla="*/ 7 w 13"/>
                <a:gd name="T25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0">
                  <a:moveTo>
                    <a:pt x="7" y="13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7" y="3"/>
                    <a:pt x="6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7"/>
                    <a:pt x="8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" y="16"/>
                    <a:pt x="7" y="14"/>
                    <a:pt x="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117"/>
            <p:cNvSpPr/>
            <p:nvPr/>
          </p:nvSpPr>
          <p:spPr bwMode="auto">
            <a:xfrm>
              <a:off x="1547836" y="3749223"/>
              <a:ext cx="22226" cy="38105"/>
            </a:xfrm>
            <a:custGeom>
              <a:avLst/>
              <a:gdLst>
                <a:gd name="T0" fmla="*/ 6 w 12"/>
                <a:gd name="T1" fmla="*/ 0 h 20"/>
                <a:gd name="T2" fmla="*/ 10 w 12"/>
                <a:gd name="T3" fmla="*/ 0 h 20"/>
                <a:gd name="T4" fmla="*/ 10 w 12"/>
                <a:gd name="T5" fmla="*/ 3 h 20"/>
                <a:gd name="T6" fmla="*/ 6 w 12"/>
                <a:gd name="T7" fmla="*/ 3 h 20"/>
                <a:gd name="T8" fmla="*/ 3 w 12"/>
                <a:gd name="T9" fmla="*/ 6 h 20"/>
                <a:gd name="T10" fmla="*/ 5 w 12"/>
                <a:gd name="T11" fmla="*/ 12 h 20"/>
                <a:gd name="T12" fmla="*/ 5 w 12"/>
                <a:gd name="T13" fmla="*/ 13 h 20"/>
                <a:gd name="T14" fmla="*/ 8 w 12"/>
                <a:gd name="T15" fmla="*/ 16 h 20"/>
                <a:gd name="T16" fmla="*/ 12 w 12"/>
                <a:gd name="T17" fmla="*/ 16 h 20"/>
                <a:gd name="T18" fmla="*/ 12 w 12"/>
                <a:gd name="T19" fmla="*/ 20 h 20"/>
                <a:gd name="T20" fmla="*/ 8 w 12"/>
                <a:gd name="T21" fmla="*/ 20 h 20"/>
                <a:gd name="T22" fmla="*/ 1 w 12"/>
                <a:gd name="T23" fmla="*/ 13 h 20"/>
                <a:gd name="T24" fmla="*/ 0 w 12"/>
                <a:gd name="T25" fmla="*/ 7 h 20"/>
                <a:gd name="T26" fmla="*/ 0 w 12"/>
                <a:gd name="T27" fmla="*/ 6 h 20"/>
                <a:gd name="T28" fmla="*/ 6 w 12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20">
                  <a:moveTo>
                    <a:pt x="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5"/>
                    <a:pt x="3" y="6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6" y="16"/>
                    <a:pt x="8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1" y="17"/>
                    <a:pt x="1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118"/>
            <p:cNvSpPr/>
            <p:nvPr/>
          </p:nvSpPr>
          <p:spPr bwMode="auto">
            <a:xfrm>
              <a:off x="1573238" y="3744461"/>
              <a:ext cx="49214" cy="61920"/>
            </a:xfrm>
            <a:custGeom>
              <a:avLst/>
              <a:gdLst>
                <a:gd name="T0" fmla="*/ 26 w 27"/>
                <a:gd name="T1" fmla="*/ 25 h 34"/>
                <a:gd name="T2" fmla="*/ 17 w 27"/>
                <a:gd name="T3" fmla="*/ 34 h 34"/>
                <a:gd name="T4" fmla="*/ 9 w 27"/>
                <a:gd name="T5" fmla="*/ 34 h 34"/>
                <a:gd name="T6" fmla="*/ 0 w 27"/>
                <a:gd name="T7" fmla="*/ 25 h 34"/>
                <a:gd name="T8" fmla="*/ 0 w 27"/>
                <a:gd name="T9" fmla="*/ 0 h 34"/>
                <a:gd name="T10" fmla="*/ 27 w 27"/>
                <a:gd name="T11" fmla="*/ 0 h 34"/>
                <a:gd name="T12" fmla="*/ 26 w 27"/>
                <a:gd name="T13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4">
                  <a:moveTo>
                    <a:pt x="26" y="25"/>
                  </a:moveTo>
                  <a:cubicBezTo>
                    <a:pt x="26" y="30"/>
                    <a:pt x="22" y="34"/>
                    <a:pt x="17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4" y="34"/>
                    <a:pt x="0" y="30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Freeform 119"/>
            <p:cNvSpPr/>
            <p:nvPr/>
          </p:nvSpPr>
          <p:spPr bwMode="auto">
            <a:xfrm>
              <a:off x="1587525" y="3811144"/>
              <a:ext cx="19051" cy="6351"/>
            </a:xfrm>
            <a:custGeom>
              <a:avLst/>
              <a:gdLst>
                <a:gd name="T0" fmla="*/ 0 w 10"/>
                <a:gd name="T1" fmla="*/ 2 h 3"/>
                <a:gd name="T2" fmla="*/ 2 w 10"/>
                <a:gd name="T3" fmla="*/ 0 h 3"/>
                <a:gd name="T4" fmla="*/ 8 w 10"/>
                <a:gd name="T5" fmla="*/ 0 h 3"/>
                <a:gd name="T6" fmla="*/ 10 w 10"/>
                <a:gd name="T7" fmla="*/ 2 h 3"/>
                <a:gd name="T8" fmla="*/ 8 w 10"/>
                <a:gd name="T9" fmla="*/ 3 h 3"/>
                <a:gd name="T10" fmla="*/ 2 w 10"/>
                <a:gd name="T11" fmla="*/ 3 h 3"/>
                <a:gd name="T12" fmla="*/ 0 w 1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120"/>
            <p:cNvSpPr/>
            <p:nvPr/>
          </p:nvSpPr>
          <p:spPr bwMode="auto">
            <a:xfrm>
              <a:off x="1587525" y="3855599"/>
              <a:ext cx="19051" cy="3175"/>
            </a:xfrm>
            <a:custGeom>
              <a:avLst/>
              <a:gdLst>
                <a:gd name="T0" fmla="*/ 8 w 10"/>
                <a:gd name="T1" fmla="*/ 3 h 3"/>
                <a:gd name="T2" fmla="*/ 2 w 10"/>
                <a:gd name="T3" fmla="*/ 3 h 3"/>
                <a:gd name="T4" fmla="*/ 0 w 10"/>
                <a:gd name="T5" fmla="*/ 2 h 3"/>
                <a:gd name="T6" fmla="*/ 2 w 10"/>
                <a:gd name="T7" fmla="*/ 0 h 3"/>
                <a:gd name="T8" fmla="*/ 8 w 10"/>
                <a:gd name="T9" fmla="*/ 0 h 3"/>
                <a:gd name="T10" fmla="*/ 10 w 10"/>
                <a:gd name="T11" fmla="*/ 2 h 3"/>
                <a:gd name="T12" fmla="*/ 8 w 1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121"/>
            <p:cNvSpPr/>
            <p:nvPr/>
          </p:nvSpPr>
          <p:spPr bwMode="auto">
            <a:xfrm>
              <a:off x="1574825" y="3865126"/>
              <a:ext cx="44452" cy="6351"/>
            </a:xfrm>
            <a:custGeom>
              <a:avLst/>
              <a:gdLst>
                <a:gd name="T0" fmla="*/ 2 w 24"/>
                <a:gd name="T1" fmla="*/ 0 h 3"/>
                <a:gd name="T2" fmla="*/ 22 w 24"/>
                <a:gd name="T3" fmla="*/ 0 h 3"/>
                <a:gd name="T4" fmla="*/ 24 w 24"/>
                <a:gd name="T5" fmla="*/ 1 h 3"/>
                <a:gd name="T6" fmla="*/ 22 w 24"/>
                <a:gd name="T7" fmla="*/ 3 h 3"/>
                <a:gd name="T8" fmla="*/ 2 w 24"/>
                <a:gd name="T9" fmla="*/ 3 h 3"/>
                <a:gd name="T10" fmla="*/ 0 w 24"/>
                <a:gd name="T11" fmla="*/ 1 h 3"/>
                <a:gd name="T12" fmla="*/ 2 w 2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"/>
                    <a:pt x="23" y="3"/>
                    <a:pt x="2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122"/>
            <p:cNvSpPr/>
            <p:nvPr/>
          </p:nvSpPr>
          <p:spPr bwMode="auto">
            <a:xfrm>
              <a:off x="1592289" y="3819082"/>
              <a:ext cx="9525" cy="31754"/>
            </a:xfrm>
            <a:custGeom>
              <a:avLst/>
              <a:gdLst>
                <a:gd name="T0" fmla="*/ 6 w 6"/>
                <a:gd name="T1" fmla="*/ 2 h 17"/>
                <a:gd name="T2" fmla="*/ 5 w 6"/>
                <a:gd name="T3" fmla="*/ 15 h 17"/>
                <a:gd name="T4" fmla="*/ 3 w 6"/>
                <a:gd name="T5" fmla="*/ 17 h 17"/>
                <a:gd name="T6" fmla="*/ 1 w 6"/>
                <a:gd name="T7" fmla="*/ 15 h 17"/>
                <a:gd name="T8" fmla="*/ 0 w 6"/>
                <a:gd name="T9" fmla="*/ 2 h 17"/>
                <a:gd name="T10" fmla="*/ 3 w 6"/>
                <a:gd name="T11" fmla="*/ 0 h 17"/>
                <a:gd name="T12" fmla="*/ 6 w 6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">
                  <a:moveTo>
                    <a:pt x="6" y="2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7"/>
                    <a:pt x="3" y="17"/>
                  </a:cubicBezTo>
                  <a:cubicBezTo>
                    <a:pt x="2" y="17"/>
                    <a:pt x="1" y="16"/>
                    <a:pt x="1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Freeform 123"/>
            <p:cNvSpPr/>
            <p:nvPr/>
          </p:nvSpPr>
          <p:spPr bwMode="auto">
            <a:xfrm>
              <a:off x="3560884" y="5838632"/>
              <a:ext cx="22226" cy="26991"/>
            </a:xfrm>
            <a:custGeom>
              <a:avLst/>
              <a:gdLst>
                <a:gd name="T0" fmla="*/ 9 w 13"/>
                <a:gd name="T1" fmla="*/ 9 h 16"/>
                <a:gd name="T2" fmla="*/ 7 w 13"/>
                <a:gd name="T3" fmla="*/ 4 h 16"/>
                <a:gd name="T4" fmla="*/ 4 w 13"/>
                <a:gd name="T5" fmla="*/ 4 h 16"/>
                <a:gd name="T6" fmla="*/ 2 w 13"/>
                <a:gd name="T7" fmla="*/ 5 h 16"/>
                <a:gd name="T8" fmla="*/ 0 w 13"/>
                <a:gd name="T9" fmla="*/ 3 h 16"/>
                <a:gd name="T10" fmla="*/ 3 w 13"/>
                <a:gd name="T11" fmla="*/ 1 h 16"/>
                <a:gd name="T12" fmla="*/ 10 w 13"/>
                <a:gd name="T13" fmla="*/ 2 h 16"/>
                <a:gd name="T14" fmla="*/ 12 w 13"/>
                <a:gd name="T15" fmla="*/ 7 h 16"/>
                <a:gd name="T16" fmla="*/ 10 w 13"/>
                <a:gd name="T17" fmla="*/ 14 h 16"/>
                <a:gd name="T18" fmla="*/ 8 w 13"/>
                <a:gd name="T19" fmla="*/ 16 h 16"/>
                <a:gd name="T20" fmla="*/ 6 w 13"/>
                <a:gd name="T21" fmla="*/ 14 h 16"/>
                <a:gd name="T22" fmla="*/ 9 w 13"/>
                <a:gd name="T23" fmla="*/ 12 h 16"/>
                <a:gd name="T24" fmla="*/ 9 w 13"/>
                <a:gd name="T2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6">
                  <a:moveTo>
                    <a:pt x="9" y="9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5" y="3"/>
                    <a:pt x="4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10"/>
                    <a:pt x="13" y="13"/>
                    <a:pt x="10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1"/>
                    <a:pt x="10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124"/>
            <p:cNvSpPr/>
            <p:nvPr/>
          </p:nvSpPr>
          <p:spPr bwMode="auto">
            <a:xfrm>
              <a:off x="3511669" y="5870386"/>
              <a:ext cx="26989" cy="26991"/>
            </a:xfrm>
            <a:custGeom>
              <a:avLst/>
              <a:gdLst>
                <a:gd name="T0" fmla="*/ 3 w 15"/>
                <a:gd name="T1" fmla="*/ 1 h 15"/>
                <a:gd name="T2" fmla="*/ 5 w 15"/>
                <a:gd name="T3" fmla="*/ 0 h 15"/>
                <a:gd name="T4" fmla="*/ 7 w 15"/>
                <a:gd name="T5" fmla="*/ 2 h 15"/>
                <a:gd name="T6" fmla="*/ 4 w 15"/>
                <a:gd name="T7" fmla="*/ 4 h 15"/>
                <a:gd name="T8" fmla="*/ 4 w 15"/>
                <a:gd name="T9" fmla="*/ 7 h 15"/>
                <a:gd name="T10" fmla="*/ 7 w 15"/>
                <a:gd name="T11" fmla="*/ 10 h 15"/>
                <a:gd name="T12" fmla="*/ 8 w 15"/>
                <a:gd name="T13" fmla="*/ 10 h 15"/>
                <a:gd name="T14" fmla="*/ 11 w 15"/>
                <a:gd name="T15" fmla="*/ 11 h 15"/>
                <a:gd name="T16" fmla="*/ 13 w 15"/>
                <a:gd name="T17" fmla="*/ 9 h 15"/>
                <a:gd name="T18" fmla="*/ 15 w 15"/>
                <a:gd name="T19" fmla="*/ 11 h 15"/>
                <a:gd name="T20" fmla="*/ 12 w 15"/>
                <a:gd name="T21" fmla="*/ 13 h 15"/>
                <a:gd name="T22" fmla="*/ 5 w 15"/>
                <a:gd name="T23" fmla="*/ 12 h 15"/>
                <a:gd name="T24" fmla="*/ 1 w 15"/>
                <a:gd name="T25" fmla="*/ 9 h 15"/>
                <a:gd name="T26" fmla="*/ 1 w 15"/>
                <a:gd name="T27" fmla="*/ 9 h 15"/>
                <a:gd name="T28" fmla="*/ 3 w 15"/>
                <a:gd name="T2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5">
                  <a:moveTo>
                    <a:pt x="3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6"/>
                    <a:pt x="4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10" y="11"/>
                    <a:pt x="11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5"/>
                    <a:pt x="7" y="14"/>
                    <a:pt x="5" y="1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125"/>
            <p:cNvSpPr/>
            <p:nvPr/>
          </p:nvSpPr>
          <p:spPr bwMode="auto">
            <a:xfrm>
              <a:off x="3524369" y="5843395"/>
              <a:ext cx="52391" cy="57157"/>
            </a:xfrm>
            <a:custGeom>
              <a:avLst/>
              <a:gdLst>
                <a:gd name="T0" fmla="*/ 27 w 29"/>
                <a:gd name="T1" fmla="*/ 16 h 31"/>
                <a:gd name="T2" fmla="*/ 26 w 29"/>
                <a:gd name="T3" fmla="*/ 25 h 31"/>
                <a:gd name="T4" fmla="*/ 21 w 29"/>
                <a:gd name="T5" fmla="*/ 29 h 31"/>
                <a:gd name="T6" fmla="*/ 12 w 29"/>
                <a:gd name="T7" fmla="*/ 27 h 31"/>
                <a:gd name="T8" fmla="*/ 0 w 29"/>
                <a:gd name="T9" fmla="*/ 12 h 31"/>
                <a:gd name="T10" fmla="*/ 17 w 29"/>
                <a:gd name="T11" fmla="*/ 0 h 31"/>
                <a:gd name="T12" fmla="*/ 27 w 29"/>
                <a:gd name="T1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1">
                  <a:moveTo>
                    <a:pt x="27" y="16"/>
                  </a:moveTo>
                  <a:cubicBezTo>
                    <a:pt x="29" y="19"/>
                    <a:pt x="29" y="23"/>
                    <a:pt x="26" y="25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8" y="31"/>
                    <a:pt x="14" y="30"/>
                    <a:pt x="12" y="2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Freeform 126"/>
            <p:cNvSpPr/>
            <p:nvPr/>
          </p:nvSpPr>
          <p:spPr bwMode="auto">
            <a:xfrm>
              <a:off x="3562471" y="5891026"/>
              <a:ext cx="12701" cy="11113"/>
            </a:xfrm>
            <a:custGeom>
              <a:avLst/>
              <a:gdLst>
                <a:gd name="T0" fmla="*/ 1 w 7"/>
                <a:gd name="T1" fmla="*/ 5 h 6"/>
                <a:gd name="T2" fmla="*/ 1 w 7"/>
                <a:gd name="T3" fmla="*/ 3 h 6"/>
                <a:gd name="T4" fmla="*/ 5 w 7"/>
                <a:gd name="T5" fmla="*/ 1 h 6"/>
                <a:gd name="T6" fmla="*/ 7 w 7"/>
                <a:gd name="T7" fmla="*/ 1 h 6"/>
                <a:gd name="T8" fmla="*/ 7 w 7"/>
                <a:gd name="T9" fmla="*/ 3 h 6"/>
                <a:gd name="T10" fmla="*/ 3 w 7"/>
                <a:gd name="T11" fmla="*/ 6 h 6"/>
                <a:gd name="T12" fmla="*/ 1 w 7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5"/>
                    <a:pt x="1" y="4"/>
                    <a:pt x="1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1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Freeform 127"/>
            <p:cNvSpPr/>
            <p:nvPr/>
          </p:nvSpPr>
          <p:spPr bwMode="auto">
            <a:xfrm>
              <a:off x="3581522" y="5919605"/>
              <a:ext cx="14289" cy="9526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6 h 6"/>
                <a:gd name="T4" fmla="*/ 0 w 7"/>
                <a:gd name="T5" fmla="*/ 5 h 6"/>
                <a:gd name="T6" fmla="*/ 1 w 7"/>
                <a:gd name="T7" fmla="*/ 4 h 6"/>
                <a:gd name="T8" fmla="*/ 5 w 7"/>
                <a:gd name="T9" fmla="*/ 1 h 6"/>
                <a:gd name="T10" fmla="*/ 7 w 7"/>
                <a:gd name="T11" fmla="*/ 1 h 6"/>
                <a:gd name="T12" fmla="*/ 6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6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Freeform 128"/>
            <p:cNvSpPr/>
            <p:nvPr/>
          </p:nvSpPr>
          <p:spPr bwMode="auto">
            <a:xfrm>
              <a:off x="3579935" y="5921192"/>
              <a:ext cx="28576" cy="20641"/>
            </a:xfrm>
            <a:custGeom>
              <a:avLst/>
              <a:gdLst>
                <a:gd name="T0" fmla="*/ 1 w 16"/>
                <a:gd name="T1" fmla="*/ 9 h 12"/>
                <a:gd name="T2" fmla="*/ 14 w 16"/>
                <a:gd name="T3" fmla="*/ 0 h 12"/>
                <a:gd name="T4" fmla="*/ 16 w 16"/>
                <a:gd name="T5" fmla="*/ 1 h 12"/>
                <a:gd name="T6" fmla="*/ 15 w 16"/>
                <a:gd name="T7" fmla="*/ 2 h 12"/>
                <a:gd name="T8" fmla="*/ 2 w 16"/>
                <a:gd name="T9" fmla="*/ 11 h 12"/>
                <a:gd name="T10" fmla="*/ 1 w 16"/>
                <a:gd name="T11" fmla="*/ 11 h 12"/>
                <a:gd name="T12" fmla="*/ 1 w 16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1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1" y="12"/>
                    <a:pt x="1" y="11"/>
                  </a:cubicBezTo>
                  <a:cubicBezTo>
                    <a:pt x="0" y="10"/>
                    <a:pt x="0" y="10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Freeform 129"/>
            <p:cNvSpPr/>
            <p:nvPr/>
          </p:nvSpPr>
          <p:spPr bwMode="auto">
            <a:xfrm>
              <a:off x="3568821" y="5900552"/>
              <a:ext cx="19051" cy="20640"/>
            </a:xfrm>
            <a:custGeom>
              <a:avLst/>
              <a:gdLst>
                <a:gd name="T0" fmla="*/ 4 w 10"/>
                <a:gd name="T1" fmla="*/ 1 h 11"/>
                <a:gd name="T2" fmla="*/ 9 w 10"/>
                <a:gd name="T3" fmla="*/ 9 h 11"/>
                <a:gd name="T4" fmla="*/ 9 w 10"/>
                <a:gd name="T5" fmla="*/ 11 h 11"/>
                <a:gd name="T6" fmla="*/ 7 w 10"/>
                <a:gd name="T7" fmla="*/ 10 h 11"/>
                <a:gd name="T8" fmla="*/ 1 w 10"/>
                <a:gd name="T9" fmla="*/ 3 h 11"/>
                <a:gd name="T10" fmla="*/ 2 w 10"/>
                <a:gd name="T11" fmla="*/ 1 h 11"/>
                <a:gd name="T12" fmla="*/ 4 w 10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4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9" y="10"/>
                    <a:pt x="9" y="11"/>
                  </a:cubicBezTo>
                  <a:cubicBezTo>
                    <a:pt x="8" y="11"/>
                    <a:pt x="7" y="11"/>
                    <a:pt x="7" y="1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0"/>
                    <a:pt x="4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130"/>
            <p:cNvSpPr/>
            <p:nvPr/>
          </p:nvSpPr>
          <p:spPr bwMode="auto">
            <a:xfrm>
              <a:off x="1762159" y="4458924"/>
              <a:ext cx="30164" cy="46043"/>
            </a:xfrm>
            <a:custGeom>
              <a:avLst/>
              <a:gdLst>
                <a:gd name="T0" fmla="*/ 9 w 16"/>
                <a:gd name="T1" fmla="*/ 16 h 25"/>
                <a:gd name="T2" fmla="*/ 11 w 16"/>
                <a:gd name="T3" fmla="*/ 8 h 25"/>
                <a:gd name="T4" fmla="*/ 7 w 16"/>
                <a:gd name="T5" fmla="*/ 4 h 25"/>
                <a:gd name="T6" fmla="*/ 2 w 16"/>
                <a:gd name="T7" fmla="*/ 4 h 25"/>
                <a:gd name="T8" fmla="*/ 2 w 16"/>
                <a:gd name="T9" fmla="*/ 0 h 25"/>
                <a:gd name="T10" fmla="*/ 7 w 16"/>
                <a:gd name="T11" fmla="*/ 0 h 25"/>
                <a:gd name="T12" fmla="*/ 16 w 16"/>
                <a:gd name="T13" fmla="*/ 8 h 25"/>
                <a:gd name="T14" fmla="*/ 14 w 16"/>
                <a:gd name="T15" fmla="*/ 17 h 25"/>
                <a:gd name="T16" fmla="*/ 5 w 16"/>
                <a:gd name="T17" fmla="*/ 25 h 25"/>
                <a:gd name="T18" fmla="*/ 0 w 16"/>
                <a:gd name="T19" fmla="*/ 25 h 25"/>
                <a:gd name="T20" fmla="*/ 0 w 16"/>
                <a:gd name="T21" fmla="*/ 20 h 25"/>
                <a:gd name="T22" fmla="*/ 5 w 16"/>
                <a:gd name="T23" fmla="*/ 20 h 25"/>
                <a:gd name="T24" fmla="*/ 9 w 16"/>
                <a:gd name="T25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9" y="16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9" y="4"/>
                    <a:pt x="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21"/>
                    <a:pt x="10" y="25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8"/>
                    <a:pt x="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131"/>
            <p:cNvSpPr/>
            <p:nvPr/>
          </p:nvSpPr>
          <p:spPr bwMode="auto">
            <a:xfrm>
              <a:off x="1663729" y="4458924"/>
              <a:ext cx="26989" cy="46043"/>
            </a:xfrm>
            <a:custGeom>
              <a:avLst/>
              <a:gdLst>
                <a:gd name="T0" fmla="*/ 8 w 15"/>
                <a:gd name="T1" fmla="*/ 0 h 25"/>
                <a:gd name="T2" fmla="*/ 13 w 15"/>
                <a:gd name="T3" fmla="*/ 0 h 25"/>
                <a:gd name="T4" fmla="*/ 13 w 15"/>
                <a:gd name="T5" fmla="*/ 4 h 25"/>
                <a:gd name="T6" fmla="*/ 8 w 15"/>
                <a:gd name="T7" fmla="*/ 4 h 25"/>
                <a:gd name="T8" fmla="*/ 5 w 15"/>
                <a:gd name="T9" fmla="*/ 8 h 25"/>
                <a:gd name="T10" fmla="*/ 7 w 15"/>
                <a:gd name="T11" fmla="*/ 16 h 25"/>
                <a:gd name="T12" fmla="*/ 7 w 15"/>
                <a:gd name="T13" fmla="*/ 16 h 25"/>
                <a:gd name="T14" fmla="*/ 10 w 15"/>
                <a:gd name="T15" fmla="*/ 20 h 25"/>
                <a:gd name="T16" fmla="*/ 15 w 15"/>
                <a:gd name="T17" fmla="*/ 20 h 25"/>
                <a:gd name="T18" fmla="*/ 15 w 15"/>
                <a:gd name="T19" fmla="*/ 25 h 25"/>
                <a:gd name="T20" fmla="*/ 10 w 15"/>
                <a:gd name="T21" fmla="*/ 25 h 25"/>
                <a:gd name="T22" fmla="*/ 2 w 15"/>
                <a:gd name="T23" fmla="*/ 17 h 25"/>
                <a:gd name="T24" fmla="*/ 0 w 15"/>
                <a:gd name="T25" fmla="*/ 8 h 25"/>
                <a:gd name="T26" fmla="*/ 0 w 15"/>
                <a:gd name="T27" fmla="*/ 8 h 25"/>
                <a:gd name="T28" fmla="*/ 8 w 15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5" y="6"/>
                    <a:pt x="5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8"/>
                    <a:pt x="9" y="20"/>
                    <a:pt x="10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6" y="25"/>
                    <a:pt x="2" y="21"/>
                    <a:pt x="2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132"/>
            <p:cNvSpPr/>
            <p:nvPr/>
          </p:nvSpPr>
          <p:spPr bwMode="auto">
            <a:xfrm>
              <a:off x="1697069" y="4455749"/>
              <a:ext cx="61915" cy="74621"/>
            </a:xfrm>
            <a:custGeom>
              <a:avLst/>
              <a:gdLst>
                <a:gd name="T0" fmla="*/ 33 w 34"/>
                <a:gd name="T1" fmla="*/ 31 h 42"/>
                <a:gd name="T2" fmla="*/ 22 w 34"/>
                <a:gd name="T3" fmla="*/ 42 h 42"/>
                <a:gd name="T4" fmla="*/ 12 w 34"/>
                <a:gd name="T5" fmla="*/ 42 h 42"/>
                <a:gd name="T6" fmla="*/ 1 w 34"/>
                <a:gd name="T7" fmla="*/ 31 h 42"/>
                <a:gd name="T8" fmla="*/ 0 w 34"/>
                <a:gd name="T9" fmla="*/ 0 h 42"/>
                <a:gd name="T10" fmla="*/ 34 w 34"/>
                <a:gd name="T11" fmla="*/ 0 h 42"/>
                <a:gd name="T12" fmla="*/ 33 w 34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2">
                  <a:moveTo>
                    <a:pt x="33" y="31"/>
                  </a:moveTo>
                  <a:cubicBezTo>
                    <a:pt x="33" y="37"/>
                    <a:pt x="28" y="42"/>
                    <a:pt x="2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6" y="42"/>
                    <a:pt x="1" y="37"/>
                    <a:pt x="1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133"/>
            <p:cNvSpPr/>
            <p:nvPr/>
          </p:nvSpPr>
          <p:spPr bwMode="auto">
            <a:xfrm>
              <a:off x="1716120" y="4536721"/>
              <a:ext cx="23813" cy="6351"/>
            </a:xfrm>
            <a:custGeom>
              <a:avLst/>
              <a:gdLst>
                <a:gd name="T0" fmla="*/ 0 w 12"/>
                <a:gd name="T1" fmla="*/ 2 h 4"/>
                <a:gd name="T2" fmla="*/ 2 w 12"/>
                <a:gd name="T3" fmla="*/ 0 h 4"/>
                <a:gd name="T4" fmla="*/ 10 w 12"/>
                <a:gd name="T5" fmla="*/ 0 h 4"/>
                <a:gd name="T6" fmla="*/ 12 w 12"/>
                <a:gd name="T7" fmla="*/ 2 h 4"/>
                <a:gd name="T8" fmla="*/ 10 w 12"/>
                <a:gd name="T9" fmla="*/ 4 h 4"/>
                <a:gd name="T10" fmla="*/ 2 w 12"/>
                <a:gd name="T11" fmla="*/ 4 h 4"/>
                <a:gd name="T12" fmla="*/ 0 w 12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134"/>
            <p:cNvSpPr/>
            <p:nvPr/>
          </p:nvSpPr>
          <p:spPr bwMode="auto">
            <a:xfrm>
              <a:off x="1716120" y="4592291"/>
              <a:ext cx="23813" cy="7938"/>
            </a:xfrm>
            <a:custGeom>
              <a:avLst/>
              <a:gdLst>
                <a:gd name="T0" fmla="*/ 10 w 12"/>
                <a:gd name="T1" fmla="*/ 5 h 5"/>
                <a:gd name="T2" fmla="*/ 2 w 12"/>
                <a:gd name="T3" fmla="*/ 5 h 5"/>
                <a:gd name="T4" fmla="*/ 0 w 12"/>
                <a:gd name="T5" fmla="*/ 3 h 5"/>
                <a:gd name="T6" fmla="*/ 2 w 12"/>
                <a:gd name="T7" fmla="*/ 0 h 5"/>
                <a:gd name="T8" fmla="*/ 10 w 12"/>
                <a:gd name="T9" fmla="*/ 0 h 5"/>
                <a:gd name="T10" fmla="*/ 12 w 12"/>
                <a:gd name="T11" fmla="*/ 3 h 5"/>
                <a:gd name="T12" fmla="*/ 10 w 1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4"/>
                    <a:pt x="11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Freeform 135"/>
            <p:cNvSpPr/>
            <p:nvPr/>
          </p:nvSpPr>
          <p:spPr bwMode="auto">
            <a:xfrm>
              <a:off x="1698656" y="4606579"/>
              <a:ext cx="55566" cy="6351"/>
            </a:xfrm>
            <a:custGeom>
              <a:avLst/>
              <a:gdLst>
                <a:gd name="T0" fmla="*/ 2 w 30"/>
                <a:gd name="T1" fmla="*/ 0 h 4"/>
                <a:gd name="T2" fmla="*/ 28 w 30"/>
                <a:gd name="T3" fmla="*/ 0 h 4"/>
                <a:gd name="T4" fmla="*/ 30 w 30"/>
                <a:gd name="T5" fmla="*/ 2 h 4"/>
                <a:gd name="T6" fmla="*/ 28 w 30"/>
                <a:gd name="T7" fmla="*/ 4 h 4"/>
                <a:gd name="T8" fmla="*/ 2 w 30"/>
                <a:gd name="T9" fmla="*/ 4 h 4"/>
                <a:gd name="T10" fmla="*/ 0 w 30"/>
                <a:gd name="T11" fmla="*/ 2 h 4"/>
                <a:gd name="T12" fmla="*/ 2 w 3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Freeform 136"/>
            <p:cNvSpPr/>
            <p:nvPr/>
          </p:nvSpPr>
          <p:spPr bwMode="auto">
            <a:xfrm>
              <a:off x="1720882" y="4549422"/>
              <a:ext cx="14289" cy="38105"/>
            </a:xfrm>
            <a:custGeom>
              <a:avLst/>
              <a:gdLst>
                <a:gd name="T0" fmla="*/ 8 w 8"/>
                <a:gd name="T1" fmla="*/ 2 h 21"/>
                <a:gd name="T2" fmla="*/ 6 w 8"/>
                <a:gd name="T3" fmla="*/ 18 h 21"/>
                <a:gd name="T4" fmla="*/ 4 w 8"/>
                <a:gd name="T5" fmla="*/ 21 h 21"/>
                <a:gd name="T6" fmla="*/ 1 w 8"/>
                <a:gd name="T7" fmla="*/ 18 h 21"/>
                <a:gd name="T8" fmla="*/ 0 w 8"/>
                <a:gd name="T9" fmla="*/ 2 h 21"/>
                <a:gd name="T10" fmla="*/ 4 w 8"/>
                <a:gd name="T11" fmla="*/ 0 h 21"/>
                <a:gd name="T12" fmla="*/ 8 w 8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">
                  <a:moveTo>
                    <a:pt x="8" y="2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5" y="21"/>
                    <a:pt x="4" y="21"/>
                  </a:cubicBezTo>
                  <a:cubicBezTo>
                    <a:pt x="3" y="21"/>
                    <a:pt x="1" y="19"/>
                    <a:pt x="1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3" y="0"/>
                    <a:pt x="4" y="0"/>
                  </a:cubicBezTo>
                  <a:cubicBezTo>
                    <a:pt x="5" y="0"/>
                    <a:pt x="8" y="1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Freeform 137"/>
            <p:cNvSpPr/>
            <p:nvPr/>
          </p:nvSpPr>
          <p:spPr bwMode="auto">
            <a:xfrm>
              <a:off x="2430529" y="4578001"/>
              <a:ext cx="28576" cy="46044"/>
            </a:xfrm>
            <a:custGeom>
              <a:avLst/>
              <a:gdLst>
                <a:gd name="T0" fmla="*/ 9 w 16"/>
                <a:gd name="T1" fmla="*/ 16 h 25"/>
                <a:gd name="T2" fmla="*/ 11 w 16"/>
                <a:gd name="T3" fmla="*/ 8 h 25"/>
                <a:gd name="T4" fmla="*/ 7 w 16"/>
                <a:gd name="T5" fmla="*/ 5 h 25"/>
                <a:gd name="T6" fmla="*/ 2 w 16"/>
                <a:gd name="T7" fmla="*/ 5 h 25"/>
                <a:gd name="T8" fmla="*/ 2 w 16"/>
                <a:gd name="T9" fmla="*/ 0 h 25"/>
                <a:gd name="T10" fmla="*/ 7 w 16"/>
                <a:gd name="T11" fmla="*/ 0 h 25"/>
                <a:gd name="T12" fmla="*/ 16 w 16"/>
                <a:gd name="T13" fmla="*/ 8 h 25"/>
                <a:gd name="T14" fmla="*/ 14 w 16"/>
                <a:gd name="T15" fmla="*/ 17 h 25"/>
                <a:gd name="T16" fmla="*/ 5 w 16"/>
                <a:gd name="T17" fmla="*/ 25 h 25"/>
                <a:gd name="T18" fmla="*/ 0 w 16"/>
                <a:gd name="T19" fmla="*/ 25 h 25"/>
                <a:gd name="T20" fmla="*/ 0 w 16"/>
                <a:gd name="T21" fmla="*/ 20 h 25"/>
                <a:gd name="T22" fmla="*/ 5 w 16"/>
                <a:gd name="T23" fmla="*/ 20 h 25"/>
                <a:gd name="T24" fmla="*/ 9 w 16"/>
                <a:gd name="T25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9" y="16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21"/>
                    <a:pt x="10" y="25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8"/>
                    <a:pt x="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Freeform 138"/>
            <p:cNvSpPr/>
            <p:nvPr/>
          </p:nvSpPr>
          <p:spPr bwMode="auto">
            <a:xfrm>
              <a:off x="2330511" y="4578001"/>
              <a:ext cx="28576" cy="46044"/>
            </a:xfrm>
            <a:custGeom>
              <a:avLst/>
              <a:gdLst>
                <a:gd name="T0" fmla="*/ 8 w 15"/>
                <a:gd name="T1" fmla="*/ 0 h 25"/>
                <a:gd name="T2" fmla="*/ 13 w 15"/>
                <a:gd name="T3" fmla="*/ 0 h 25"/>
                <a:gd name="T4" fmla="*/ 13 w 15"/>
                <a:gd name="T5" fmla="*/ 5 h 25"/>
                <a:gd name="T6" fmla="*/ 8 w 15"/>
                <a:gd name="T7" fmla="*/ 5 h 25"/>
                <a:gd name="T8" fmla="*/ 5 w 15"/>
                <a:gd name="T9" fmla="*/ 8 h 25"/>
                <a:gd name="T10" fmla="*/ 7 w 15"/>
                <a:gd name="T11" fmla="*/ 16 h 25"/>
                <a:gd name="T12" fmla="*/ 7 w 15"/>
                <a:gd name="T13" fmla="*/ 16 h 25"/>
                <a:gd name="T14" fmla="*/ 10 w 15"/>
                <a:gd name="T15" fmla="*/ 20 h 25"/>
                <a:gd name="T16" fmla="*/ 15 w 15"/>
                <a:gd name="T17" fmla="*/ 20 h 25"/>
                <a:gd name="T18" fmla="*/ 15 w 15"/>
                <a:gd name="T19" fmla="*/ 25 h 25"/>
                <a:gd name="T20" fmla="*/ 10 w 15"/>
                <a:gd name="T21" fmla="*/ 25 h 25"/>
                <a:gd name="T22" fmla="*/ 2 w 15"/>
                <a:gd name="T23" fmla="*/ 17 h 25"/>
                <a:gd name="T24" fmla="*/ 0 w 15"/>
                <a:gd name="T25" fmla="*/ 9 h 25"/>
                <a:gd name="T26" fmla="*/ 0 w 15"/>
                <a:gd name="T27" fmla="*/ 8 h 25"/>
                <a:gd name="T28" fmla="*/ 8 w 15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5" y="6"/>
                    <a:pt x="5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8"/>
                    <a:pt x="8" y="20"/>
                    <a:pt x="10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6" y="25"/>
                    <a:pt x="2" y="21"/>
                    <a:pt x="2" y="1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Freeform 139"/>
            <p:cNvSpPr/>
            <p:nvPr/>
          </p:nvSpPr>
          <p:spPr bwMode="auto">
            <a:xfrm>
              <a:off x="2362263" y="4571650"/>
              <a:ext cx="63503" cy="77798"/>
            </a:xfrm>
            <a:custGeom>
              <a:avLst/>
              <a:gdLst>
                <a:gd name="T0" fmla="*/ 34 w 35"/>
                <a:gd name="T1" fmla="*/ 31 h 42"/>
                <a:gd name="T2" fmla="*/ 23 w 35"/>
                <a:gd name="T3" fmla="*/ 42 h 42"/>
                <a:gd name="T4" fmla="*/ 13 w 35"/>
                <a:gd name="T5" fmla="*/ 42 h 42"/>
                <a:gd name="T6" fmla="*/ 2 w 35"/>
                <a:gd name="T7" fmla="*/ 31 h 42"/>
                <a:gd name="T8" fmla="*/ 0 w 35"/>
                <a:gd name="T9" fmla="*/ 0 h 42"/>
                <a:gd name="T10" fmla="*/ 35 w 35"/>
                <a:gd name="T11" fmla="*/ 0 h 42"/>
                <a:gd name="T12" fmla="*/ 34 w 35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34" y="31"/>
                  </a:moveTo>
                  <a:cubicBezTo>
                    <a:pt x="34" y="37"/>
                    <a:pt x="29" y="42"/>
                    <a:pt x="2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7" y="42"/>
                    <a:pt x="2" y="37"/>
                    <a:pt x="2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Freeform 140"/>
            <p:cNvSpPr/>
            <p:nvPr/>
          </p:nvSpPr>
          <p:spPr bwMode="auto">
            <a:xfrm>
              <a:off x="2381314" y="4654210"/>
              <a:ext cx="25401" cy="7939"/>
            </a:xfrm>
            <a:custGeom>
              <a:avLst/>
              <a:gdLst>
                <a:gd name="T0" fmla="*/ 0 w 13"/>
                <a:gd name="T1" fmla="*/ 2 h 4"/>
                <a:gd name="T2" fmla="*/ 3 w 13"/>
                <a:gd name="T3" fmla="*/ 0 h 4"/>
                <a:gd name="T4" fmla="*/ 11 w 13"/>
                <a:gd name="T5" fmla="*/ 0 h 4"/>
                <a:gd name="T6" fmla="*/ 13 w 13"/>
                <a:gd name="T7" fmla="*/ 2 h 4"/>
                <a:gd name="T8" fmla="*/ 11 w 13"/>
                <a:gd name="T9" fmla="*/ 4 h 4"/>
                <a:gd name="T10" fmla="*/ 3 w 13"/>
                <a:gd name="T11" fmla="*/ 4 h 4"/>
                <a:gd name="T12" fmla="*/ 0 w 13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0" y="2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Freeform 141"/>
            <p:cNvSpPr/>
            <p:nvPr/>
          </p:nvSpPr>
          <p:spPr bwMode="auto">
            <a:xfrm>
              <a:off x="2381314" y="4708192"/>
              <a:ext cx="25401" cy="11114"/>
            </a:xfrm>
            <a:custGeom>
              <a:avLst/>
              <a:gdLst>
                <a:gd name="T0" fmla="*/ 11 w 13"/>
                <a:gd name="T1" fmla="*/ 5 h 5"/>
                <a:gd name="T2" fmla="*/ 3 w 13"/>
                <a:gd name="T3" fmla="*/ 5 h 5"/>
                <a:gd name="T4" fmla="*/ 0 w 13"/>
                <a:gd name="T5" fmla="*/ 3 h 5"/>
                <a:gd name="T6" fmla="*/ 3 w 13"/>
                <a:gd name="T7" fmla="*/ 0 h 5"/>
                <a:gd name="T8" fmla="*/ 11 w 13"/>
                <a:gd name="T9" fmla="*/ 0 h 5"/>
                <a:gd name="T10" fmla="*/ 13 w 13"/>
                <a:gd name="T11" fmla="*/ 3 h 5"/>
                <a:gd name="T12" fmla="*/ 11 w 1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">
                  <a:moveTo>
                    <a:pt x="11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4"/>
                    <a:pt x="12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Freeform 142"/>
            <p:cNvSpPr/>
            <p:nvPr/>
          </p:nvSpPr>
          <p:spPr bwMode="auto">
            <a:xfrm>
              <a:off x="2367026" y="4724069"/>
              <a:ext cx="57153" cy="7939"/>
            </a:xfrm>
            <a:custGeom>
              <a:avLst/>
              <a:gdLst>
                <a:gd name="T0" fmla="*/ 3 w 31"/>
                <a:gd name="T1" fmla="*/ 0 h 4"/>
                <a:gd name="T2" fmla="*/ 29 w 31"/>
                <a:gd name="T3" fmla="*/ 0 h 4"/>
                <a:gd name="T4" fmla="*/ 31 w 31"/>
                <a:gd name="T5" fmla="*/ 2 h 4"/>
                <a:gd name="T6" fmla="*/ 29 w 31"/>
                <a:gd name="T7" fmla="*/ 4 h 4"/>
                <a:gd name="T8" fmla="*/ 3 w 31"/>
                <a:gd name="T9" fmla="*/ 4 h 4"/>
                <a:gd name="T10" fmla="*/ 0 w 31"/>
                <a:gd name="T11" fmla="*/ 2 h 4"/>
                <a:gd name="T12" fmla="*/ 3 w 3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1" y="3"/>
                    <a:pt x="30" y="4"/>
                    <a:pt x="29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" name="Freeform 143"/>
            <p:cNvSpPr/>
            <p:nvPr/>
          </p:nvSpPr>
          <p:spPr bwMode="auto">
            <a:xfrm>
              <a:off x="2387664" y="4666912"/>
              <a:ext cx="12701" cy="39693"/>
            </a:xfrm>
            <a:custGeom>
              <a:avLst/>
              <a:gdLst>
                <a:gd name="T0" fmla="*/ 7 w 7"/>
                <a:gd name="T1" fmla="*/ 2 h 21"/>
                <a:gd name="T2" fmla="*/ 6 w 7"/>
                <a:gd name="T3" fmla="*/ 18 h 21"/>
                <a:gd name="T4" fmla="*/ 4 w 7"/>
                <a:gd name="T5" fmla="*/ 21 h 21"/>
                <a:gd name="T6" fmla="*/ 1 w 7"/>
                <a:gd name="T7" fmla="*/ 18 h 21"/>
                <a:gd name="T8" fmla="*/ 0 w 7"/>
                <a:gd name="T9" fmla="*/ 2 h 21"/>
                <a:gd name="T10" fmla="*/ 4 w 7"/>
                <a:gd name="T11" fmla="*/ 0 h 21"/>
                <a:gd name="T12" fmla="*/ 7 w 7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1">
                  <a:moveTo>
                    <a:pt x="7" y="2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20"/>
                    <a:pt x="5" y="21"/>
                    <a:pt x="4" y="21"/>
                  </a:cubicBezTo>
                  <a:cubicBezTo>
                    <a:pt x="2" y="21"/>
                    <a:pt x="1" y="20"/>
                    <a:pt x="1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Freeform 144"/>
            <p:cNvSpPr/>
            <p:nvPr/>
          </p:nvSpPr>
          <p:spPr bwMode="auto">
            <a:xfrm>
              <a:off x="1724057" y="2264728"/>
              <a:ext cx="17464" cy="26990"/>
            </a:xfrm>
            <a:custGeom>
              <a:avLst/>
              <a:gdLst>
                <a:gd name="T0" fmla="*/ 6 w 10"/>
                <a:gd name="T1" fmla="*/ 10 h 15"/>
                <a:gd name="T2" fmla="*/ 7 w 10"/>
                <a:gd name="T3" fmla="*/ 5 h 15"/>
                <a:gd name="T4" fmla="*/ 5 w 10"/>
                <a:gd name="T5" fmla="*/ 3 h 15"/>
                <a:gd name="T6" fmla="*/ 2 w 10"/>
                <a:gd name="T7" fmla="*/ 3 h 15"/>
                <a:gd name="T8" fmla="*/ 2 w 10"/>
                <a:gd name="T9" fmla="*/ 0 h 15"/>
                <a:gd name="T10" fmla="*/ 5 w 10"/>
                <a:gd name="T11" fmla="*/ 0 h 15"/>
                <a:gd name="T12" fmla="*/ 10 w 10"/>
                <a:gd name="T13" fmla="*/ 5 h 15"/>
                <a:gd name="T14" fmla="*/ 8 w 10"/>
                <a:gd name="T15" fmla="*/ 10 h 15"/>
                <a:gd name="T16" fmla="*/ 3 w 10"/>
                <a:gd name="T17" fmla="*/ 15 h 15"/>
                <a:gd name="T18" fmla="*/ 0 w 10"/>
                <a:gd name="T19" fmla="*/ 15 h 15"/>
                <a:gd name="T20" fmla="*/ 0 w 10"/>
                <a:gd name="T21" fmla="*/ 12 h 15"/>
                <a:gd name="T22" fmla="*/ 3 w 10"/>
                <a:gd name="T23" fmla="*/ 12 h 15"/>
                <a:gd name="T24" fmla="*/ 6 w 10"/>
                <a:gd name="T2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5">
                  <a:moveTo>
                    <a:pt x="6" y="10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6" y="3"/>
                    <a:pt x="5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3"/>
                    <a:pt x="6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2"/>
                    <a:pt x="6" y="11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Freeform 145"/>
            <p:cNvSpPr/>
            <p:nvPr/>
          </p:nvSpPr>
          <p:spPr bwMode="auto">
            <a:xfrm>
              <a:off x="1665317" y="2264728"/>
              <a:ext cx="17463" cy="26990"/>
            </a:xfrm>
            <a:custGeom>
              <a:avLst/>
              <a:gdLst>
                <a:gd name="T0" fmla="*/ 5 w 9"/>
                <a:gd name="T1" fmla="*/ 0 h 15"/>
                <a:gd name="T2" fmla="*/ 8 w 9"/>
                <a:gd name="T3" fmla="*/ 0 h 15"/>
                <a:gd name="T4" fmla="*/ 8 w 9"/>
                <a:gd name="T5" fmla="*/ 3 h 15"/>
                <a:gd name="T6" fmla="*/ 5 w 9"/>
                <a:gd name="T7" fmla="*/ 3 h 15"/>
                <a:gd name="T8" fmla="*/ 3 w 9"/>
                <a:gd name="T9" fmla="*/ 5 h 15"/>
                <a:gd name="T10" fmla="*/ 4 w 9"/>
                <a:gd name="T11" fmla="*/ 10 h 15"/>
                <a:gd name="T12" fmla="*/ 4 w 9"/>
                <a:gd name="T13" fmla="*/ 10 h 15"/>
                <a:gd name="T14" fmla="*/ 6 w 9"/>
                <a:gd name="T15" fmla="*/ 12 h 15"/>
                <a:gd name="T16" fmla="*/ 9 w 9"/>
                <a:gd name="T17" fmla="*/ 12 h 15"/>
                <a:gd name="T18" fmla="*/ 9 w 9"/>
                <a:gd name="T19" fmla="*/ 15 h 15"/>
                <a:gd name="T20" fmla="*/ 6 w 9"/>
                <a:gd name="T21" fmla="*/ 15 h 15"/>
                <a:gd name="T22" fmla="*/ 1 w 9"/>
                <a:gd name="T23" fmla="*/ 10 h 15"/>
                <a:gd name="T24" fmla="*/ 0 w 9"/>
                <a:gd name="T25" fmla="*/ 5 h 15"/>
                <a:gd name="T26" fmla="*/ 0 w 9"/>
                <a:gd name="T27" fmla="*/ 5 h 15"/>
                <a:gd name="T28" fmla="*/ 5 w 9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5">
                  <a:moveTo>
                    <a:pt x="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3" y="15"/>
                    <a:pt x="1" y="13"/>
                    <a:pt x="1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4" name="Freeform 146"/>
            <p:cNvSpPr/>
            <p:nvPr/>
          </p:nvSpPr>
          <p:spPr bwMode="auto">
            <a:xfrm>
              <a:off x="1684368" y="2259964"/>
              <a:ext cx="38102" cy="49219"/>
            </a:xfrm>
            <a:custGeom>
              <a:avLst/>
              <a:gdLst>
                <a:gd name="T0" fmla="*/ 20 w 21"/>
                <a:gd name="T1" fmla="*/ 19 h 26"/>
                <a:gd name="T2" fmla="*/ 14 w 21"/>
                <a:gd name="T3" fmla="*/ 26 h 26"/>
                <a:gd name="T4" fmla="*/ 8 w 21"/>
                <a:gd name="T5" fmla="*/ 26 h 26"/>
                <a:gd name="T6" fmla="*/ 1 w 21"/>
                <a:gd name="T7" fmla="*/ 19 h 26"/>
                <a:gd name="T8" fmla="*/ 0 w 21"/>
                <a:gd name="T9" fmla="*/ 0 h 26"/>
                <a:gd name="T10" fmla="*/ 21 w 21"/>
                <a:gd name="T11" fmla="*/ 0 h 26"/>
                <a:gd name="T12" fmla="*/ 20 w 21"/>
                <a:gd name="T13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6">
                  <a:moveTo>
                    <a:pt x="20" y="19"/>
                  </a:moveTo>
                  <a:cubicBezTo>
                    <a:pt x="20" y="23"/>
                    <a:pt x="17" y="26"/>
                    <a:pt x="14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6"/>
                    <a:pt x="1" y="23"/>
                    <a:pt x="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Freeform 147"/>
            <p:cNvSpPr/>
            <p:nvPr/>
          </p:nvSpPr>
          <p:spPr bwMode="auto">
            <a:xfrm>
              <a:off x="1697069" y="2310770"/>
              <a:ext cx="12701" cy="4764"/>
            </a:xfrm>
            <a:custGeom>
              <a:avLst/>
              <a:gdLst>
                <a:gd name="T0" fmla="*/ 0 w 7"/>
                <a:gd name="T1" fmla="*/ 2 h 3"/>
                <a:gd name="T2" fmla="*/ 1 w 7"/>
                <a:gd name="T3" fmla="*/ 0 h 3"/>
                <a:gd name="T4" fmla="*/ 6 w 7"/>
                <a:gd name="T5" fmla="*/ 0 h 3"/>
                <a:gd name="T6" fmla="*/ 7 w 7"/>
                <a:gd name="T7" fmla="*/ 2 h 3"/>
                <a:gd name="T8" fmla="*/ 6 w 7"/>
                <a:gd name="T9" fmla="*/ 3 h 3"/>
                <a:gd name="T10" fmla="*/ 1 w 7"/>
                <a:gd name="T11" fmla="*/ 3 h 3"/>
                <a:gd name="T12" fmla="*/ 0 w 7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Freeform 148"/>
            <p:cNvSpPr/>
            <p:nvPr/>
          </p:nvSpPr>
          <p:spPr bwMode="auto">
            <a:xfrm>
              <a:off x="1697069" y="2344113"/>
              <a:ext cx="12701" cy="6351"/>
            </a:xfrm>
            <a:custGeom>
              <a:avLst/>
              <a:gdLst>
                <a:gd name="T0" fmla="*/ 6 w 7"/>
                <a:gd name="T1" fmla="*/ 3 h 3"/>
                <a:gd name="T2" fmla="*/ 1 w 7"/>
                <a:gd name="T3" fmla="*/ 3 h 3"/>
                <a:gd name="T4" fmla="*/ 0 w 7"/>
                <a:gd name="T5" fmla="*/ 1 h 3"/>
                <a:gd name="T6" fmla="*/ 1 w 7"/>
                <a:gd name="T7" fmla="*/ 0 h 3"/>
                <a:gd name="T8" fmla="*/ 6 w 7"/>
                <a:gd name="T9" fmla="*/ 0 h 3"/>
                <a:gd name="T10" fmla="*/ 7 w 7"/>
                <a:gd name="T11" fmla="*/ 1 h 3"/>
                <a:gd name="T12" fmla="*/ 6 w 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7" name="Freeform 149"/>
            <p:cNvSpPr/>
            <p:nvPr/>
          </p:nvSpPr>
          <p:spPr bwMode="auto">
            <a:xfrm>
              <a:off x="1685955" y="2353639"/>
              <a:ext cx="34927" cy="3175"/>
            </a:xfrm>
            <a:custGeom>
              <a:avLst/>
              <a:gdLst>
                <a:gd name="T0" fmla="*/ 1 w 18"/>
                <a:gd name="T1" fmla="*/ 0 h 3"/>
                <a:gd name="T2" fmla="*/ 17 w 18"/>
                <a:gd name="T3" fmla="*/ 0 h 3"/>
                <a:gd name="T4" fmla="*/ 18 w 18"/>
                <a:gd name="T5" fmla="*/ 2 h 3"/>
                <a:gd name="T6" fmla="*/ 17 w 18"/>
                <a:gd name="T7" fmla="*/ 3 h 3"/>
                <a:gd name="T8" fmla="*/ 1 w 18"/>
                <a:gd name="T9" fmla="*/ 3 h 3"/>
                <a:gd name="T10" fmla="*/ 0 w 18"/>
                <a:gd name="T11" fmla="*/ 2 h 3"/>
                <a:gd name="T12" fmla="*/ 1 w 1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7" y="3"/>
                    <a:pt x="17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Freeform 150"/>
            <p:cNvSpPr/>
            <p:nvPr/>
          </p:nvSpPr>
          <p:spPr bwMode="auto">
            <a:xfrm>
              <a:off x="1697069" y="2318709"/>
              <a:ext cx="11113" cy="22228"/>
            </a:xfrm>
            <a:custGeom>
              <a:avLst/>
              <a:gdLst>
                <a:gd name="T0" fmla="*/ 5 w 5"/>
                <a:gd name="T1" fmla="*/ 1 h 12"/>
                <a:gd name="T2" fmla="*/ 4 w 5"/>
                <a:gd name="T3" fmla="*/ 11 h 12"/>
                <a:gd name="T4" fmla="*/ 3 w 5"/>
                <a:gd name="T5" fmla="*/ 12 h 12"/>
                <a:gd name="T6" fmla="*/ 1 w 5"/>
                <a:gd name="T7" fmla="*/ 11 h 12"/>
                <a:gd name="T8" fmla="*/ 0 w 5"/>
                <a:gd name="T9" fmla="*/ 1 h 12"/>
                <a:gd name="T10" fmla="*/ 3 w 5"/>
                <a:gd name="T11" fmla="*/ 0 h 12"/>
                <a:gd name="T12" fmla="*/ 5 w 5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5" y="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2"/>
                    <a:pt x="1" y="12"/>
                    <a:pt x="1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5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9" name="Freeform 151"/>
            <p:cNvSpPr/>
            <p:nvPr/>
          </p:nvSpPr>
          <p:spPr bwMode="auto">
            <a:xfrm>
              <a:off x="841364" y="2072616"/>
              <a:ext cx="26989" cy="41280"/>
            </a:xfrm>
            <a:custGeom>
              <a:avLst/>
              <a:gdLst>
                <a:gd name="T0" fmla="*/ 8 w 15"/>
                <a:gd name="T1" fmla="*/ 15 h 23"/>
                <a:gd name="T2" fmla="*/ 10 w 15"/>
                <a:gd name="T3" fmla="*/ 8 h 23"/>
                <a:gd name="T4" fmla="*/ 7 w 15"/>
                <a:gd name="T5" fmla="*/ 4 h 23"/>
                <a:gd name="T6" fmla="*/ 2 w 15"/>
                <a:gd name="T7" fmla="*/ 4 h 23"/>
                <a:gd name="T8" fmla="*/ 2 w 15"/>
                <a:gd name="T9" fmla="*/ 0 h 23"/>
                <a:gd name="T10" fmla="*/ 7 w 15"/>
                <a:gd name="T11" fmla="*/ 0 h 23"/>
                <a:gd name="T12" fmla="*/ 15 w 15"/>
                <a:gd name="T13" fmla="*/ 8 h 23"/>
                <a:gd name="T14" fmla="*/ 13 w 15"/>
                <a:gd name="T15" fmla="*/ 15 h 23"/>
                <a:gd name="T16" fmla="*/ 5 w 15"/>
                <a:gd name="T17" fmla="*/ 23 h 23"/>
                <a:gd name="T18" fmla="*/ 0 w 15"/>
                <a:gd name="T19" fmla="*/ 23 h 23"/>
                <a:gd name="T20" fmla="*/ 0 w 15"/>
                <a:gd name="T21" fmla="*/ 19 h 23"/>
                <a:gd name="T22" fmla="*/ 5 w 15"/>
                <a:gd name="T23" fmla="*/ 19 h 23"/>
                <a:gd name="T24" fmla="*/ 8 w 15"/>
                <a:gd name="T25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3">
                  <a:moveTo>
                    <a:pt x="8" y="15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6"/>
                    <a:pt x="9" y="4"/>
                    <a:pt x="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3"/>
                    <a:pt x="15" y="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20"/>
                    <a:pt x="9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9"/>
                    <a:pt x="8" y="17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0" name="Freeform 152"/>
            <p:cNvSpPr/>
            <p:nvPr/>
          </p:nvSpPr>
          <p:spPr bwMode="auto">
            <a:xfrm>
              <a:off x="749285" y="2072616"/>
              <a:ext cx="26989" cy="41280"/>
            </a:xfrm>
            <a:custGeom>
              <a:avLst/>
              <a:gdLst>
                <a:gd name="T0" fmla="*/ 8 w 14"/>
                <a:gd name="T1" fmla="*/ 0 h 23"/>
                <a:gd name="T2" fmla="*/ 13 w 14"/>
                <a:gd name="T3" fmla="*/ 0 h 23"/>
                <a:gd name="T4" fmla="*/ 13 w 14"/>
                <a:gd name="T5" fmla="*/ 4 h 23"/>
                <a:gd name="T6" fmla="*/ 8 w 14"/>
                <a:gd name="T7" fmla="*/ 4 h 23"/>
                <a:gd name="T8" fmla="*/ 5 w 14"/>
                <a:gd name="T9" fmla="*/ 8 h 23"/>
                <a:gd name="T10" fmla="*/ 7 w 14"/>
                <a:gd name="T11" fmla="*/ 15 h 23"/>
                <a:gd name="T12" fmla="*/ 7 w 14"/>
                <a:gd name="T13" fmla="*/ 15 h 23"/>
                <a:gd name="T14" fmla="*/ 10 w 14"/>
                <a:gd name="T15" fmla="*/ 19 h 23"/>
                <a:gd name="T16" fmla="*/ 14 w 14"/>
                <a:gd name="T17" fmla="*/ 19 h 23"/>
                <a:gd name="T18" fmla="*/ 14 w 14"/>
                <a:gd name="T19" fmla="*/ 23 h 23"/>
                <a:gd name="T20" fmla="*/ 10 w 14"/>
                <a:gd name="T21" fmla="*/ 23 h 23"/>
                <a:gd name="T22" fmla="*/ 2 w 14"/>
                <a:gd name="T23" fmla="*/ 15 h 23"/>
                <a:gd name="T24" fmla="*/ 0 w 14"/>
                <a:gd name="T25" fmla="*/ 8 h 23"/>
                <a:gd name="T26" fmla="*/ 0 w 14"/>
                <a:gd name="T27" fmla="*/ 8 h 23"/>
                <a:gd name="T28" fmla="*/ 8 w 14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3">
                  <a:moveTo>
                    <a:pt x="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5" y="6"/>
                    <a:pt x="5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8" y="19"/>
                    <a:pt x="10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6" y="23"/>
                    <a:pt x="2" y="20"/>
                    <a:pt x="2" y="1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Freeform 153"/>
            <p:cNvSpPr/>
            <p:nvPr/>
          </p:nvSpPr>
          <p:spPr bwMode="auto">
            <a:xfrm>
              <a:off x="781036" y="2066265"/>
              <a:ext cx="55566" cy="71447"/>
            </a:xfrm>
            <a:custGeom>
              <a:avLst/>
              <a:gdLst>
                <a:gd name="T0" fmla="*/ 30 w 31"/>
                <a:gd name="T1" fmla="*/ 29 h 39"/>
                <a:gd name="T2" fmla="*/ 20 w 31"/>
                <a:gd name="T3" fmla="*/ 39 h 39"/>
                <a:gd name="T4" fmla="*/ 11 w 31"/>
                <a:gd name="T5" fmla="*/ 39 h 39"/>
                <a:gd name="T6" fmla="*/ 1 w 31"/>
                <a:gd name="T7" fmla="*/ 29 h 39"/>
                <a:gd name="T8" fmla="*/ 0 w 31"/>
                <a:gd name="T9" fmla="*/ 0 h 39"/>
                <a:gd name="T10" fmla="*/ 31 w 31"/>
                <a:gd name="T11" fmla="*/ 0 h 39"/>
                <a:gd name="T12" fmla="*/ 30 w 31"/>
                <a:gd name="T1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9">
                  <a:moveTo>
                    <a:pt x="30" y="29"/>
                  </a:moveTo>
                  <a:cubicBezTo>
                    <a:pt x="30" y="35"/>
                    <a:pt x="26" y="39"/>
                    <a:pt x="2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5" y="39"/>
                    <a:pt x="1" y="35"/>
                    <a:pt x="1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2" name="Freeform 154"/>
            <p:cNvSpPr/>
            <p:nvPr/>
          </p:nvSpPr>
          <p:spPr bwMode="auto">
            <a:xfrm>
              <a:off x="800087" y="2144063"/>
              <a:ext cx="17464" cy="6351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9 w 11"/>
                <a:gd name="T5" fmla="*/ 0 h 4"/>
                <a:gd name="T6" fmla="*/ 11 w 11"/>
                <a:gd name="T7" fmla="*/ 2 h 4"/>
                <a:gd name="T8" fmla="*/ 9 w 11"/>
                <a:gd name="T9" fmla="*/ 4 h 4"/>
                <a:gd name="T10" fmla="*/ 2 w 11"/>
                <a:gd name="T11" fmla="*/ 4 h 4"/>
                <a:gd name="T12" fmla="*/ 0 w 11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3" name="Freeform 155"/>
            <p:cNvSpPr/>
            <p:nvPr/>
          </p:nvSpPr>
          <p:spPr bwMode="auto">
            <a:xfrm>
              <a:off x="800087" y="2194869"/>
              <a:ext cx="17464" cy="6351"/>
            </a:xfrm>
            <a:custGeom>
              <a:avLst/>
              <a:gdLst>
                <a:gd name="T0" fmla="*/ 9 w 11"/>
                <a:gd name="T1" fmla="*/ 4 h 4"/>
                <a:gd name="T2" fmla="*/ 2 w 11"/>
                <a:gd name="T3" fmla="*/ 4 h 4"/>
                <a:gd name="T4" fmla="*/ 0 w 11"/>
                <a:gd name="T5" fmla="*/ 2 h 4"/>
                <a:gd name="T6" fmla="*/ 2 w 11"/>
                <a:gd name="T7" fmla="*/ 0 h 4"/>
                <a:gd name="T8" fmla="*/ 9 w 11"/>
                <a:gd name="T9" fmla="*/ 0 h 4"/>
                <a:gd name="T10" fmla="*/ 11 w 11"/>
                <a:gd name="T11" fmla="*/ 2 h 4"/>
                <a:gd name="T12" fmla="*/ 9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Freeform 156"/>
            <p:cNvSpPr/>
            <p:nvPr/>
          </p:nvSpPr>
          <p:spPr bwMode="auto">
            <a:xfrm>
              <a:off x="782624" y="2207571"/>
              <a:ext cx="52390" cy="6351"/>
            </a:xfrm>
            <a:custGeom>
              <a:avLst/>
              <a:gdLst>
                <a:gd name="T0" fmla="*/ 2 w 29"/>
                <a:gd name="T1" fmla="*/ 0 h 4"/>
                <a:gd name="T2" fmla="*/ 26 w 29"/>
                <a:gd name="T3" fmla="*/ 0 h 4"/>
                <a:gd name="T4" fmla="*/ 29 w 29"/>
                <a:gd name="T5" fmla="*/ 2 h 4"/>
                <a:gd name="T6" fmla="*/ 26 w 29"/>
                <a:gd name="T7" fmla="*/ 4 h 4"/>
                <a:gd name="T8" fmla="*/ 2 w 29"/>
                <a:gd name="T9" fmla="*/ 4 h 4"/>
                <a:gd name="T10" fmla="*/ 0 w 29"/>
                <a:gd name="T11" fmla="*/ 2 h 4"/>
                <a:gd name="T12" fmla="*/ 2 w 2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0"/>
                    <a:pt x="29" y="2"/>
                  </a:cubicBezTo>
                  <a:cubicBezTo>
                    <a:pt x="29" y="3"/>
                    <a:pt x="28" y="4"/>
                    <a:pt x="2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5" name="Freeform 157"/>
            <p:cNvSpPr/>
            <p:nvPr/>
          </p:nvSpPr>
          <p:spPr bwMode="auto">
            <a:xfrm>
              <a:off x="803262" y="2155176"/>
              <a:ext cx="12701" cy="33342"/>
            </a:xfrm>
            <a:custGeom>
              <a:avLst/>
              <a:gdLst>
                <a:gd name="T0" fmla="*/ 7 w 7"/>
                <a:gd name="T1" fmla="*/ 3 h 19"/>
                <a:gd name="T2" fmla="*/ 6 w 7"/>
                <a:gd name="T3" fmla="*/ 17 h 19"/>
                <a:gd name="T4" fmla="*/ 3 w 7"/>
                <a:gd name="T5" fmla="*/ 19 h 19"/>
                <a:gd name="T6" fmla="*/ 1 w 7"/>
                <a:gd name="T7" fmla="*/ 17 h 19"/>
                <a:gd name="T8" fmla="*/ 0 w 7"/>
                <a:gd name="T9" fmla="*/ 3 h 19"/>
                <a:gd name="T10" fmla="*/ 3 w 7"/>
                <a:gd name="T11" fmla="*/ 0 h 19"/>
                <a:gd name="T12" fmla="*/ 7 w 7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9">
                  <a:moveTo>
                    <a:pt x="7" y="3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5" y="19"/>
                    <a:pt x="3" y="19"/>
                  </a:cubicBezTo>
                  <a:cubicBezTo>
                    <a:pt x="2" y="19"/>
                    <a:pt x="1" y="18"/>
                    <a:pt x="1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6" name="Freeform 158"/>
            <p:cNvSpPr/>
            <p:nvPr/>
          </p:nvSpPr>
          <p:spPr bwMode="auto">
            <a:xfrm>
              <a:off x="1471633" y="2814071"/>
              <a:ext cx="20638" cy="34929"/>
            </a:xfrm>
            <a:custGeom>
              <a:avLst/>
              <a:gdLst>
                <a:gd name="T0" fmla="*/ 6 w 12"/>
                <a:gd name="T1" fmla="*/ 12 h 19"/>
                <a:gd name="T2" fmla="*/ 8 w 12"/>
                <a:gd name="T3" fmla="*/ 6 h 19"/>
                <a:gd name="T4" fmla="*/ 5 w 12"/>
                <a:gd name="T5" fmla="*/ 4 h 19"/>
                <a:gd name="T6" fmla="*/ 1 w 12"/>
                <a:gd name="T7" fmla="*/ 4 h 19"/>
                <a:gd name="T8" fmla="*/ 1 w 12"/>
                <a:gd name="T9" fmla="*/ 0 h 19"/>
                <a:gd name="T10" fmla="*/ 5 w 12"/>
                <a:gd name="T11" fmla="*/ 0 h 19"/>
                <a:gd name="T12" fmla="*/ 12 w 12"/>
                <a:gd name="T13" fmla="*/ 6 h 19"/>
                <a:gd name="T14" fmla="*/ 10 w 12"/>
                <a:gd name="T15" fmla="*/ 13 h 19"/>
                <a:gd name="T16" fmla="*/ 4 w 12"/>
                <a:gd name="T17" fmla="*/ 19 h 19"/>
                <a:gd name="T18" fmla="*/ 0 w 12"/>
                <a:gd name="T19" fmla="*/ 19 h 19"/>
                <a:gd name="T20" fmla="*/ 0 w 12"/>
                <a:gd name="T21" fmla="*/ 15 h 19"/>
                <a:gd name="T22" fmla="*/ 4 w 12"/>
                <a:gd name="T23" fmla="*/ 15 h 19"/>
                <a:gd name="T24" fmla="*/ 6 w 12"/>
                <a:gd name="T25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9">
                  <a:moveTo>
                    <a:pt x="6" y="12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4"/>
                    <a:pt x="5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6"/>
                    <a:pt x="7" y="19"/>
                    <a:pt x="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6" y="14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Freeform 159"/>
            <p:cNvSpPr/>
            <p:nvPr/>
          </p:nvSpPr>
          <p:spPr bwMode="auto">
            <a:xfrm>
              <a:off x="1395429" y="2814071"/>
              <a:ext cx="22226" cy="34929"/>
            </a:xfrm>
            <a:custGeom>
              <a:avLst/>
              <a:gdLst>
                <a:gd name="T0" fmla="*/ 7 w 12"/>
                <a:gd name="T1" fmla="*/ 0 h 19"/>
                <a:gd name="T2" fmla="*/ 11 w 12"/>
                <a:gd name="T3" fmla="*/ 0 h 19"/>
                <a:gd name="T4" fmla="*/ 11 w 12"/>
                <a:gd name="T5" fmla="*/ 4 h 19"/>
                <a:gd name="T6" fmla="*/ 7 w 12"/>
                <a:gd name="T7" fmla="*/ 4 h 19"/>
                <a:gd name="T8" fmla="*/ 4 w 12"/>
                <a:gd name="T9" fmla="*/ 6 h 19"/>
                <a:gd name="T10" fmla="*/ 6 w 12"/>
                <a:gd name="T11" fmla="*/ 12 h 19"/>
                <a:gd name="T12" fmla="*/ 6 w 12"/>
                <a:gd name="T13" fmla="*/ 12 h 19"/>
                <a:gd name="T14" fmla="*/ 8 w 12"/>
                <a:gd name="T15" fmla="*/ 15 h 19"/>
                <a:gd name="T16" fmla="*/ 12 w 12"/>
                <a:gd name="T17" fmla="*/ 15 h 19"/>
                <a:gd name="T18" fmla="*/ 12 w 12"/>
                <a:gd name="T19" fmla="*/ 19 h 19"/>
                <a:gd name="T20" fmla="*/ 8 w 12"/>
                <a:gd name="T21" fmla="*/ 19 h 19"/>
                <a:gd name="T22" fmla="*/ 2 w 12"/>
                <a:gd name="T23" fmla="*/ 13 h 19"/>
                <a:gd name="T24" fmla="*/ 0 w 12"/>
                <a:gd name="T25" fmla="*/ 7 h 19"/>
                <a:gd name="T26" fmla="*/ 0 w 12"/>
                <a:gd name="T27" fmla="*/ 6 h 19"/>
                <a:gd name="T28" fmla="*/ 7 w 12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9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4"/>
                    <a:pt x="4" y="5"/>
                    <a:pt x="4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4"/>
                    <a:pt x="7" y="15"/>
                    <a:pt x="8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9"/>
                    <a:pt x="2" y="16"/>
                    <a:pt x="2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Freeform 160"/>
            <p:cNvSpPr/>
            <p:nvPr/>
          </p:nvSpPr>
          <p:spPr bwMode="auto">
            <a:xfrm>
              <a:off x="1420830" y="2810895"/>
              <a:ext cx="46039" cy="57157"/>
            </a:xfrm>
            <a:custGeom>
              <a:avLst/>
              <a:gdLst>
                <a:gd name="T0" fmla="*/ 24 w 25"/>
                <a:gd name="T1" fmla="*/ 23 h 31"/>
                <a:gd name="T2" fmla="*/ 16 w 25"/>
                <a:gd name="T3" fmla="*/ 31 h 31"/>
                <a:gd name="T4" fmla="*/ 9 w 25"/>
                <a:gd name="T5" fmla="*/ 31 h 31"/>
                <a:gd name="T6" fmla="*/ 1 w 25"/>
                <a:gd name="T7" fmla="*/ 23 h 31"/>
                <a:gd name="T8" fmla="*/ 0 w 25"/>
                <a:gd name="T9" fmla="*/ 0 h 31"/>
                <a:gd name="T10" fmla="*/ 25 w 25"/>
                <a:gd name="T11" fmla="*/ 0 h 31"/>
                <a:gd name="T12" fmla="*/ 24 w 25"/>
                <a:gd name="T13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1">
                  <a:moveTo>
                    <a:pt x="24" y="23"/>
                  </a:moveTo>
                  <a:cubicBezTo>
                    <a:pt x="24" y="28"/>
                    <a:pt x="21" y="31"/>
                    <a:pt x="16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4" y="31"/>
                    <a:pt x="1" y="28"/>
                    <a:pt x="1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Freeform 161"/>
            <p:cNvSpPr/>
            <p:nvPr/>
          </p:nvSpPr>
          <p:spPr bwMode="auto">
            <a:xfrm>
              <a:off x="1435118" y="2871228"/>
              <a:ext cx="17464" cy="7938"/>
            </a:xfrm>
            <a:custGeom>
              <a:avLst/>
              <a:gdLst>
                <a:gd name="T0" fmla="*/ 0 w 9"/>
                <a:gd name="T1" fmla="*/ 2 h 4"/>
                <a:gd name="T2" fmla="*/ 2 w 9"/>
                <a:gd name="T3" fmla="*/ 0 h 4"/>
                <a:gd name="T4" fmla="*/ 8 w 9"/>
                <a:gd name="T5" fmla="*/ 0 h 4"/>
                <a:gd name="T6" fmla="*/ 9 w 9"/>
                <a:gd name="T7" fmla="*/ 2 h 4"/>
                <a:gd name="T8" fmla="*/ 8 w 9"/>
                <a:gd name="T9" fmla="*/ 4 h 4"/>
                <a:gd name="T10" fmla="*/ 2 w 9"/>
                <a:gd name="T11" fmla="*/ 4 h 4"/>
                <a:gd name="T12" fmla="*/ 0 w 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Freeform 162"/>
            <p:cNvSpPr/>
            <p:nvPr/>
          </p:nvSpPr>
          <p:spPr bwMode="auto">
            <a:xfrm>
              <a:off x="1435118" y="2912508"/>
              <a:ext cx="17464" cy="9526"/>
            </a:xfrm>
            <a:custGeom>
              <a:avLst/>
              <a:gdLst>
                <a:gd name="T0" fmla="*/ 8 w 9"/>
                <a:gd name="T1" fmla="*/ 4 h 4"/>
                <a:gd name="T2" fmla="*/ 2 w 9"/>
                <a:gd name="T3" fmla="*/ 4 h 4"/>
                <a:gd name="T4" fmla="*/ 0 w 9"/>
                <a:gd name="T5" fmla="*/ 2 h 4"/>
                <a:gd name="T6" fmla="*/ 2 w 9"/>
                <a:gd name="T7" fmla="*/ 0 h 4"/>
                <a:gd name="T8" fmla="*/ 8 w 9"/>
                <a:gd name="T9" fmla="*/ 0 h 4"/>
                <a:gd name="T10" fmla="*/ 9 w 9"/>
                <a:gd name="T11" fmla="*/ 2 h 4"/>
                <a:gd name="T12" fmla="*/ 8 w 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1" name="Freeform 163"/>
            <p:cNvSpPr/>
            <p:nvPr/>
          </p:nvSpPr>
          <p:spPr bwMode="auto">
            <a:xfrm>
              <a:off x="1422417" y="2923621"/>
              <a:ext cx="42865" cy="6351"/>
            </a:xfrm>
            <a:custGeom>
              <a:avLst/>
              <a:gdLst>
                <a:gd name="T0" fmla="*/ 2 w 23"/>
                <a:gd name="T1" fmla="*/ 0 h 3"/>
                <a:gd name="T2" fmla="*/ 21 w 23"/>
                <a:gd name="T3" fmla="*/ 0 h 3"/>
                <a:gd name="T4" fmla="*/ 23 w 23"/>
                <a:gd name="T5" fmla="*/ 1 h 3"/>
                <a:gd name="T6" fmla="*/ 21 w 23"/>
                <a:gd name="T7" fmla="*/ 3 h 3"/>
                <a:gd name="T8" fmla="*/ 2 w 23"/>
                <a:gd name="T9" fmla="*/ 3 h 3"/>
                <a:gd name="T10" fmla="*/ 0 w 23"/>
                <a:gd name="T11" fmla="*/ 1 h 3"/>
                <a:gd name="T12" fmla="*/ 2 w 2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">
                  <a:moveTo>
                    <a:pt x="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0"/>
                    <a:pt x="23" y="1"/>
                  </a:cubicBezTo>
                  <a:cubicBezTo>
                    <a:pt x="23" y="2"/>
                    <a:pt x="22" y="3"/>
                    <a:pt x="2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Freeform 164"/>
            <p:cNvSpPr/>
            <p:nvPr/>
          </p:nvSpPr>
          <p:spPr bwMode="auto">
            <a:xfrm>
              <a:off x="1439881" y="2883929"/>
              <a:ext cx="7937" cy="26990"/>
            </a:xfrm>
            <a:custGeom>
              <a:avLst/>
              <a:gdLst>
                <a:gd name="T0" fmla="*/ 5 w 5"/>
                <a:gd name="T1" fmla="*/ 2 h 15"/>
                <a:gd name="T2" fmla="*/ 4 w 5"/>
                <a:gd name="T3" fmla="*/ 13 h 15"/>
                <a:gd name="T4" fmla="*/ 3 w 5"/>
                <a:gd name="T5" fmla="*/ 15 h 15"/>
                <a:gd name="T6" fmla="*/ 1 w 5"/>
                <a:gd name="T7" fmla="*/ 13 h 15"/>
                <a:gd name="T8" fmla="*/ 0 w 5"/>
                <a:gd name="T9" fmla="*/ 2 h 15"/>
                <a:gd name="T10" fmla="*/ 3 w 5"/>
                <a:gd name="T11" fmla="*/ 0 h 15"/>
                <a:gd name="T12" fmla="*/ 5 w 5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5">
                  <a:moveTo>
                    <a:pt x="5" y="2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5"/>
                    <a:pt x="3" y="15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Freeform 165"/>
            <p:cNvSpPr>
              <a:spLocks noEditPoints="1"/>
            </p:cNvSpPr>
            <p:nvPr/>
          </p:nvSpPr>
          <p:spPr bwMode="auto">
            <a:xfrm>
              <a:off x="1889165" y="2766440"/>
              <a:ext cx="165108" cy="281022"/>
            </a:xfrm>
            <a:custGeom>
              <a:avLst/>
              <a:gdLst>
                <a:gd name="T0" fmla="*/ 34 w 90"/>
                <a:gd name="T1" fmla="*/ 24 h 153"/>
                <a:gd name="T2" fmla="*/ 44 w 90"/>
                <a:gd name="T3" fmla="*/ 11 h 153"/>
                <a:gd name="T4" fmla="*/ 31 w 90"/>
                <a:gd name="T5" fmla="*/ 0 h 153"/>
                <a:gd name="T6" fmla="*/ 21 w 90"/>
                <a:gd name="T7" fmla="*/ 14 h 153"/>
                <a:gd name="T8" fmla="*/ 34 w 90"/>
                <a:gd name="T9" fmla="*/ 24 h 153"/>
                <a:gd name="T10" fmla="*/ 70 w 90"/>
                <a:gd name="T11" fmla="*/ 61 h 153"/>
                <a:gd name="T12" fmla="*/ 78 w 90"/>
                <a:gd name="T13" fmla="*/ 65 h 153"/>
                <a:gd name="T14" fmla="*/ 81 w 90"/>
                <a:gd name="T15" fmla="*/ 57 h 153"/>
                <a:gd name="T16" fmla="*/ 73 w 90"/>
                <a:gd name="T17" fmla="*/ 33 h 153"/>
                <a:gd name="T18" fmla="*/ 67 w 90"/>
                <a:gd name="T19" fmla="*/ 30 h 153"/>
                <a:gd name="T20" fmla="*/ 51 w 90"/>
                <a:gd name="T21" fmla="*/ 26 h 153"/>
                <a:gd name="T22" fmla="*/ 39 w 90"/>
                <a:gd name="T23" fmla="*/ 24 h 153"/>
                <a:gd name="T24" fmla="*/ 30 w 90"/>
                <a:gd name="T25" fmla="*/ 31 h 153"/>
                <a:gd name="T26" fmla="*/ 30 w 90"/>
                <a:gd name="T27" fmla="*/ 32 h 153"/>
                <a:gd name="T28" fmla="*/ 30 w 90"/>
                <a:gd name="T29" fmla="*/ 32 h 153"/>
                <a:gd name="T30" fmla="*/ 29 w 90"/>
                <a:gd name="T31" fmla="*/ 32 h 153"/>
                <a:gd name="T32" fmla="*/ 19 w 90"/>
                <a:gd name="T33" fmla="*/ 55 h 153"/>
                <a:gd name="T34" fmla="*/ 19 w 90"/>
                <a:gd name="T35" fmla="*/ 55 h 153"/>
                <a:gd name="T36" fmla="*/ 2 w 90"/>
                <a:gd name="T37" fmla="*/ 74 h 153"/>
                <a:gd name="T38" fmla="*/ 2 w 90"/>
                <a:gd name="T39" fmla="*/ 82 h 153"/>
                <a:gd name="T40" fmla="*/ 11 w 90"/>
                <a:gd name="T41" fmla="*/ 82 h 153"/>
                <a:gd name="T42" fmla="*/ 28 w 90"/>
                <a:gd name="T43" fmla="*/ 64 h 153"/>
                <a:gd name="T44" fmla="*/ 29 w 90"/>
                <a:gd name="T45" fmla="*/ 62 h 153"/>
                <a:gd name="T46" fmla="*/ 30 w 90"/>
                <a:gd name="T47" fmla="*/ 60 h 153"/>
                <a:gd name="T48" fmla="*/ 32 w 90"/>
                <a:gd name="T49" fmla="*/ 56 h 153"/>
                <a:gd name="T50" fmla="*/ 38 w 90"/>
                <a:gd name="T51" fmla="*/ 74 h 153"/>
                <a:gd name="T52" fmla="*/ 41 w 90"/>
                <a:gd name="T53" fmla="*/ 79 h 153"/>
                <a:gd name="T54" fmla="*/ 32 w 90"/>
                <a:gd name="T55" fmla="*/ 108 h 153"/>
                <a:gd name="T56" fmla="*/ 32 w 90"/>
                <a:gd name="T57" fmla="*/ 108 h 153"/>
                <a:gd name="T58" fmla="*/ 32 w 90"/>
                <a:gd name="T59" fmla="*/ 108 h 153"/>
                <a:gd name="T60" fmla="*/ 31 w 90"/>
                <a:gd name="T61" fmla="*/ 112 h 153"/>
                <a:gd name="T62" fmla="*/ 30 w 90"/>
                <a:gd name="T63" fmla="*/ 146 h 153"/>
                <a:gd name="T64" fmla="*/ 38 w 90"/>
                <a:gd name="T65" fmla="*/ 153 h 153"/>
                <a:gd name="T66" fmla="*/ 45 w 90"/>
                <a:gd name="T67" fmla="*/ 144 h 153"/>
                <a:gd name="T68" fmla="*/ 46 w 90"/>
                <a:gd name="T69" fmla="*/ 113 h 153"/>
                <a:gd name="T70" fmla="*/ 56 w 90"/>
                <a:gd name="T71" fmla="*/ 94 h 153"/>
                <a:gd name="T72" fmla="*/ 74 w 90"/>
                <a:gd name="T73" fmla="*/ 141 h 153"/>
                <a:gd name="T74" fmla="*/ 84 w 90"/>
                <a:gd name="T75" fmla="*/ 146 h 153"/>
                <a:gd name="T76" fmla="*/ 89 w 90"/>
                <a:gd name="T77" fmla="*/ 136 h 153"/>
                <a:gd name="T78" fmla="*/ 66 w 90"/>
                <a:gd name="T79" fmla="*/ 73 h 153"/>
                <a:gd name="T80" fmla="*/ 66 w 90"/>
                <a:gd name="T81" fmla="*/ 65 h 153"/>
                <a:gd name="T82" fmla="*/ 59 w 90"/>
                <a:gd name="T83" fmla="*/ 40 h 153"/>
                <a:gd name="T84" fmla="*/ 63 w 90"/>
                <a:gd name="T85" fmla="*/ 41 h 153"/>
                <a:gd name="T86" fmla="*/ 70 w 90"/>
                <a:gd name="T87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" h="153">
                  <a:moveTo>
                    <a:pt x="34" y="24"/>
                  </a:moveTo>
                  <a:cubicBezTo>
                    <a:pt x="41" y="23"/>
                    <a:pt x="45" y="17"/>
                    <a:pt x="44" y="11"/>
                  </a:cubicBezTo>
                  <a:cubicBezTo>
                    <a:pt x="44" y="4"/>
                    <a:pt x="38" y="0"/>
                    <a:pt x="31" y="0"/>
                  </a:cubicBezTo>
                  <a:cubicBezTo>
                    <a:pt x="25" y="1"/>
                    <a:pt x="20" y="7"/>
                    <a:pt x="21" y="14"/>
                  </a:cubicBezTo>
                  <a:cubicBezTo>
                    <a:pt x="22" y="20"/>
                    <a:pt x="28" y="25"/>
                    <a:pt x="34" y="24"/>
                  </a:cubicBezTo>
                  <a:close/>
                  <a:moveTo>
                    <a:pt x="70" y="61"/>
                  </a:moveTo>
                  <a:cubicBezTo>
                    <a:pt x="71" y="64"/>
                    <a:pt x="75" y="66"/>
                    <a:pt x="78" y="65"/>
                  </a:cubicBezTo>
                  <a:cubicBezTo>
                    <a:pt x="81" y="64"/>
                    <a:pt x="83" y="60"/>
                    <a:pt x="81" y="57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2" y="31"/>
                    <a:pt x="70" y="30"/>
                    <a:pt x="67" y="3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48" y="24"/>
                    <a:pt x="43" y="23"/>
                    <a:pt x="39" y="24"/>
                  </a:cubicBezTo>
                  <a:cubicBezTo>
                    <a:pt x="35" y="26"/>
                    <a:pt x="32" y="28"/>
                    <a:pt x="30" y="31"/>
                  </a:cubicBezTo>
                  <a:cubicBezTo>
                    <a:pt x="30" y="31"/>
                    <a:pt x="30" y="31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29" y="32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6"/>
                    <a:pt x="0" y="80"/>
                    <a:pt x="2" y="82"/>
                  </a:cubicBezTo>
                  <a:cubicBezTo>
                    <a:pt x="5" y="85"/>
                    <a:pt x="9" y="85"/>
                    <a:pt x="11" y="82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3"/>
                    <a:pt x="29" y="63"/>
                    <a:pt x="29" y="62"/>
                  </a:cubicBezTo>
                  <a:cubicBezTo>
                    <a:pt x="30" y="62"/>
                    <a:pt x="30" y="61"/>
                    <a:pt x="30" y="60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6"/>
                    <a:pt x="39" y="78"/>
                    <a:pt x="41" y="79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1" y="109"/>
                    <a:pt x="31" y="111"/>
                    <a:pt x="31" y="112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0" y="150"/>
                    <a:pt x="34" y="153"/>
                    <a:pt x="38" y="153"/>
                  </a:cubicBezTo>
                  <a:cubicBezTo>
                    <a:pt x="43" y="152"/>
                    <a:pt x="46" y="148"/>
                    <a:pt x="45" y="144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6" y="145"/>
                    <a:pt x="80" y="147"/>
                    <a:pt x="84" y="146"/>
                  </a:cubicBezTo>
                  <a:cubicBezTo>
                    <a:pt x="88" y="144"/>
                    <a:pt x="90" y="140"/>
                    <a:pt x="89" y="136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7" y="71"/>
                    <a:pt x="67" y="68"/>
                    <a:pt x="66" y="65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3" y="41"/>
                    <a:pt x="63" y="41"/>
                    <a:pt x="63" y="41"/>
                  </a:cubicBezTo>
                  <a:lnTo>
                    <a:pt x="70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Freeform 166"/>
            <p:cNvSpPr>
              <a:spLocks noEditPoints="1"/>
            </p:cNvSpPr>
            <p:nvPr/>
          </p:nvSpPr>
          <p:spPr bwMode="auto">
            <a:xfrm>
              <a:off x="3062385" y="2466365"/>
              <a:ext cx="149232" cy="150832"/>
            </a:xfrm>
            <a:custGeom>
              <a:avLst/>
              <a:gdLst>
                <a:gd name="T0" fmla="*/ 0 w 82"/>
                <a:gd name="T1" fmla="*/ 41 h 82"/>
                <a:gd name="T2" fmla="*/ 41 w 82"/>
                <a:gd name="T3" fmla="*/ 82 h 82"/>
                <a:gd name="T4" fmla="*/ 82 w 82"/>
                <a:gd name="T5" fmla="*/ 41 h 82"/>
                <a:gd name="T6" fmla="*/ 41 w 82"/>
                <a:gd name="T7" fmla="*/ 0 h 82"/>
                <a:gd name="T8" fmla="*/ 0 w 82"/>
                <a:gd name="T9" fmla="*/ 41 h 82"/>
                <a:gd name="T10" fmla="*/ 8 w 82"/>
                <a:gd name="T11" fmla="*/ 54 h 82"/>
                <a:gd name="T12" fmla="*/ 12 w 82"/>
                <a:gd name="T13" fmla="*/ 57 h 82"/>
                <a:gd name="T14" fmla="*/ 14 w 82"/>
                <a:gd name="T15" fmla="*/ 57 h 82"/>
                <a:gd name="T16" fmla="*/ 17 w 82"/>
                <a:gd name="T17" fmla="*/ 48 h 82"/>
                <a:gd name="T18" fmla="*/ 18 w 82"/>
                <a:gd name="T19" fmla="*/ 44 h 82"/>
                <a:gd name="T20" fmla="*/ 13 w 82"/>
                <a:gd name="T21" fmla="*/ 35 h 82"/>
                <a:gd name="T22" fmla="*/ 10 w 82"/>
                <a:gd name="T23" fmla="*/ 34 h 82"/>
                <a:gd name="T24" fmla="*/ 6 w 82"/>
                <a:gd name="T25" fmla="*/ 37 h 82"/>
                <a:gd name="T26" fmla="*/ 21 w 82"/>
                <a:gd name="T27" fmla="*/ 12 h 82"/>
                <a:gd name="T28" fmla="*/ 20 w 82"/>
                <a:gd name="T29" fmla="*/ 17 h 82"/>
                <a:gd name="T30" fmla="*/ 22 w 82"/>
                <a:gd name="T31" fmla="*/ 18 h 82"/>
                <a:gd name="T32" fmla="*/ 34 w 82"/>
                <a:gd name="T33" fmla="*/ 19 h 82"/>
                <a:gd name="T34" fmla="*/ 36 w 82"/>
                <a:gd name="T35" fmla="*/ 18 h 82"/>
                <a:gd name="T36" fmla="*/ 42 w 82"/>
                <a:gd name="T37" fmla="*/ 11 h 82"/>
                <a:gd name="T38" fmla="*/ 42 w 82"/>
                <a:gd name="T39" fmla="*/ 8 h 82"/>
                <a:gd name="T40" fmla="*/ 38 w 82"/>
                <a:gd name="T41" fmla="*/ 5 h 82"/>
                <a:gd name="T42" fmla="*/ 41 w 82"/>
                <a:gd name="T43" fmla="*/ 5 h 82"/>
                <a:gd name="T44" fmla="*/ 62 w 82"/>
                <a:gd name="T45" fmla="*/ 12 h 82"/>
                <a:gd name="T46" fmla="*/ 60 w 82"/>
                <a:gd name="T47" fmla="*/ 14 h 82"/>
                <a:gd name="T48" fmla="*/ 61 w 82"/>
                <a:gd name="T49" fmla="*/ 17 h 82"/>
                <a:gd name="T50" fmla="*/ 66 w 82"/>
                <a:gd name="T51" fmla="*/ 26 h 82"/>
                <a:gd name="T52" fmla="*/ 73 w 82"/>
                <a:gd name="T53" fmla="*/ 30 h 82"/>
                <a:gd name="T54" fmla="*/ 75 w 82"/>
                <a:gd name="T55" fmla="*/ 31 h 82"/>
                <a:gd name="T56" fmla="*/ 77 w 82"/>
                <a:gd name="T57" fmla="*/ 41 h 82"/>
                <a:gd name="T58" fmla="*/ 75 w 82"/>
                <a:gd name="T59" fmla="*/ 51 h 82"/>
                <a:gd name="T60" fmla="*/ 68 w 82"/>
                <a:gd name="T61" fmla="*/ 57 h 82"/>
                <a:gd name="T62" fmla="*/ 67 w 82"/>
                <a:gd name="T63" fmla="*/ 60 h 82"/>
                <a:gd name="T64" fmla="*/ 64 w 82"/>
                <a:gd name="T65" fmla="*/ 67 h 82"/>
                <a:gd name="T66" fmla="*/ 47 w 82"/>
                <a:gd name="T67" fmla="*/ 76 h 82"/>
                <a:gd name="T68" fmla="*/ 41 w 82"/>
                <a:gd name="T69" fmla="*/ 72 h 82"/>
                <a:gd name="T70" fmla="*/ 38 w 82"/>
                <a:gd name="T71" fmla="*/ 70 h 82"/>
                <a:gd name="T72" fmla="*/ 26 w 82"/>
                <a:gd name="T73" fmla="*/ 70 h 82"/>
                <a:gd name="T74" fmla="*/ 24 w 82"/>
                <a:gd name="T75" fmla="*/ 72 h 82"/>
                <a:gd name="T76" fmla="*/ 8 w 82"/>
                <a:gd name="T77" fmla="*/ 5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2" h="82">
                  <a:moveTo>
                    <a:pt x="0" y="41"/>
                  </a:move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lose/>
                  <a:moveTo>
                    <a:pt x="8" y="54"/>
                  </a:moveTo>
                  <a:cubicBezTo>
                    <a:pt x="10" y="55"/>
                    <a:pt x="12" y="57"/>
                    <a:pt x="12" y="57"/>
                  </a:cubicBezTo>
                  <a:cubicBezTo>
                    <a:pt x="13" y="57"/>
                    <a:pt x="14" y="57"/>
                    <a:pt x="14" y="57"/>
                  </a:cubicBezTo>
                  <a:cubicBezTo>
                    <a:pt x="14" y="57"/>
                    <a:pt x="17" y="50"/>
                    <a:pt x="17" y="48"/>
                  </a:cubicBezTo>
                  <a:cubicBezTo>
                    <a:pt x="17" y="46"/>
                    <a:pt x="18" y="44"/>
                    <a:pt x="18" y="44"/>
                  </a:cubicBezTo>
                  <a:cubicBezTo>
                    <a:pt x="18" y="44"/>
                    <a:pt x="13" y="35"/>
                    <a:pt x="13" y="35"/>
                  </a:cubicBezTo>
                  <a:cubicBezTo>
                    <a:pt x="12" y="35"/>
                    <a:pt x="12" y="34"/>
                    <a:pt x="10" y="34"/>
                  </a:cubicBezTo>
                  <a:cubicBezTo>
                    <a:pt x="9" y="34"/>
                    <a:pt x="7" y="35"/>
                    <a:pt x="6" y="37"/>
                  </a:cubicBezTo>
                  <a:cubicBezTo>
                    <a:pt x="7" y="26"/>
                    <a:pt x="12" y="17"/>
                    <a:pt x="21" y="12"/>
                  </a:cubicBezTo>
                  <a:cubicBezTo>
                    <a:pt x="21" y="14"/>
                    <a:pt x="21" y="16"/>
                    <a:pt x="20" y="17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2" y="18"/>
                    <a:pt x="33" y="19"/>
                    <a:pt x="34" y="19"/>
                  </a:cubicBezTo>
                  <a:cubicBezTo>
                    <a:pt x="35" y="19"/>
                    <a:pt x="36" y="18"/>
                    <a:pt x="36" y="18"/>
                  </a:cubicBezTo>
                  <a:cubicBezTo>
                    <a:pt x="36" y="18"/>
                    <a:pt x="41" y="12"/>
                    <a:pt x="42" y="11"/>
                  </a:cubicBezTo>
                  <a:cubicBezTo>
                    <a:pt x="43" y="10"/>
                    <a:pt x="42" y="8"/>
                    <a:pt x="42" y="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40" y="5"/>
                    <a:pt x="41" y="5"/>
                  </a:cubicBezTo>
                  <a:cubicBezTo>
                    <a:pt x="49" y="5"/>
                    <a:pt x="56" y="8"/>
                    <a:pt x="62" y="12"/>
                  </a:cubicBezTo>
                  <a:cubicBezTo>
                    <a:pt x="61" y="12"/>
                    <a:pt x="60" y="13"/>
                    <a:pt x="60" y="14"/>
                  </a:cubicBezTo>
                  <a:cubicBezTo>
                    <a:pt x="60" y="15"/>
                    <a:pt x="61" y="16"/>
                    <a:pt x="61" y="17"/>
                  </a:cubicBezTo>
                  <a:cubicBezTo>
                    <a:pt x="62" y="18"/>
                    <a:pt x="65" y="26"/>
                    <a:pt x="66" y="26"/>
                  </a:cubicBezTo>
                  <a:cubicBezTo>
                    <a:pt x="67" y="27"/>
                    <a:pt x="72" y="29"/>
                    <a:pt x="73" y="30"/>
                  </a:cubicBezTo>
                  <a:cubicBezTo>
                    <a:pt x="74" y="31"/>
                    <a:pt x="75" y="31"/>
                    <a:pt x="75" y="31"/>
                  </a:cubicBezTo>
                  <a:cubicBezTo>
                    <a:pt x="76" y="34"/>
                    <a:pt x="77" y="38"/>
                    <a:pt x="77" y="41"/>
                  </a:cubicBezTo>
                  <a:cubicBezTo>
                    <a:pt x="77" y="44"/>
                    <a:pt x="76" y="48"/>
                    <a:pt x="75" y="51"/>
                  </a:cubicBezTo>
                  <a:cubicBezTo>
                    <a:pt x="74" y="52"/>
                    <a:pt x="68" y="57"/>
                    <a:pt x="68" y="57"/>
                  </a:cubicBezTo>
                  <a:cubicBezTo>
                    <a:pt x="68" y="57"/>
                    <a:pt x="67" y="59"/>
                    <a:pt x="67" y="60"/>
                  </a:cubicBezTo>
                  <a:cubicBezTo>
                    <a:pt x="67" y="60"/>
                    <a:pt x="65" y="65"/>
                    <a:pt x="64" y="67"/>
                  </a:cubicBezTo>
                  <a:cubicBezTo>
                    <a:pt x="60" y="72"/>
                    <a:pt x="54" y="75"/>
                    <a:pt x="47" y="76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39" y="70"/>
                    <a:pt x="3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5" y="70"/>
                    <a:pt x="24" y="71"/>
                    <a:pt x="24" y="72"/>
                  </a:cubicBezTo>
                  <a:cubicBezTo>
                    <a:pt x="17" y="68"/>
                    <a:pt x="11" y="62"/>
                    <a:pt x="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Freeform 167"/>
            <p:cNvSpPr/>
            <p:nvPr/>
          </p:nvSpPr>
          <p:spPr bwMode="auto">
            <a:xfrm>
              <a:off x="3122713" y="2526697"/>
              <a:ext cx="49214" cy="47631"/>
            </a:xfrm>
            <a:custGeom>
              <a:avLst/>
              <a:gdLst>
                <a:gd name="T0" fmla="*/ 7 w 26"/>
                <a:gd name="T1" fmla="*/ 2 h 27"/>
                <a:gd name="T2" fmla="*/ 10 w 26"/>
                <a:gd name="T3" fmla="*/ 0 h 27"/>
                <a:gd name="T4" fmla="*/ 22 w 26"/>
                <a:gd name="T5" fmla="*/ 3 h 27"/>
                <a:gd name="T6" fmla="*/ 25 w 26"/>
                <a:gd name="T7" fmla="*/ 6 h 27"/>
                <a:gd name="T8" fmla="*/ 26 w 26"/>
                <a:gd name="T9" fmla="*/ 18 h 27"/>
                <a:gd name="T10" fmla="*/ 24 w 26"/>
                <a:gd name="T11" fmla="*/ 22 h 27"/>
                <a:gd name="T12" fmla="*/ 13 w 26"/>
                <a:gd name="T13" fmla="*/ 26 h 27"/>
                <a:gd name="T14" fmla="*/ 9 w 26"/>
                <a:gd name="T15" fmla="*/ 25 h 27"/>
                <a:gd name="T16" fmla="*/ 1 w 26"/>
                <a:gd name="T17" fmla="*/ 16 h 27"/>
                <a:gd name="T18" fmla="*/ 0 w 26"/>
                <a:gd name="T19" fmla="*/ 12 h 27"/>
                <a:gd name="T20" fmla="*/ 7 w 26"/>
                <a:gd name="T21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7">
                  <a:moveTo>
                    <a:pt x="7" y="2"/>
                  </a:moveTo>
                  <a:cubicBezTo>
                    <a:pt x="7" y="1"/>
                    <a:pt x="9" y="0"/>
                    <a:pt x="10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3"/>
                    <a:pt x="25" y="5"/>
                    <a:pt x="25" y="6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9"/>
                    <a:pt x="25" y="21"/>
                    <a:pt x="24" y="22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7"/>
                    <a:pt x="9" y="26"/>
                    <a:pt x="9" y="2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3"/>
                    <a:pt x="0" y="1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Freeform 168"/>
            <p:cNvSpPr>
              <a:spLocks noEditPoints="1"/>
            </p:cNvSpPr>
            <p:nvPr/>
          </p:nvSpPr>
          <p:spPr bwMode="auto">
            <a:xfrm>
              <a:off x="1908216" y="2534636"/>
              <a:ext cx="88904" cy="93674"/>
            </a:xfrm>
            <a:custGeom>
              <a:avLst/>
              <a:gdLst>
                <a:gd name="T0" fmla="*/ 0 w 49"/>
                <a:gd name="T1" fmla="*/ 25 h 50"/>
                <a:gd name="T2" fmla="*/ 24 w 49"/>
                <a:gd name="T3" fmla="*/ 50 h 50"/>
                <a:gd name="T4" fmla="*/ 49 w 49"/>
                <a:gd name="T5" fmla="*/ 25 h 50"/>
                <a:gd name="T6" fmla="*/ 24 w 49"/>
                <a:gd name="T7" fmla="*/ 0 h 50"/>
                <a:gd name="T8" fmla="*/ 0 w 49"/>
                <a:gd name="T9" fmla="*/ 25 h 50"/>
                <a:gd name="T10" fmla="*/ 4 w 49"/>
                <a:gd name="T11" fmla="*/ 33 h 50"/>
                <a:gd name="T12" fmla="*/ 7 w 49"/>
                <a:gd name="T13" fmla="*/ 34 h 50"/>
                <a:gd name="T14" fmla="*/ 8 w 49"/>
                <a:gd name="T15" fmla="*/ 35 h 50"/>
                <a:gd name="T16" fmla="*/ 10 w 49"/>
                <a:gd name="T17" fmla="*/ 29 h 50"/>
                <a:gd name="T18" fmla="*/ 10 w 49"/>
                <a:gd name="T19" fmla="*/ 27 h 50"/>
                <a:gd name="T20" fmla="*/ 7 w 49"/>
                <a:gd name="T21" fmla="*/ 21 h 50"/>
                <a:gd name="T22" fmla="*/ 6 w 49"/>
                <a:gd name="T23" fmla="*/ 21 h 50"/>
                <a:gd name="T24" fmla="*/ 3 w 49"/>
                <a:gd name="T25" fmla="*/ 22 h 50"/>
                <a:gd name="T26" fmla="*/ 12 w 49"/>
                <a:gd name="T27" fmla="*/ 7 h 50"/>
                <a:gd name="T28" fmla="*/ 12 w 49"/>
                <a:gd name="T29" fmla="*/ 10 h 50"/>
                <a:gd name="T30" fmla="*/ 13 w 49"/>
                <a:gd name="T31" fmla="*/ 11 h 50"/>
                <a:gd name="T32" fmla="*/ 20 w 49"/>
                <a:gd name="T33" fmla="*/ 12 h 50"/>
                <a:gd name="T34" fmla="*/ 21 w 49"/>
                <a:gd name="T35" fmla="*/ 11 h 50"/>
                <a:gd name="T36" fmla="*/ 25 w 49"/>
                <a:gd name="T37" fmla="*/ 7 h 50"/>
                <a:gd name="T38" fmla="*/ 25 w 49"/>
                <a:gd name="T39" fmla="*/ 5 h 50"/>
                <a:gd name="T40" fmla="*/ 22 w 49"/>
                <a:gd name="T41" fmla="*/ 3 h 50"/>
                <a:gd name="T42" fmla="*/ 24 w 49"/>
                <a:gd name="T43" fmla="*/ 3 h 50"/>
                <a:gd name="T44" fmla="*/ 37 w 49"/>
                <a:gd name="T45" fmla="*/ 8 h 50"/>
                <a:gd name="T46" fmla="*/ 36 w 49"/>
                <a:gd name="T47" fmla="*/ 8 h 50"/>
                <a:gd name="T48" fmla="*/ 37 w 49"/>
                <a:gd name="T49" fmla="*/ 11 h 50"/>
                <a:gd name="T50" fmla="*/ 39 w 49"/>
                <a:gd name="T51" fmla="*/ 16 h 50"/>
                <a:gd name="T52" fmla="*/ 44 w 49"/>
                <a:gd name="T53" fmla="*/ 19 h 50"/>
                <a:gd name="T54" fmla="*/ 45 w 49"/>
                <a:gd name="T55" fmla="*/ 19 h 50"/>
                <a:gd name="T56" fmla="*/ 46 w 49"/>
                <a:gd name="T57" fmla="*/ 25 h 50"/>
                <a:gd name="T58" fmla="*/ 45 w 49"/>
                <a:gd name="T59" fmla="*/ 31 h 50"/>
                <a:gd name="T60" fmla="*/ 41 w 49"/>
                <a:gd name="T61" fmla="*/ 35 h 50"/>
                <a:gd name="T62" fmla="*/ 40 w 49"/>
                <a:gd name="T63" fmla="*/ 36 h 50"/>
                <a:gd name="T64" fmla="*/ 39 w 49"/>
                <a:gd name="T65" fmla="*/ 41 h 50"/>
                <a:gd name="T66" fmla="*/ 28 w 49"/>
                <a:gd name="T67" fmla="*/ 46 h 50"/>
                <a:gd name="T68" fmla="*/ 25 w 49"/>
                <a:gd name="T69" fmla="*/ 44 h 50"/>
                <a:gd name="T70" fmla="*/ 22 w 49"/>
                <a:gd name="T71" fmla="*/ 43 h 50"/>
                <a:gd name="T72" fmla="*/ 15 w 49"/>
                <a:gd name="T73" fmla="*/ 42 h 50"/>
                <a:gd name="T74" fmla="*/ 14 w 49"/>
                <a:gd name="T75" fmla="*/ 44 h 50"/>
                <a:gd name="T76" fmla="*/ 4 w 49"/>
                <a:gd name="T77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38"/>
                    <a:pt x="11" y="50"/>
                    <a:pt x="24" y="50"/>
                  </a:cubicBezTo>
                  <a:cubicBezTo>
                    <a:pt x="38" y="50"/>
                    <a:pt x="49" y="38"/>
                    <a:pt x="49" y="25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lose/>
                  <a:moveTo>
                    <a:pt x="4" y="33"/>
                  </a:moveTo>
                  <a:cubicBezTo>
                    <a:pt x="5" y="34"/>
                    <a:pt x="7" y="34"/>
                    <a:pt x="7" y="34"/>
                  </a:cubicBezTo>
                  <a:cubicBezTo>
                    <a:pt x="7" y="35"/>
                    <a:pt x="8" y="35"/>
                    <a:pt x="8" y="35"/>
                  </a:cubicBezTo>
                  <a:cubicBezTo>
                    <a:pt x="8" y="35"/>
                    <a:pt x="10" y="30"/>
                    <a:pt x="10" y="29"/>
                  </a:cubicBezTo>
                  <a:cubicBezTo>
                    <a:pt x="10" y="28"/>
                    <a:pt x="10" y="27"/>
                    <a:pt x="10" y="27"/>
                  </a:cubicBezTo>
                  <a:cubicBezTo>
                    <a:pt x="10" y="27"/>
                    <a:pt x="8" y="22"/>
                    <a:pt x="7" y="21"/>
                  </a:cubicBezTo>
                  <a:cubicBezTo>
                    <a:pt x="7" y="21"/>
                    <a:pt x="7" y="21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4" y="16"/>
                    <a:pt x="7" y="11"/>
                    <a:pt x="12" y="7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9" y="12"/>
                    <a:pt x="20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1"/>
                    <a:pt x="25" y="7"/>
                    <a:pt x="25" y="7"/>
                  </a:cubicBezTo>
                  <a:cubicBezTo>
                    <a:pt x="26" y="6"/>
                    <a:pt x="25" y="5"/>
                    <a:pt x="25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3"/>
                    <a:pt x="24" y="3"/>
                    <a:pt x="24" y="3"/>
                  </a:cubicBezTo>
                  <a:cubicBezTo>
                    <a:pt x="29" y="3"/>
                    <a:pt x="34" y="5"/>
                    <a:pt x="37" y="8"/>
                  </a:cubicBezTo>
                  <a:cubicBezTo>
                    <a:pt x="37" y="8"/>
                    <a:pt x="36" y="8"/>
                    <a:pt x="36" y="8"/>
                  </a:cubicBezTo>
                  <a:cubicBezTo>
                    <a:pt x="36" y="10"/>
                    <a:pt x="37" y="10"/>
                    <a:pt x="37" y="11"/>
                  </a:cubicBezTo>
                  <a:cubicBezTo>
                    <a:pt x="37" y="11"/>
                    <a:pt x="39" y="16"/>
                    <a:pt x="39" y="16"/>
                  </a:cubicBezTo>
                  <a:cubicBezTo>
                    <a:pt x="40" y="16"/>
                    <a:pt x="43" y="18"/>
                    <a:pt x="44" y="19"/>
                  </a:cubicBezTo>
                  <a:cubicBezTo>
                    <a:pt x="44" y="19"/>
                    <a:pt x="45" y="19"/>
                    <a:pt x="45" y="19"/>
                  </a:cubicBezTo>
                  <a:cubicBezTo>
                    <a:pt x="46" y="21"/>
                    <a:pt x="46" y="23"/>
                    <a:pt x="46" y="25"/>
                  </a:cubicBezTo>
                  <a:cubicBezTo>
                    <a:pt x="46" y="27"/>
                    <a:pt x="46" y="29"/>
                    <a:pt x="45" y="31"/>
                  </a:cubicBezTo>
                  <a:cubicBezTo>
                    <a:pt x="44" y="32"/>
                    <a:pt x="41" y="35"/>
                    <a:pt x="41" y="35"/>
                  </a:cubicBezTo>
                  <a:cubicBezTo>
                    <a:pt x="41" y="35"/>
                    <a:pt x="40" y="36"/>
                    <a:pt x="40" y="36"/>
                  </a:cubicBezTo>
                  <a:cubicBezTo>
                    <a:pt x="40" y="37"/>
                    <a:pt x="39" y="40"/>
                    <a:pt x="39" y="41"/>
                  </a:cubicBezTo>
                  <a:cubicBezTo>
                    <a:pt x="36" y="44"/>
                    <a:pt x="32" y="45"/>
                    <a:pt x="28" y="46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3"/>
                    <a:pt x="23" y="43"/>
                    <a:pt x="22" y="43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4" y="43"/>
                    <a:pt x="14" y="44"/>
                  </a:cubicBezTo>
                  <a:cubicBezTo>
                    <a:pt x="10" y="41"/>
                    <a:pt x="6" y="38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" name="Freeform 169"/>
            <p:cNvSpPr/>
            <p:nvPr/>
          </p:nvSpPr>
          <p:spPr bwMode="auto">
            <a:xfrm>
              <a:off x="1944731" y="2572741"/>
              <a:ext cx="28576" cy="30166"/>
            </a:xfrm>
            <a:custGeom>
              <a:avLst/>
              <a:gdLst>
                <a:gd name="T0" fmla="*/ 4 w 16"/>
                <a:gd name="T1" fmla="*/ 1 h 16"/>
                <a:gd name="T2" fmla="*/ 6 w 16"/>
                <a:gd name="T3" fmla="*/ 0 h 16"/>
                <a:gd name="T4" fmla="*/ 14 w 16"/>
                <a:gd name="T5" fmla="*/ 1 h 16"/>
                <a:gd name="T6" fmla="*/ 15 w 16"/>
                <a:gd name="T7" fmla="*/ 3 h 16"/>
                <a:gd name="T8" fmla="*/ 16 w 16"/>
                <a:gd name="T9" fmla="*/ 10 h 16"/>
                <a:gd name="T10" fmla="*/ 14 w 16"/>
                <a:gd name="T11" fmla="*/ 13 h 16"/>
                <a:gd name="T12" fmla="*/ 8 w 16"/>
                <a:gd name="T13" fmla="*/ 15 h 16"/>
                <a:gd name="T14" fmla="*/ 5 w 16"/>
                <a:gd name="T15" fmla="*/ 15 h 16"/>
                <a:gd name="T16" fmla="*/ 1 w 16"/>
                <a:gd name="T17" fmla="*/ 9 h 16"/>
                <a:gd name="T18" fmla="*/ 0 w 16"/>
                <a:gd name="T19" fmla="*/ 7 h 16"/>
                <a:gd name="T20" fmla="*/ 4 w 16"/>
                <a:gd name="T2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6">
                  <a:moveTo>
                    <a:pt x="4" y="1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5" y="2"/>
                    <a:pt x="15" y="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5" y="12"/>
                    <a:pt x="14" y="1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6" y="15"/>
                    <a:pt x="5" y="1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" name="Freeform 170"/>
            <p:cNvSpPr>
              <a:spLocks noEditPoints="1"/>
            </p:cNvSpPr>
            <p:nvPr/>
          </p:nvSpPr>
          <p:spPr bwMode="auto">
            <a:xfrm>
              <a:off x="761985" y="1886856"/>
              <a:ext cx="104780" cy="103200"/>
            </a:xfrm>
            <a:custGeom>
              <a:avLst/>
              <a:gdLst>
                <a:gd name="T0" fmla="*/ 0 w 58"/>
                <a:gd name="T1" fmla="*/ 28 h 57"/>
                <a:gd name="T2" fmla="*/ 29 w 58"/>
                <a:gd name="T3" fmla="*/ 57 h 57"/>
                <a:gd name="T4" fmla="*/ 58 w 58"/>
                <a:gd name="T5" fmla="*/ 28 h 57"/>
                <a:gd name="T6" fmla="*/ 29 w 58"/>
                <a:gd name="T7" fmla="*/ 0 h 57"/>
                <a:gd name="T8" fmla="*/ 0 w 58"/>
                <a:gd name="T9" fmla="*/ 28 h 57"/>
                <a:gd name="T10" fmla="*/ 6 w 58"/>
                <a:gd name="T11" fmla="*/ 38 h 57"/>
                <a:gd name="T12" fmla="*/ 9 w 58"/>
                <a:gd name="T13" fmla="*/ 39 h 57"/>
                <a:gd name="T14" fmla="*/ 10 w 58"/>
                <a:gd name="T15" fmla="*/ 40 h 57"/>
                <a:gd name="T16" fmla="*/ 12 w 58"/>
                <a:gd name="T17" fmla="*/ 34 h 57"/>
                <a:gd name="T18" fmla="*/ 13 w 58"/>
                <a:gd name="T19" fmla="*/ 31 h 57"/>
                <a:gd name="T20" fmla="*/ 9 w 58"/>
                <a:gd name="T21" fmla="*/ 24 h 57"/>
                <a:gd name="T22" fmla="*/ 8 w 58"/>
                <a:gd name="T23" fmla="*/ 23 h 57"/>
                <a:gd name="T24" fmla="*/ 4 w 58"/>
                <a:gd name="T25" fmla="*/ 25 h 57"/>
                <a:gd name="T26" fmla="*/ 15 w 58"/>
                <a:gd name="T27" fmla="*/ 8 h 57"/>
                <a:gd name="T28" fmla="*/ 15 w 58"/>
                <a:gd name="T29" fmla="*/ 11 h 57"/>
                <a:gd name="T30" fmla="*/ 16 w 58"/>
                <a:gd name="T31" fmla="*/ 13 h 57"/>
                <a:gd name="T32" fmla="*/ 24 w 58"/>
                <a:gd name="T33" fmla="*/ 13 h 57"/>
                <a:gd name="T34" fmla="*/ 26 w 58"/>
                <a:gd name="T35" fmla="*/ 12 h 57"/>
                <a:gd name="T36" fmla="*/ 30 w 58"/>
                <a:gd name="T37" fmla="*/ 7 h 57"/>
                <a:gd name="T38" fmla="*/ 30 w 58"/>
                <a:gd name="T39" fmla="*/ 6 h 57"/>
                <a:gd name="T40" fmla="*/ 27 w 58"/>
                <a:gd name="T41" fmla="*/ 3 h 57"/>
                <a:gd name="T42" fmla="*/ 29 w 58"/>
                <a:gd name="T43" fmla="*/ 3 h 57"/>
                <a:gd name="T44" fmla="*/ 44 w 58"/>
                <a:gd name="T45" fmla="*/ 8 h 57"/>
                <a:gd name="T46" fmla="*/ 42 w 58"/>
                <a:gd name="T47" fmla="*/ 9 h 57"/>
                <a:gd name="T48" fmla="*/ 43 w 58"/>
                <a:gd name="T49" fmla="*/ 12 h 57"/>
                <a:gd name="T50" fmla="*/ 46 w 58"/>
                <a:gd name="T51" fmla="*/ 18 h 57"/>
                <a:gd name="T52" fmla="*/ 52 w 58"/>
                <a:gd name="T53" fmla="*/ 21 h 57"/>
                <a:gd name="T54" fmla="*/ 53 w 58"/>
                <a:gd name="T55" fmla="*/ 22 h 57"/>
                <a:gd name="T56" fmla="*/ 54 w 58"/>
                <a:gd name="T57" fmla="*/ 28 h 57"/>
                <a:gd name="T58" fmla="*/ 53 w 58"/>
                <a:gd name="T59" fmla="*/ 35 h 57"/>
                <a:gd name="T60" fmla="*/ 48 w 58"/>
                <a:gd name="T61" fmla="*/ 40 h 57"/>
                <a:gd name="T62" fmla="*/ 47 w 58"/>
                <a:gd name="T63" fmla="*/ 41 h 57"/>
                <a:gd name="T64" fmla="*/ 45 w 58"/>
                <a:gd name="T65" fmla="*/ 47 h 57"/>
                <a:gd name="T66" fmla="*/ 33 w 58"/>
                <a:gd name="T67" fmla="*/ 53 h 57"/>
                <a:gd name="T68" fmla="*/ 29 w 58"/>
                <a:gd name="T69" fmla="*/ 50 h 57"/>
                <a:gd name="T70" fmla="*/ 27 w 58"/>
                <a:gd name="T71" fmla="*/ 49 h 57"/>
                <a:gd name="T72" fmla="*/ 19 w 58"/>
                <a:gd name="T73" fmla="*/ 49 h 57"/>
                <a:gd name="T74" fmla="*/ 17 w 58"/>
                <a:gd name="T75" fmla="*/ 50 h 57"/>
                <a:gd name="T76" fmla="*/ 6 w 58"/>
                <a:gd name="T77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" h="57">
                  <a:moveTo>
                    <a:pt x="0" y="28"/>
                  </a:moveTo>
                  <a:cubicBezTo>
                    <a:pt x="0" y="44"/>
                    <a:pt x="13" y="57"/>
                    <a:pt x="29" y="57"/>
                  </a:cubicBezTo>
                  <a:cubicBezTo>
                    <a:pt x="45" y="57"/>
                    <a:pt x="58" y="44"/>
                    <a:pt x="58" y="28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8"/>
                  </a:cubicBezTo>
                  <a:close/>
                  <a:moveTo>
                    <a:pt x="6" y="38"/>
                  </a:moveTo>
                  <a:cubicBezTo>
                    <a:pt x="7" y="38"/>
                    <a:pt x="9" y="39"/>
                    <a:pt x="9" y="39"/>
                  </a:cubicBezTo>
                  <a:cubicBezTo>
                    <a:pt x="9" y="40"/>
                    <a:pt x="10" y="40"/>
                    <a:pt x="10" y="40"/>
                  </a:cubicBezTo>
                  <a:cubicBezTo>
                    <a:pt x="10" y="40"/>
                    <a:pt x="12" y="35"/>
                    <a:pt x="12" y="34"/>
                  </a:cubicBezTo>
                  <a:cubicBezTo>
                    <a:pt x="12" y="32"/>
                    <a:pt x="13" y="31"/>
                    <a:pt x="13" y="31"/>
                  </a:cubicBezTo>
                  <a:cubicBezTo>
                    <a:pt x="13" y="31"/>
                    <a:pt x="10" y="24"/>
                    <a:pt x="9" y="24"/>
                  </a:cubicBezTo>
                  <a:cubicBezTo>
                    <a:pt x="9" y="24"/>
                    <a:pt x="9" y="23"/>
                    <a:pt x="8" y="23"/>
                  </a:cubicBezTo>
                  <a:cubicBezTo>
                    <a:pt x="7" y="23"/>
                    <a:pt x="5" y="25"/>
                    <a:pt x="4" y="25"/>
                  </a:cubicBezTo>
                  <a:cubicBezTo>
                    <a:pt x="5" y="18"/>
                    <a:pt x="9" y="12"/>
                    <a:pt x="15" y="8"/>
                  </a:cubicBezTo>
                  <a:cubicBezTo>
                    <a:pt x="15" y="9"/>
                    <a:pt x="15" y="11"/>
                    <a:pt x="15" y="11"/>
                  </a:cubicBezTo>
                  <a:cubicBezTo>
                    <a:pt x="15" y="12"/>
                    <a:pt x="16" y="13"/>
                    <a:pt x="16" y="13"/>
                  </a:cubicBezTo>
                  <a:cubicBezTo>
                    <a:pt x="16" y="13"/>
                    <a:pt x="23" y="13"/>
                    <a:pt x="24" y="13"/>
                  </a:cubicBezTo>
                  <a:cubicBezTo>
                    <a:pt x="25" y="13"/>
                    <a:pt x="26" y="12"/>
                    <a:pt x="26" y="12"/>
                  </a:cubicBezTo>
                  <a:cubicBezTo>
                    <a:pt x="26" y="12"/>
                    <a:pt x="29" y="8"/>
                    <a:pt x="30" y="7"/>
                  </a:cubicBezTo>
                  <a:cubicBezTo>
                    <a:pt x="31" y="7"/>
                    <a:pt x="30" y="6"/>
                    <a:pt x="30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35" y="3"/>
                    <a:pt x="40" y="5"/>
                    <a:pt x="44" y="8"/>
                  </a:cubicBezTo>
                  <a:cubicBezTo>
                    <a:pt x="43" y="9"/>
                    <a:pt x="43" y="9"/>
                    <a:pt x="42" y="9"/>
                  </a:cubicBezTo>
                  <a:cubicBezTo>
                    <a:pt x="42" y="11"/>
                    <a:pt x="43" y="11"/>
                    <a:pt x="43" y="12"/>
                  </a:cubicBezTo>
                  <a:cubicBezTo>
                    <a:pt x="44" y="13"/>
                    <a:pt x="46" y="18"/>
                    <a:pt x="46" y="18"/>
                  </a:cubicBezTo>
                  <a:cubicBezTo>
                    <a:pt x="47" y="18"/>
                    <a:pt x="51" y="20"/>
                    <a:pt x="52" y="21"/>
                  </a:cubicBezTo>
                  <a:cubicBezTo>
                    <a:pt x="52" y="22"/>
                    <a:pt x="53" y="22"/>
                    <a:pt x="53" y="22"/>
                  </a:cubicBezTo>
                  <a:cubicBezTo>
                    <a:pt x="54" y="24"/>
                    <a:pt x="54" y="26"/>
                    <a:pt x="54" y="28"/>
                  </a:cubicBezTo>
                  <a:cubicBezTo>
                    <a:pt x="54" y="31"/>
                    <a:pt x="54" y="33"/>
                    <a:pt x="53" y="35"/>
                  </a:cubicBezTo>
                  <a:cubicBezTo>
                    <a:pt x="52" y="36"/>
                    <a:pt x="48" y="40"/>
                    <a:pt x="48" y="40"/>
                  </a:cubicBezTo>
                  <a:cubicBezTo>
                    <a:pt x="48" y="40"/>
                    <a:pt x="47" y="41"/>
                    <a:pt x="47" y="41"/>
                  </a:cubicBezTo>
                  <a:cubicBezTo>
                    <a:pt x="47" y="42"/>
                    <a:pt x="46" y="45"/>
                    <a:pt x="45" y="47"/>
                  </a:cubicBezTo>
                  <a:cubicBezTo>
                    <a:pt x="42" y="50"/>
                    <a:pt x="38" y="52"/>
                    <a:pt x="33" y="53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9"/>
                    <a:pt x="28" y="49"/>
                    <a:pt x="27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9"/>
                    <a:pt x="17" y="49"/>
                    <a:pt x="17" y="50"/>
                  </a:cubicBezTo>
                  <a:cubicBezTo>
                    <a:pt x="12" y="47"/>
                    <a:pt x="8" y="43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Freeform 171"/>
            <p:cNvSpPr/>
            <p:nvPr/>
          </p:nvSpPr>
          <p:spPr bwMode="auto">
            <a:xfrm>
              <a:off x="806437" y="1926548"/>
              <a:ext cx="30164" cy="34929"/>
            </a:xfrm>
            <a:custGeom>
              <a:avLst/>
              <a:gdLst>
                <a:gd name="T0" fmla="*/ 5 w 18"/>
                <a:gd name="T1" fmla="*/ 1 h 19"/>
                <a:gd name="T2" fmla="*/ 8 w 18"/>
                <a:gd name="T3" fmla="*/ 0 h 19"/>
                <a:gd name="T4" fmla="*/ 16 w 18"/>
                <a:gd name="T5" fmla="*/ 2 h 19"/>
                <a:gd name="T6" fmla="*/ 18 w 18"/>
                <a:gd name="T7" fmla="*/ 4 h 19"/>
                <a:gd name="T8" fmla="*/ 18 w 18"/>
                <a:gd name="T9" fmla="*/ 13 h 19"/>
                <a:gd name="T10" fmla="*/ 17 w 18"/>
                <a:gd name="T11" fmla="*/ 15 h 19"/>
                <a:gd name="T12" fmla="*/ 9 w 18"/>
                <a:gd name="T13" fmla="*/ 18 h 19"/>
                <a:gd name="T14" fmla="*/ 6 w 18"/>
                <a:gd name="T15" fmla="*/ 18 h 19"/>
                <a:gd name="T16" fmla="*/ 1 w 18"/>
                <a:gd name="T17" fmla="*/ 11 h 19"/>
                <a:gd name="T18" fmla="*/ 0 w 18"/>
                <a:gd name="T19" fmla="*/ 9 h 19"/>
                <a:gd name="T20" fmla="*/ 5 w 18"/>
                <a:gd name="T2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9">
                  <a:moveTo>
                    <a:pt x="5" y="1"/>
                  </a:moveTo>
                  <a:cubicBezTo>
                    <a:pt x="5" y="1"/>
                    <a:pt x="7" y="0"/>
                    <a:pt x="8" y="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9"/>
                    <a:pt x="7" y="19"/>
                    <a:pt x="6" y="1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9"/>
                    <a:pt x="0" y="9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" name="Freeform 172"/>
            <p:cNvSpPr>
              <a:spLocks noEditPoints="1"/>
            </p:cNvSpPr>
            <p:nvPr/>
          </p:nvSpPr>
          <p:spPr bwMode="auto">
            <a:xfrm>
              <a:off x="2117776" y="2680704"/>
              <a:ext cx="90492" cy="90498"/>
            </a:xfrm>
            <a:custGeom>
              <a:avLst/>
              <a:gdLst>
                <a:gd name="T0" fmla="*/ 0 w 49"/>
                <a:gd name="T1" fmla="*/ 25 h 50"/>
                <a:gd name="T2" fmla="*/ 25 w 49"/>
                <a:gd name="T3" fmla="*/ 50 h 50"/>
                <a:gd name="T4" fmla="*/ 49 w 49"/>
                <a:gd name="T5" fmla="*/ 25 h 50"/>
                <a:gd name="T6" fmla="*/ 25 w 49"/>
                <a:gd name="T7" fmla="*/ 0 h 50"/>
                <a:gd name="T8" fmla="*/ 0 w 49"/>
                <a:gd name="T9" fmla="*/ 25 h 50"/>
                <a:gd name="T10" fmla="*/ 5 w 49"/>
                <a:gd name="T11" fmla="*/ 33 h 50"/>
                <a:gd name="T12" fmla="*/ 7 w 49"/>
                <a:gd name="T13" fmla="*/ 35 h 50"/>
                <a:gd name="T14" fmla="*/ 9 w 49"/>
                <a:gd name="T15" fmla="*/ 35 h 50"/>
                <a:gd name="T16" fmla="*/ 10 w 49"/>
                <a:gd name="T17" fmla="*/ 29 h 50"/>
                <a:gd name="T18" fmla="*/ 11 w 49"/>
                <a:gd name="T19" fmla="*/ 27 h 50"/>
                <a:gd name="T20" fmla="*/ 8 w 49"/>
                <a:gd name="T21" fmla="*/ 21 h 50"/>
                <a:gd name="T22" fmla="*/ 6 w 49"/>
                <a:gd name="T23" fmla="*/ 21 h 50"/>
                <a:gd name="T24" fmla="*/ 3 w 49"/>
                <a:gd name="T25" fmla="*/ 22 h 50"/>
                <a:gd name="T26" fmla="*/ 12 w 49"/>
                <a:gd name="T27" fmla="*/ 7 h 50"/>
                <a:gd name="T28" fmla="*/ 12 w 49"/>
                <a:gd name="T29" fmla="*/ 10 h 50"/>
                <a:gd name="T30" fmla="*/ 14 w 49"/>
                <a:gd name="T31" fmla="*/ 11 h 50"/>
                <a:gd name="T32" fmla="*/ 20 w 49"/>
                <a:gd name="T33" fmla="*/ 12 h 50"/>
                <a:gd name="T34" fmla="*/ 22 w 49"/>
                <a:gd name="T35" fmla="*/ 11 h 50"/>
                <a:gd name="T36" fmla="*/ 26 w 49"/>
                <a:gd name="T37" fmla="*/ 7 h 50"/>
                <a:gd name="T38" fmla="*/ 25 w 49"/>
                <a:gd name="T39" fmla="*/ 5 h 50"/>
                <a:gd name="T40" fmla="*/ 23 w 49"/>
                <a:gd name="T41" fmla="*/ 4 h 50"/>
                <a:gd name="T42" fmla="*/ 25 w 49"/>
                <a:gd name="T43" fmla="*/ 3 h 50"/>
                <a:gd name="T44" fmla="*/ 38 w 49"/>
                <a:gd name="T45" fmla="*/ 8 h 50"/>
                <a:gd name="T46" fmla="*/ 36 w 49"/>
                <a:gd name="T47" fmla="*/ 9 h 50"/>
                <a:gd name="T48" fmla="*/ 37 w 49"/>
                <a:gd name="T49" fmla="*/ 11 h 50"/>
                <a:gd name="T50" fmla="*/ 40 w 49"/>
                <a:gd name="T51" fmla="*/ 16 h 50"/>
                <a:gd name="T52" fmla="*/ 44 w 49"/>
                <a:gd name="T53" fmla="*/ 19 h 50"/>
                <a:gd name="T54" fmla="*/ 46 w 49"/>
                <a:gd name="T55" fmla="*/ 19 h 50"/>
                <a:gd name="T56" fmla="*/ 46 w 49"/>
                <a:gd name="T57" fmla="*/ 25 h 50"/>
                <a:gd name="T58" fmla="*/ 45 w 49"/>
                <a:gd name="T59" fmla="*/ 31 h 50"/>
                <a:gd name="T60" fmla="*/ 41 w 49"/>
                <a:gd name="T61" fmla="*/ 35 h 50"/>
                <a:gd name="T62" fmla="*/ 40 w 49"/>
                <a:gd name="T63" fmla="*/ 36 h 50"/>
                <a:gd name="T64" fmla="*/ 39 w 49"/>
                <a:gd name="T65" fmla="*/ 41 h 50"/>
                <a:gd name="T66" fmla="*/ 29 w 49"/>
                <a:gd name="T67" fmla="*/ 46 h 50"/>
                <a:gd name="T68" fmla="*/ 25 w 49"/>
                <a:gd name="T69" fmla="*/ 44 h 50"/>
                <a:gd name="T70" fmla="*/ 23 w 49"/>
                <a:gd name="T71" fmla="*/ 43 h 50"/>
                <a:gd name="T72" fmla="*/ 16 w 49"/>
                <a:gd name="T73" fmla="*/ 43 h 50"/>
                <a:gd name="T74" fmla="*/ 14 w 49"/>
                <a:gd name="T75" fmla="*/ 44 h 50"/>
                <a:gd name="T76" fmla="*/ 5 w 49"/>
                <a:gd name="T77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39"/>
                    <a:pt x="11" y="50"/>
                    <a:pt x="25" y="50"/>
                  </a:cubicBezTo>
                  <a:cubicBezTo>
                    <a:pt x="38" y="50"/>
                    <a:pt x="49" y="39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lose/>
                  <a:moveTo>
                    <a:pt x="5" y="33"/>
                  </a:moveTo>
                  <a:cubicBezTo>
                    <a:pt x="6" y="34"/>
                    <a:pt x="7" y="34"/>
                    <a:pt x="7" y="35"/>
                  </a:cubicBezTo>
                  <a:cubicBezTo>
                    <a:pt x="8" y="35"/>
                    <a:pt x="9" y="35"/>
                    <a:pt x="9" y="35"/>
                  </a:cubicBezTo>
                  <a:cubicBezTo>
                    <a:pt x="9" y="35"/>
                    <a:pt x="10" y="30"/>
                    <a:pt x="10" y="29"/>
                  </a:cubicBezTo>
                  <a:cubicBezTo>
                    <a:pt x="10" y="28"/>
                    <a:pt x="11" y="27"/>
                    <a:pt x="11" y="27"/>
                  </a:cubicBezTo>
                  <a:cubicBezTo>
                    <a:pt x="11" y="27"/>
                    <a:pt x="8" y="22"/>
                    <a:pt x="8" y="21"/>
                  </a:cubicBezTo>
                  <a:cubicBezTo>
                    <a:pt x="8" y="21"/>
                    <a:pt x="7" y="21"/>
                    <a:pt x="6" y="21"/>
                  </a:cubicBezTo>
                  <a:cubicBezTo>
                    <a:pt x="6" y="21"/>
                    <a:pt x="4" y="22"/>
                    <a:pt x="3" y="22"/>
                  </a:cubicBezTo>
                  <a:cubicBezTo>
                    <a:pt x="4" y="16"/>
                    <a:pt x="8" y="11"/>
                    <a:pt x="12" y="7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1"/>
                    <a:pt x="14" y="11"/>
                    <a:pt x="14" y="11"/>
                  </a:cubicBezTo>
                  <a:cubicBezTo>
                    <a:pt x="14" y="11"/>
                    <a:pt x="20" y="12"/>
                    <a:pt x="20" y="12"/>
                  </a:cubicBezTo>
                  <a:cubicBezTo>
                    <a:pt x="21" y="12"/>
                    <a:pt x="22" y="11"/>
                    <a:pt x="22" y="11"/>
                  </a:cubicBezTo>
                  <a:cubicBezTo>
                    <a:pt x="22" y="11"/>
                    <a:pt x="25" y="8"/>
                    <a:pt x="26" y="7"/>
                  </a:cubicBezTo>
                  <a:cubicBezTo>
                    <a:pt x="26" y="6"/>
                    <a:pt x="25" y="5"/>
                    <a:pt x="25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30" y="3"/>
                    <a:pt x="34" y="5"/>
                    <a:pt x="38" y="8"/>
                  </a:cubicBezTo>
                  <a:cubicBezTo>
                    <a:pt x="37" y="8"/>
                    <a:pt x="36" y="8"/>
                    <a:pt x="36" y="9"/>
                  </a:cubicBezTo>
                  <a:cubicBezTo>
                    <a:pt x="36" y="10"/>
                    <a:pt x="37" y="10"/>
                    <a:pt x="37" y="11"/>
                  </a:cubicBezTo>
                  <a:cubicBezTo>
                    <a:pt x="37" y="11"/>
                    <a:pt x="39" y="16"/>
                    <a:pt x="40" y="16"/>
                  </a:cubicBezTo>
                  <a:cubicBezTo>
                    <a:pt x="40" y="16"/>
                    <a:pt x="43" y="18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6" y="21"/>
                    <a:pt x="46" y="23"/>
                    <a:pt x="46" y="25"/>
                  </a:cubicBezTo>
                  <a:cubicBezTo>
                    <a:pt x="46" y="27"/>
                    <a:pt x="46" y="29"/>
                    <a:pt x="45" y="31"/>
                  </a:cubicBezTo>
                  <a:cubicBezTo>
                    <a:pt x="45" y="32"/>
                    <a:pt x="41" y="35"/>
                    <a:pt x="41" y="35"/>
                  </a:cubicBezTo>
                  <a:cubicBezTo>
                    <a:pt x="41" y="35"/>
                    <a:pt x="41" y="36"/>
                    <a:pt x="40" y="36"/>
                  </a:cubicBezTo>
                  <a:cubicBezTo>
                    <a:pt x="40" y="37"/>
                    <a:pt x="39" y="40"/>
                    <a:pt x="39" y="41"/>
                  </a:cubicBezTo>
                  <a:cubicBezTo>
                    <a:pt x="36" y="44"/>
                    <a:pt x="32" y="45"/>
                    <a:pt x="29" y="46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3"/>
                    <a:pt x="24" y="43"/>
                    <a:pt x="23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5" y="43"/>
                    <a:pt x="15" y="43"/>
                    <a:pt x="14" y="44"/>
                  </a:cubicBezTo>
                  <a:cubicBezTo>
                    <a:pt x="10" y="41"/>
                    <a:pt x="7" y="38"/>
                    <a:pt x="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" name="Freeform 173"/>
            <p:cNvSpPr/>
            <p:nvPr/>
          </p:nvSpPr>
          <p:spPr bwMode="auto">
            <a:xfrm>
              <a:off x="2155878" y="2715634"/>
              <a:ext cx="28576" cy="30166"/>
            </a:xfrm>
            <a:custGeom>
              <a:avLst/>
              <a:gdLst>
                <a:gd name="T0" fmla="*/ 5 w 16"/>
                <a:gd name="T1" fmla="*/ 1 h 16"/>
                <a:gd name="T2" fmla="*/ 7 w 16"/>
                <a:gd name="T3" fmla="*/ 0 h 16"/>
                <a:gd name="T4" fmla="*/ 14 w 16"/>
                <a:gd name="T5" fmla="*/ 1 h 16"/>
                <a:gd name="T6" fmla="*/ 16 w 16"/>
                <a:gd name="T7" fmla="*/ 3 h 16"/>
                <a:gd name="T8" fmla="*/ 16 w 16"/>
                <a:gd name="T9" fmla="*/ 11 h 16"/>
                <a:gd name="T10" fmla="*/ 15 w 16"/>
                <a:gd name="T11" fmla="*/ 13 h 16"/>
                <a:gd name="T12" fmla="*/ 8 w 16"/>
                <a:gd name="T13" fmla="*/ 15 h 16"/>
                <a:gd name="T14" fmla="*/ 6 w 16"/>
                <a:gd name="T15" fmla="*/ 15 h 16"/>
                <a:gd name="T16" fmla="*/ 1 w 16"/>
                <a:gd name="T17" fmla="*/ 9 h 16"/>
                <a:gd name="T18" fmla="*/ 1 w 16"/>
                <a:gd name="T19" fmla="*/ 7 h 16"/>
                <a:gd name="T20" fmla="*/ 5 w 16"/>
                <a:gd name="T2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6">
                  <a:moveTo>
                    <a:pt x="5" y="1"/>
                  </a:moveTo>
                  <a:cubicBezTo>
                    <a:pt x="5" y="0"/>
                    <a:pt x="6" y="0"/>
                    <a:pt x="7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2"/>
                    <a:pt x="15" y="3"/>
                    <a:pt x="16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2"/>
                    <a:pt x="15" y="1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6" y="16"/>
                    <a:pt x="6" y="1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1" y="7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Freeform 174"/>
            <p:cNvSpPr/>
            <p:nvPr/>
          </p:nvSpPr>
          <p:spPr bwMode="auto">
            <a:xfrm>
              <a:off x="854065" y="2139299"/>
              <a:ext cx="225436" cy="355644"/>
            </a:xfrm>
            <a:custGeom>
              <a:avLst/>
              <a:gdLst>
                <a:gd name="T0" fmla="*/ 118 w 123"/>
                <a:gd name="T1" fmla="*/ 37 h 194"/>
                <a:gd name="T2" fmla="*/ 71 w 123"/>
                <a:gd name="T3" fmla="*/ 2 h 194"/>
                <a:gd name="T4" fmla="*/ 64 w 123"/>
                <a:gd name="T5" fmla="*/ 1 h 194"/>
                <a:gd name="T6" fmla="*/ 62 w 123"/>
                <a:gd name="T7" fmla="*/ 1 h 194"/>
                <a:gd name="T8" fmla="*/ 46 w 123"/>
                <a:gd name="T9" fmla="*/ 5 h 194"/>
                <a:gd name="T10" fmla="*/ 44 w 123"/>
                <a:gd name="T11" fmla="*/ 5 h 194"/>
                <a:gd name="T12" fmla="*/ 39 w 123"/>
                <a:gd name="T13" fmla="*/ 9 h 194"/>
                <a:gd name="T14" fmla="*/ 25 w 123"/>
                <a:gd name="T15" fmla="*/ 31 h 194"/>
                <a:gd name="T16" fmla="*/ 19 w 123"/>
                <a:gd name="T17" fmla="*/ 9 h 194"/>
                <a:gd name="T18" fmla="*/ 8 w 123"/>
                <a:gd name="T19" fmla="*/ 2 h 194"/>
                <a:gd name="T20" fmla="*/ 1 w 123"/>
                <a:gd name="T21" fmla="*/ 13 h 194"/>
                <a:gd name="T22" fmla="*/ 11 w 123"/>
                <a:gd name="T23" fmla="*/ 55 h 194"/>
                <a:gd name="T24" fmla="*/ 12 w 123"/>
                <a:gd name="T25" fmla="*/ 57 h 194"/>
                <a:gd name="T26" fmla="*/ 16 w 123"/>
                <a:gd name="T27" fmla="*/ 63 h 194"/>
                <a:gd name="T28" fmla="*/ 29 w 123"/>
                <a:gd name="T29" fmla="*/ 60 h 194"/>
                <a:gd name="T30" fmla="*/ 39 w 123"/>
                <a:gd name="T31" fmla="*/ 43 h 194"/>
                <a:gd name="T32" fmla="*/ 48 w 123"/>
                <a:gd name="T33" fmla="*/ 83 h 194"/>
                <a:gd name="T34" fmla="*/ 32 w 123"/>
                <a:gd name="T35" fmla="*/ 100 h 194"/>
                <a:gd name="T36" fmla="*/ 27 w 123"/>
                <a:gd name="T37" fmla="*/ 112 h 194"/>
                <a:gd name="T38" fmla="*/ 38 w 123"/>
                <a:gd name="T39" fmla="*/ 158 h 194"/>
                <a:gd name="T40" fmla="*/ 51 w 123"/>
                <a:gd name="T41" fmla="*/ 166 h 194"/>
                <a:gd name="T42" fmla="*/ 59 w 123"/>
                <a:gd name="T43" fmla="*/ 153 h 194"/>
                <a:gd name="T44" fmla="*/ 50 w 123"/>
                <a:gd name="T45" fmla="*/ 113 h 194"/>
                <a:gd name="T46" fmla="*/ 63 w 123"/>
                <a:gd name="T47" fmla="*/ 99 h 194"/>
                <a:gd name="T48" fmla="*/ 67 w 123"/>
                <a:gd name="T49" fmla="*/ 98 h 194"/>
                <a:gd name="T50" fmla="*/ 77 w 123"/>
                <a:gd name="T51" fmla="*/ 96 h 194"/>
                <a:gd name="T52" fmla="*/ 98 w 123"/>
                <a:gd name="T53" fmla="*/ 184 h 194"/>
                <a:gd name="T54" fmla="*/ 111 w 123"/>
                <a:gd name="T55" fmla="*/ 193 h 194"/>
                <a:gd name="T56" fmla="*/ 119 w 123"/>
                <a:gd name="T57" fmla="*/ 180 h 194"/>
                <a:gd name="T58" fmla="*/ 97 w 123"/>
                <a:gd name="T59" fmla="*/ 83 h 194"/>
                <a:gd name="T60" fmla="*/ 97 w 123"/>
                <a:gd name="T61" fmla="*/ 83 h 194"/>
                <a:gd name="T62" fmla="*/ 86 w 123"/>
                <a:gd name="T63" fmla="*/ 37 h 194"/>
                <a:gd name="T64" fmla="*/ 107 w 123"/>
                <a:gd name="T65" fmla="*/ 52 h 194"/>
                <a:gd name="T66" fmla="*/ 120 w 123"/>
                <a:gd name="T67" fmla="*/ 50 h 194"/>
                <a:gd name="T68" fmla="*/ 118 w 123"/>
                <a:gd name="T69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94">
                  <a:moveTo>
                    <a:pt x="118" y="37"/>
                  </a:moveTo>
                  <a:cubicBezTo>
                    <a:pt x="71" y="2"/>
                    <a:pt x="71" y="2"/>
                    <a:pt x="71" y="2"/>
                  </a:cubicBezTo>
                  <a:cubicBezTo>
                    <a:pt x="69" y="1"/>
                    <a:pt x="66" y="0"/>
                    <a:pt x="64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5"/>
                    <a:pt x="45" y="5"/>
                    <a:pt x="44" y="5"/>
                  </a:cubicBezTo>
                  <a:cubicBezTo>
                    <a:pt x="42" y="6"/>
                    <a:pt x="40" y="7"/>
                    <a:pt x="39" y="9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4"/>
                    <a:pt x="13" y="1"/>
                    <a:pt x="8" y="2"/>
                  </a:cubicBezTo>
                  <a:cubicBezTo>
                    <a:pt x="3" y="3"/>
                    <a:pt x="0" y="8"/>
                    <a:pt x="1" y="1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7"/>
                  </a:cubicBezTo>
                  <a:cubicBezTo>
                    <a:pt x="12" y="59"/>
                    <a:pt x="14" y="61"/>
                    <a:pt x="16" y="63"/>
                  </a:cubicBezTo>
                  <a:cubicBezTo>
                    <a:pt x="20" y="66"/>
                    <a:pt x="26" y="64"/>
                    <a:pt x="29" y="60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28" y="103"/>
                    <a:pt x="26" y="107"/>
                    <a:pt x="27" y="1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9" y="164"/>
                    <a:pt x="45" y="167"/>
                    <a:pt x="51" y="166"/>
                  </a:cubicBezTo>
                  <a:cubicBezTo>
                    <a:pt x="57" y="165"/>
                    <a:pt x="60" y="159"/>
                    <a:pt x="59" y="15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99"/>
                    <a:pt x="66" y="99"/>
                    <a:pt x="67" y="98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99" y="190"/>
                    <a:pt x="105" y="194"/>
                    <a:pt x="111" y="193"/>
                  </a:cubicBezTo>
                  <a:cubicBezTo>
                    <a:pt x="117" y="191"/>
                    <a:pt x="121" y="185"/>
                    <a:pt x="119" y="180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11" y="55"/>
                    <a:pt x="117" y="55"/>
                    <a:pt x="120" y="50"/>
                  </a:cubicBezTo>
                  <a:cubicBezTo>
                    <a:pt x="123" y="46"/>
                    <a:pt x="122" y="40"/>
                    <a:pt x="1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" name="Freeform 175"/>
            <p:cNvSpPr/>
            <p:nvPr/>
          </p:nvSpPr>
          <p:spPr bwMode="auto">
            <a:xfrm>
              <a:off x="903280" y="2059914"/>
              <a:ext cx="82554" cy="84148"/>
            </a:xfrm>
            <a:custGeom>
              <a:avLst/>
              <a:gdLst>
                <a:gd name="T0" fmla="*/ 27 w 44"/>
                <a:gd name="T1" fmla="*/ 43 h 45"/>
                <a:gd name="T2" fmla="*/ 42 w 44"/>
                <a:gd name="T3" fmla="*/ 18 h 45"/>
                <a:gd name="T4" fmla="*/ 17 w 44"/>
                <a:gd name="T5" fmla="*/ 3 h 45"/>
                <a:gd name="T6" fmla="*/ 2 w 44"/>
                <a:gd name="T7" fmla="*/ 27 h 45"/>
                <a:gd name="T8" fmla="*/ 27 w 44"/>
                <a:gd name="T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27" y="43"/>
                  </a:moveTo>
                  <a:cubicBezTo>
                    <a:pt x="38" y="40"/>
                    <a:pt x="44" y="29"/>
                    <a:pt x="42" y="18"/>
                  </a:cubicBezTo>
                  <a:cubicBezTo>
                    <a:pt x="39" y="7"/>
                    <a:pt x="28" y="0"/>
                    <a:pt x="17" y="3"/>
                  </a:cubicBezTo>
                  <a:cubicBezTo>
                    <a:pt x="6" y="5"/>
                    <a:pt x="0" y="16"/>
                    <a:pt x="2" y="27"/>
                  </a:cubicBezTo>
                  <a:cubicBezTo>
                    <a:pt x="5" y="38"/>
                    <a:pt x="16" y="45"/>
                    <a:pt x="2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" name="Freeform 176"/>
            <p:cNvSpPr/>
            <p:nvPr/>
          </p:nvSpPr>
          <p:spPr bwMode="auto">
            <a:xfrm>
              <a:off x="3148114" y="5216255"/>
              <a:ext cx="196860" cy="296900"/>
            </a:xfrm>
            <a:custGeom>
              <a:avLst/>
              <a:gdLst>
                <a:gd name="T0" fmla="*/ 101 w 108"/>
                <a:gd name="T1" fmla="*/ 29 h 162"/>
                <a:gd name="T2" fmla="*/ 60 w 108"/>
                <a:gd name="T3" fmla="*/ 2 h 162"/>
                <a:gd name="T4" fmla="*/ 53 w 108"/>
                <a:gd name="T5" fmla="*/ 1 h 162"/>
                <a:gd name="T6" fmla="*/ 52 w 108"/>
                <a:gd name="T7" fmla="*/ 1 h 162"/>
                <a:gd name="T8" fmla="*/ 39 w 108"/>
                <a:gd name="T9" fmla="*/ 5 h 162"/>
                <a:gd name="T10" fmla="*/ 37 w 108"/>
                <a:gd name="T11" fmla="*/ 5 h 162"/>
                <a:gd name="T12" fmla="*/ 33 w 108"/>
                <a:gd name="T13" fmla="*/ 9 h 162"/>
                <a:gd name="T14" fmla="*/ 22 w 108"/>
                <a:gd name="T15" fmla="*/ 28 h 162"/>
                <a:gd name="T16" fmla="*/ 16 w 108"/>
                <a:gd name="T17" fmla="*/ 9 h 162"/>
                <a:gd name="T18" fmla="*/ 7 w 108"/>
                <a:gd name="T19" fmla="*/ 4 h 162"/>
                <a:gd name="T20" fmla="*/ 1 w 108"/>
                <a:gd name="T21" fmla="*/ 14 h 162"/>
                <a:gd name="T22" fmla="*/ 11 w 108"/>
                <a:gd name="T23" fmla="*/ 48 h 162"/>
                <a:gd name="T24" fmla="*/ 12 w 108"/>
                <a:gd name="T25" fmla="*/ 50 h 162"/>
                <a:gd name="T26" fmla="*/ 15 w 108"/>
                <a:gd name="T27" fmla="*/ 55 h 162"/>
                <a:gd name="T28" fmla="*/ 26 w 108"/>
                <a:gd name="T29" fmla="*/ 52 h 162"/>
                <a:gd name="T30" fmla="*/ 34 w 108"/>
                <a:gd name="T31" fmla="*/ 37 h 162"/>
                <a:gd name="T32" fmla="*/ 44 w 108"/>
                <a:gd name="T33" fmla="*/ 71 h 162"/>
                <a:gd name="T34" fmla="*/ 31 w 108"/>
                <a:gd name="T35" fmla="*/ 86 h 162"/>
                <a:gd name="T36" fmla="*/ 27 w 108"/>
                <a:gd name="T37" fmla="*/ 96 h 162"/>
                <a:gd name="T38" fmla="*/ 38 w 108"/>
                <a:gd name="T39" fmla="*/ 134 h 162"/>
                <a:gd name="T40" fmla="*/ 49 w 108"/>
                <a:gd name="T41" fmla="*/ 140 h 162"/>
                <a:gd name="T42" fmla="*/ 55 w 108"/>
                <a:gd name="T43" fmla="*/ 129 h 162"/>
                <a:gd name="T44" fmla="*/ 46 w 108"/>
                <a:gd name="T45" fmla="*/ 96 h 162"/>
                <a:gd name="T46" fmla="*/ 57 w 108"/>
                <a:gd name="T47" fmla="*/ 84 h 162"/>
                <a:gd name="T48" fmla="*/ 60 w 108"/>
                <a:gd name="T49" fmla="*/ 83 h 162"/>
                <a:gd name="T50" fmla="*/ 69 w 108"/>
                <a:gd name="T51" fmla="*/ 80 h 162"/>
                <a:gd name="T52" fmla="*/ 89 w 108"/>
                <a:gd name="T53" fmla="*/ 154 h 162"/>
                <a:gd name="T54" fmla="*/ 101 w 108"/>
                <a:gd name="T55" fmla="*/ 160 h 162"/>
                <a:gd name="T56" fmla="*/ 107 w 108"/>
                <a:gd name="T57" fmla="*/ 149 h 162"/>
                <a:gd name="T58" fmla="*/ 84 w 108"/>
                <a:gd name="T59" fmla="*/ 69 h 162"/>
                <a:gd name="T60" fmla="*/ 84 w 108"/>
                <a:gd name="T61" fmla="*/ 69 h 162"/>
                <a:gd name="T62" fmla="*/ 74 w 108"/>
                <a:gd name="T63" fmla="*/ 30 h 162"/>
                <a:gd name="T64" fmla="*/ 92 w 108"/>
                <a:gd name="T65" fmla="*/ 42 h 162"/>
                <a:gd name="T66" fmla="*/ 103 w 108"/>
                <a:gd name="T67" fmla="*/ 40 h 162"/>
                <a:gd name="T68" fmla="*/ 101 w 108"/>
                <a:gd name="T69" fmla="*/ 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62">
                  <a:moveTo>
                    <a:pt x="101" y="29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0"/>
                    <a:pt x="55" y="0"/>
                    <a:pt x="53" y="1"/>
                  </a:cubicBezTo>
                  <a:cubicBezTo>
                    <a:pt x="53" y="1"/>
                    <a:pt x="52" y="1"/>
                    <a:pt x="52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5" y="6"/>
                    <a:pt x="34" y="7"/>
                    <a:pt x="33" y="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5"/>
                    <a:pt x="11" y="3"/>
                    <a:pt x="7" y="4"/>
                  </a:cubicBezTo>
                  <a:cubicBezTo>
                    <a:pt x="2" y="5"/>
                    <a:pt x="0" y="9"/>
                    <a:pt x="1" y="14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9"/>
                    <a:pt x="11" y="49"/>
                    <a:pt x="12" y="50"/>
                  </a:cubicBezTo>
                  <a:cubicBezTo>
                    <a:pt x="12" y="52"/>
                    <a:pt x="13" y="54"/>
                    <a:pt x="15" y="55"/>
                  </a:cubicBezTo>
                  <a:cubicBezTo>
                    <a:pt x="19" y="57"/>
                    <a:pt x="24" y="56"/>
                    <a:pt x="26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27" y="88"/>
                    <a:pt x="26" y="92"/>
                    <a:pt x="27" y="96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9" y="139"/>
                    <a:pt x="44" y="142"/>
                    <a:pt x="49" y="140"/>
                  </a:cubicBezTo>
                  <a:cubicBezTo>
                    <a:pt x="54" y="139"/>
                    <a:pt x="57" y="134"/>
                    <a:pt x="55" y="129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91" y="159"/>
                    <a:pt x="96" y="162"/>
                    <a:pt x="101" y="160"/>
                  </a:cubicBezTo>
                  <a:cubicBezTo>
                    <a:pt x="106" y="159"/>
                    <a:pt x="108" y="154"/>
                    <a:pt x="107" y="14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5" y="45"/>
                    <a:pt x="100" y="44"/>
                    <a:pt x="103" y="40"/>
                  </a:cubicBezTo>
                  <a:cubicBezTo>
                    <a:pt x="105" y="37"/>
                    <a:pt x="104" y="32"/>
                    <a:pt x="10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Freeform 177"/>
            <p:cNvSpPr/>
            <p:nvPr/>
          </p:nvSpPr>
          <p:spPr bwMode="auto">
            <a:xfrm>
              <a:off x="3186216" y="5152747"/>
              <a:ext cx="69853" cy="69859"/>
            </a:xfrm>
            <a:custGeom>
              <a:avLst/>
              <a:gdLst>
                <a:gd name="T0" fmla="*/ 24 w 38"/>
                <a:gd name="T1" fmla="*/ 35 h 38"/>
                <a:gd name="T2" fmla="*/ 36 w 38"/>
                <a:gd name="T3" fmla="*/ 14 h 38"/>
                <a:gd name="T4" fmla="*/ 14 w 38"/>
                <a:gd name="T5" fmla="*/ 2 h 38"/>
                <a:gd name="T6" fmla="*/ 2 w 38"/>
                <a:gd name="T7" fmla="*/ 23 h 38"/>
                <a:gd name="T8" fmla="*/ 24 w 38"/>
                <a:gd name="T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4" y="35"/>
                  </a:moveTo>
                  <a:cubicBezTo>
                    <a:pt x="33" y="33"/>
                    <a:pt x="38" y="23"/>
                    <a:pt x="36" y="14"/>
                  </a:cubicBezTo>
                  <a:cubicBezTo>
                    <a:pt x="33" y="5"/>
                    <a:pt x="24" y="0"/>
                    <a:pt x="14" y="2"/>
                  </a:cubicBezTo>
                  <a:cubicBezTo>
                    <a:pt x="5" y="5"/>
                    <a:pt x="0" y="14"/>
                    <a:pt x="2" y="23"/>
                  </a:cubicBezTo>
                  <a:cubicBezTo>
                    <a:pt x="5" y="33"/>
                    <a:pt x="15" y="38"/>
                    <a:pt x="2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" name="Freeform 178"/>
            <p:cNvSpPr/>
            <p:nvPr/>
          </p:nvSpPr>
          <p:spPr bwMode="auto">
            <a:xfrm>
              <a:off x="3154464" y="4732008"/>
              <a:ext cx="163520" cy="241330"/>
            </a:xfrm>
            <a:custGeom>
              <a:avLst/>
              <a:gdLst>
                <a:gd name="T0" fmla="*/ 82 w 88"/>
                <a:gd name="T1" fmla="*/ 24 h 132"/>
                <a:gd name="T2" fmla="*/ 48 w 88"/>
                <a:gd name="T3" fmla="*/ 2 h 132"/>
                <a:gd name="T4" fmla="*/ 43 w 88"/>
                <a:gd name="T5" fmla="*/ 1 h 132"/>
                <a:gd name="T6" fmla="*/ 42 w 88"/>
                <a:gd name="T7" fmla="*/ 1 h 132"/>
                <a:gd name="T8" fmla="*/ 31 w 88"/>
                <a:gd name="T9" fmla="*/ 4 h 132"/>
                <a:gd name="T10" fmla="*/ 30 w 88"/>
                <a:gd name="T11" fmla="*/ 5 h 132"/>
                <a:gd name="T12" fmla="*/ 27 w 88"/>
                <a:gd name="T13" fmla="*/ 7 h 132"/>
                <a:gd name="T14" fmla="*/ 18 w 88"/>
                <a:gd name="T15" fmla="*/ 23 h 132"/>
                <a:gd name="T16" fmla="*/ 13 w 88"/>
                <a:gd name="T17" fmla="*/ 8 h 132"/>
                <a:gd name="T18" fmla="*/ 5 w 88"/>
                <a:gd name="T19" fmla="*/ 3 h 132"/>
                <a:gd name="T20" fmla="*/ 1 w 88"/>
                <a:gd name="T21" fmla="*/ 11 h 132"/>
                <a:gd name="T22" fmla="*/ 9 w 88"/>
                <a:gd name="T23" fmla="*/ 39 h 132"/>
                <a:gd name="T24" fmla="*/ 9 w 88"/>
                <a:gd name="T25" fmla="*/ 41 h 132"/>
                <a:gd name="T26" fmla="*/ 12 w 88"/>
                <a:gd name="T27" fmla="*/ 45 h 132"/>
                <a:gd name="T28" fmla="*/ 21 w 88"/>
                <a:gd name="T29" fmla="*/ 42 h 132"/>
                <a:gd name="T30" fmla="*/ 28 w 88"/>
                <a:gd name="T31" fmla="*/ 31 h 132"/>
                <a:gd name="T32" fmla="*/ 35 w 88"/>
                <a:gd name="T33" fmla="*/ 58 h 132"/>
                <a:gd name="T34" fmla="*/ 25 w 88"/>
                <a:gd name="T35" fmla="*/ 70 h 132"/>
                <a:gd name="T36" fmla="*/ 22 w 88"/>
                <a:gd name="T37" fmla="*/ 78 h 132"/>
                <a:gd name="T38" fmla="*/ 31 w 88"/>
                <a:gd name="T39" fmla="*/ 109 h 132"/>
                <a:gd name="T40" fmla="*/ 40 w 88"/>
                <a:gd name="T41" fmla="*/ 114 h 132"/>
                <a:gd name="T42" fmla="*/ 45 w 88"/>
                <a:gd name="T43" fmla="*/ 105 h 132"/>
                <a:gd name="T44" fmla="*/ 37 w 88"/>
                <a:gd name="T45" fmla="*/ 78 h 132"/>
                <a:gd name="T46" fmla="*/ 46 w 88"/>
                <a:gd name="T47" fmla="*/ 68 h 132"/>
                <a:gd name="T48" fmla="*/ 49 w 88"/>
                <a:gd name="T49" fmla="*/ 67 h 132"/>
                <a:gd name="T50" fmla="*/ 56 w 88"/>
                <a:gd name="T51" fmla="*/ 66 h 132"/>
                <a:gd name="T52" fmla="*/ 73 w 88"/>
                <a:gd name="T53" fmla="*/ 125 h 132"/>
                <a:gd name="T54" fmla="*/ 82 w 88"/>
                <a:gd name="T55" fmla="*/ 131 h 132"/>
                <a:gd name="T56" fmla="*/ 87 w 88"/>
                <a:gd name="T57" fmla="*/ 121 h 132"/>
                <a:gd name="T58" fmla="*/ 69 w 88"/>
                <a:gd name="T59" fmla="*/ 56 h 132"/>
                <a:gd name="T60" fmla="*/ 69 w 88"/>
                <a:gd name="T61" fmla="*/ 56 h 132"/>
                <a:gd name="T62" fmla="*/ 60 w 88"/>
                <a:gd name="T63" fmla="*/ 25 h 132"/>
                <a:gd name="T64" fmla="*/ 75 w 88"/>
                <a:gd name="T65" fmla="*/ 35 h 132"/>
                <a:gd name="T66" fmla="*/ 84 w 88"/>
                <a:gd name="T67" fmla="*/ 33 h 132"/>
                <a:gd name="T68" fmla="*/ 82 w 88"/>
                <a:gd name="T69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8" h="132">
                  <a:moveTo>
                    <a:pt x="82" y="24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47" y="1"/>
                    <a:pt x="45" y="0"/>
                    <a:pt x="43" y="1"/>
                  </a:cubicBezTo>
                  <a:cubicBezTo>
                    <a:pt x="43" y="1"/>
                    <a:pt x="43" y="1"/>
                    <a:pt x="42" y="1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30" y="5"/>
                  </a:cubicBezTo>
                  <a:cubicBezTo>
                    <a:pt x="29" y="5"/>
                    <a:pt x="27" y="6"/>
                    <a:pt x="27" y="7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4"/>
                    <a:pt x="9" y="2"/>
                    <a:pt x="5" y="3"/>
                  </a:cubicBezTo>
                  <a:cubicBezTo>
                    <a:pt x="2" y="4"/>
                    <a:pt x="0" y="8"/>
                    <a:pt x="1" y="11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0"/>
                    <a:pt x="9" y="40"/>
                    <a:pt x="9" y="41"/>
                  </a:cubicBezTo>
                  <a:cubicBezTo>
                    <a:pt x="10" y="42"/>
                    <a:pt x="11" y="44"/>
                    <a:pt x="12" y="45"/>
                  </a:cubicBezTo>
                  <a:cubicBezTo>
                    <a:pt x="16" y="47"/>
                    <a:pt x="19" y="45"/>
                    <a:pt x="21" y="4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2" y="72"/>
                    <a:pt x="21" y="75"/>
                    <a:pt x="22" y="78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2" y="113"/>
                    <a:pt x="36" y="115"/>
                    <a:pt x="40" y="114"/>
                  </a:cubicBezTo>
                  <a:cubicBezTo>
                    <a:pt x="44" y="113"/>
                    <a:pt x="46" y="109"/>
                    <a:pt x="45" y="105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7" y="68"/>
                    <a:pt x="48" y="68"/>
                    <a:pt x="49" y="67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4" y="129"/>
                    <a:pt x="78" y="132"/>
                    <a:pt x="82" y="131"/>
                  </a:cubicBezTo>
                  <a:cubicBezTo>
                    <a:pt x="86" y="129"/>
                    <a:pt x="88" y="125"/>
                    <a:pt x="87" y="12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8" y="37"/>
                    <a:pt x="82" y="36"/>
                    <a:pt x="84" y="33"/>
                  </a:cubicBezTo>
                  <a:cubicBezTo>
                    <a:pt x="86" y="30"/>
                    <a:pt x="85" y="26"/>
                    <a:pt x="8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" name="Freeform 179"/>
            <p:cNvSpPr/>
            <p:nvPr/>
          </p:nvSpPr>
          <p:spPr bwMode="auto">
            <a:xfrm>
              <a:off x="3186216" y="4679613"/>
              <a:ext cx="57153" cy="55570"/>
            </a:xfrm>
            <a:custGeom>
              <a:avLst/>
              <a:gdLst>
                <a:gd name="T0" fmla="*/ 19 w 31"/>
                <a:gd name="T1" fmla="*/ 29 h 31"/>
                <a:gd name="T2" fmla="*/ 29 w 31"/>
                <a:gd name="T3" fmla="*/ 12 h 31"/>
                <a:gd name="T4" fmla="*/ 12 w 31"/>
                <a:gd name="T5" fmla="*/ 2 h 31"/>
                <a:gd name="T6" fmla="*/ 2 w 31"/>
                <a:gd name="T7" fmla="*/ 20 h 31"/>
                <a:gd name="T8" fmla="*/ 19 w 31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9" y="29"/>
                  </a:moveTo>
                  <a:cubicBezTo>
                    <a:pt x="27" y="27"/>
                    <a:pt x="31" y="20"/>
                    <a:pt x="29" y="12"/>
                  </a:cubicBezTo>
                  <a:cubicBezTo>
                    <a:pt x="27" y="5"/>
                    <a:pt x="19" y="0"/>
                    <a:pt x="12" y="2"/>
                  </a:cubicBezTo>
                  <a:cubicBezTo>
                    <a:pt x="4" y="4"/>
                    <a:pt x="0" y="12"/>
                    <a:pt x="2" y="20"/>
                  </a:cubicBezTo>
                  <a:cubicBezTo>
                    <a:pt x="4" y="27"/>
                    <a:pt x="12" y="31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" name="Freeform 180"/>
            <p:cNvSpPr/>
            <p:nvPr/>
          </p:nvSpPr>
          <p:spPr bwMode="auto">
            <a:xfrm>
              <a:off x="2882988" y="5219430"/>
              <a:ext cx="322279" cy="306426"/>
            </a:xfrm>
            <a:custGeom>
              <a:avLst/>
              <a:gdLst>
                <a:gd name="T0" fmla="*/ 121 w 177"/>
                <a:gd name="T1" fmla="*/ 16 h 167"/>
                <a:gd name="T2" fmla="*/ 64 w 177"/>
                <a:gd name="T3" fmla="*/ 1 h 167"/>
                <a:gd name="T4" fmla="*/ 57 w 177"/>
                <a:gd name="T5" fmla="*/ 2 h 167"/>
                <a:gd name="T6" fmla="*/ 56 w 177"/>
                <a:gd name="T7" fmla="*/ 2 h 167"/>
                <a:gd name="T8" fmla="*/ 42 w 177"/>
                <a:gd name="T9" fmla="*/ 12 h 167"/>
                <a:gd name="T10" fmla="*/ 40 w 177"/>
                <a:gd name="T11" fmla="*/ 13 h 167"/>
                <a:gd name="T12" fmla="*/ 37 w 177"/>
                <a:gd name="T13" fmla="*/ 19 h 167"/>
                <a:gd name="T14" fmla="*/ 32 w 177"/>
                <a:gd name="T15" fmla="*/ 44 h 167"/>
                <a:gd name="T16" fmla="*/ 19 w 177"/>
                <a:gd name="T17" fmla="*/ 25 h 167"/>
                <a:gd name="T18" fmla="*/ 6 w 177"/>
                <a:gd name="T19" fmla="*/ 23 h 167"/>
                <a:gd name="T20" fmla="*/ 3 w 177"/>
                <a:gd name="T21" fmla="*/ 36 h 167"/>
                <a:gd name="T22" fmla="*/ 27 w 177"/>
                <a:gd name="T23" fmla="*/ 71 h 167"/>
                <a:gd name="T24" fmla="*/ 29 w 177"/>
                <a:gd name="T25" fmla="*/ 73 h 167"/>
                <a:gd name="T26" fmla="*/ 35 w 177"/>
                <a:gd name="T27" fmla="*/ 77 h 167"/>
                <a:gd name="T28" fmla="*/ 46 w 177"/>
                <a:gd name="T29" fmla="*/ 70 h 167"/>
                <a:gd name="T30" fmla="*/ 49 w 177"/>
                <a:gd name="T31" fmla="*/ 50 h 167"/>
                <a:gd name="T32" fmla="*/ 72 w 177"/>
                <a:gd name="T33" fmla="*/ 84 h 167"/>
                <a:gd name="T34" fmla="*/ 63 w 177"/>
                <a:gd name="T35" fmla="*/ 106 h 167"/>
                <a:gd name="T36" fmla="*/ 63 w 177"/>
                <a:gd name="T37" fmla="*/ 119 h 167"/>
                <a:gd name="T38" fmla="*/ 90 w 177"/>
                <a:gd name="T39" fmla="*/ 158 h 167"/>
                <a:gd name="T40" fmla="*/ 105 w 177"/>
                <a:gd name="T41" fmla="*/ 160 h 167"/>
                <a:gd name="T42" fmla="*/ 108 w 177"/>
                <a:gd name="T43" fmla="*/ 145 h 167"/>
                <a:gd name="T44" fmla="*/ 85 w 177"/>
                <a:gd name="T45" fmla="*/ 112 h 167"/>
                <a:gd name="T46" fmla="*/ 92 w 177"/>
                <a:gd name="T47" fmla="*/ 94 h 167"/>
                <a:gd name="T48" fmla="*/ 96 w 177"/>
                <a:gd name="T49" fmla="*/ 91 h 167"/>
                <a:gd name="T50" fmla="*/ 104 w 177"/>
                <a:gd name="T51" fmla="*/ 86 h 167"/>
                <a:gd name="T52" fmla="*/ 155 w 177"/>
                <a:gd name="T53" fmla="*/ 161 h 167"/>
                <a:gd name="T54" fmla="*/ 170 w 177"/>
                <a:gd name="T55" fmla="*/ 164 h 167"/>
                <a:gd name="T56" fmla="*/ 173 w 177"/>
                <a:gd name="T57" fmla="*/ 148 h 167"/>
                <a:gd name="T58" fmla="*/ 117 w 177"/>
                <a:gd name="T59" fmla="*/ 67 h 167"/>
                <a:gd name="T60" fmla="*/ 117 w 177"/>
                <a:gd name="T61" fmla="*/ 67 h 167"/>
                <a:gd name="T62" fmla="*/ 91 w 177"/>
                <a:gd name="T63" fmla="*/ 27 h 167"/>
                <a:gd name="T64" fmla="*/ 116 w 177"/>
                <a:gd name="T65" fmla="*/ 34 h 167"/>
                <a:gd name="T66" fmla="*/ 127 w 177"/>
                <a:gd name="T67" fmla="*/ 28 h 167"/>
                <a:gd name="T68" fmla="*/ 121 w 177"/>
                <a:gd name="T69" fmla="*/ 1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7" h="167">
                  <a:moveTo>
                    <a:pt x="121" y="16"/>
                  </a:move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0"/>
                    <a:pt x="57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3"/>
                    <a:pt x="40" y="13"/>
                  </a:cubicBezTo>
                  <a:cubicBezTo>
                    <a:pt x="38" y="15"/>
                    <a:pt x="37" y="16"/>
                    <a:pt x="37" y="19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1"/>
                    <a:pt x="10" y="20"/>
                    <a:pt x="6" y="23"/>
                  </a:cubicBezTo>
                  <a:cubicBezTo>
                    <a:pt x="1" y="26"/>
                    <a:pt x="0" y="32"/>
                    <a:pt x="3" y="36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2"/>
                    <a:pt x="28" y="72"/>
                    <a:pt x="29" y="73"/>
                  </a:cubicBezTo>
                  <a:cubicBezTo>
                    <a:pt x="30" y="75"/>
                    <a:pt x="32" y="76"/>
                    <a:pt x="35" y="77"/>
                  </a:cubicBezTo>
                  <a:cubicBezTo>
                    <a:pt x="40" y="78"/>
                    <a:pt x="45" y="75"/>
                    <a:pt x="46" y="7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1" y="110"/>
                    <a:pt x="60" y="115"/>
                    <a:pt x="63" y="119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3" y="162"/>
                    <a:pt x="100" y="164"/>
                    <a:pt x="105" y="160"/>
                  </a:cubicBezTo>
                  <a:cubicBezTo>
                    <a:pt x="110" y="157"/>
                    <a:pt x="111" y="150"/>
                    <a:pt x="108" y="145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93" y="93"/>
                    <a:pt x="94" y="92"/>
                    <a:pt x="96" y="91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9" y="166"/>
                    <a:pt x="165" y="167"/>
                    <a:pt x="170" y="164"/>
                  </a:cubicBezTo>
                  <a:cubicBezTo>
                    <a:pt x="175" y="160"/>
                    <a:pt x="177" y="153"/>
                    <a:pt x="173" y="148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21" y="36"/>
                    <a:pt x="126" y="33"/>
                    <a:pt x="127" y="28"/>
                  </a:cubicBezTo>
                  <a:cubicBezTo>
                    <a:pt x="129" y="23"/>
                    <a:pt x="126" y="18"/>
                    <a:pt x="12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" name="Freeform 181"/>
            <p:cNvSpPr/>
            <p:nvPr/>
          </p:nvSpPr>
          <p:spPr bwMode="auto">
            <a:xfrm>
              <a:off x="2903627" y="5154335"/>
              <a:ext cx="85729" cy="84147"/>
            </a:xfrm>
            <a:custGeom>
              <a:avLst/>
              <a:gdLst>
                <a:gd name="T0" fmla="*/ 35 w 47"/>
                <a:gd name="T1" fmla="*/ 40 h 47"/>
                <a:gd name="T2" fmla="*/ 40 w 47"/>
                <a:gd name="T3" fmla="*/ 12 h 47"/>
                <a:gd name="T4" fmla="*/ 12 w 47"/>
                <a:gd name="T5" fmla="*/ 7 h 47"/>
                <a:gd name="T6" fmla="*/ 7 w 47"/>
                <a:gd name="T7" fmla="*/ 35 h 47"/>
                <a:gd name="T8" fmla="*/ 35 w 47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35" y="40"/>
                  </a:moveTo>
                  <a:cubicBezTo>
                    <a:pt x="44" y="34"/>
                    <a:pt x="47" y="21"/>
                    <a:pt x="40" y="12"/>
                  </a:cubicBezTo>
                  <a:cubicBezTo>
                    <a:pt x="34" y="3"/>
                    <a:pt x="21" y="0"/>
                    <a:pt x="12" y="7"/>
                  </a:cubicBezTo>
                  <a:cubicBezTo>
                    <a:pt x="3" y="13"/>
                    <a:pt x="0" y="26"/>
                    <a:pt x="7" y="35"/>
                  </a:cubicBezTo>
                  <a:cubicBezTo>
                    <a:pt x="13" y="44"/>
                    <a:pt x="26" y="47"/>
                    <a:pt x="3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" name="Freeform 182"/>
            <p:cNvSpPr/>
            <p:nvPr/>
          </p:nvSpPr>
          <p:spPr bwMode="auto">
            <a:xfrm>
              <a:off x="1211270" y="2899806"/>
              <a:ext cx="228611" cy="311188"/>
            </a:xfrm>
            <a:custGeom>
              <a:avLst/>
              <a:gdLst>
                <a:gd name="T0" fmla="*/ 120 w 124"/>
                <a:gd name="T1" fmla="*/ 40 h 169"/>
                <a:gd name="T2" fmla="*/ 62 w 124"/>
                <a:gd name="T3" fmla="*/ 2 h 169"/>
                <a:gd name="T4" fmla="*/ 55 w 124"/>
                <a:gd name="T5" fmla="*/ 1 h 169"/>
                <a:gd name="T6" fmla="*/ 54 w 124"/>
                <a:gd name="T7" fmla="*/ 1 h 169"/>
                <a:gd name="T8" fmla="*/ 40 w 124"/>
                <a:gd name="T9" fmla="*/ 5 h 169"/>
                <a:gd name="T10" fmla="*/ 38 w 124"/>
                <a:gd name="T11" fmla="*/ 6 h 169"/>
                <a:gd name="T12" fmla="*/ 34 w 124"/>
                <a:gd name="T13" fmla="*/ 9 h 169"/>
                <a:gd name="T14" fmla="*/ 23 w 124"/>
                <a:gd name="T15" fmla="*/ 30 h 169"/>
                <a:gd name="T16" fmla="*/ 17 w 124"/>
                <a:gd name="T17" fmla="*/ 10 h 169"/>
                <a:gd name="T18" fmla="*/ 7 w 124"/>
                <a:gd name="T19" fmla="*/ 4 h 169"/>
                <a:gd name="T20" fmla="*/ 1 w 124"/>
                <a:gd name="T21" fmla="*/ 15 h 169"/>
                <a:gd name="T22" fmla="*/ 11 w 124"/>
                <a:gd name="T23" fmla="*/ 51 h 169"/>
                <a:gd name="T24" fmla="*/ 12 w 124"/>
                <a:gd name="T25" fmla="*/ 53 h 169"/>
                <a:gd name="T26" fmla="*/ 16 w 124"/>
                <a:gd name="T27" fmla="*/ 58 h 169"/>
                <a:gd name="T28" fmla="*/ 27 w 124"/>
                <a:gd name="T29" fmla="*/ 55 h 169"/>
                <a:gd name="T30" fmla="*/ 36 w 124"/>
                <a:gd name="T31" fmla="*/ 39 h 169"/>
                <a:gd name="T32" fmla="*/ 46 w 124"/>
                <a:gd name="T33" fmla="*/ 74 h 169"/>
                <a:gd name="T34" fmla="*/ 32 w 124"/>
                <a:gd name="T35" fmla="*/ 90 h 169"/>
                <a:gd name="T36" fmla="*/ 29 w 124"/>
                <a:gd name="T37" fmla="*/ 101 h 169"/>
                <a:gd name="T38" fmla="*/ 40 w 124"/>
                <a:gd name="T39" fmla="*/ 141 h 169"/>
                <a:gd name="T40" fmla="*/ 52 w 124"/>
                <a:gd name="T41" fmla="*/ 147 h 169"/>
                <a:gd name="T42" fmla="*/ 59 w 124"/>
                <a:gd name="T43" fmla="*/ 135 h 169"/>
                <a:gd name="T44" fmla="*/ 49 w 124"/>
                <a:gd name="T45" fmla="*/ 101 h 169"/>
                <a:gd name="T46" fmla="*/ 59 w 124"/>
                <a:gd name="T47" fmla="*/ 88 h 169"/>
                <a:gd name="T48" fmla="*/ 63 w 124"/>
                <a:gd name="T49" fmla="*/ 87 h 169"/>
                <a:gd name="T50" fmla="*/ 72 w 124"/>
                <a:gd name="T51" fmla="*/ 84 h 169"/>
                <a:gd name="T52" fmla="*/ 94 w 124"/>
                <a:gd name="T53" fmla="*/ 161 h 169"/>
                <a:gd name="T54" fmla="*/ 106 w 124"/>
                <a:gd name="T55" fmla="*/ 168 h 169"/>
                <a:gd name="T56" fmla="*/ 113 w 124"/>
                <a:gd name="T57" fmla="*/ 156 h 169"/>
                <a:gd name="T58" fmla="*/ 89 w 124"/>
                <a:gd name="T59" fmla="*/ 72 h 169"/>
                <a:gd name="T60" fmla="*/ 89 w 124"/>
                <a:gd name="T61" fmla="*/ 72 h 169"/>
                <a:gd name="T62" fmla="*/ 77 w 124"/>
                <a:gd name="T63" fmla="*/ 31 h 169"/>
                <a:gd name="T64" fmla="*/ 111 w 124"/>
                <a:gd name="T65" fmla="*/ 53 h 169"/>
                <a:gd name="T66" fmla="*/ 122 w 124"/>
                <a:gd name="T67" fmla="*/ 51 h 169"/>
                <a:gd name="T68" fmla="*/ 120 w 124"/>
                <a:gd name="T69" fmla="*/ 4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" h="169">
                  <a:moveTo>
                    <a:pt x="120" y="40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60" y="0"/>
                    <a:pt x="58" y="0"/>
                    <a:pt x="55" y="1"/>
                  </a:cubicBezTo>
                  <a:cubicBezTo>
                    <a:pt x="55" y="1"/>
                    <a:pt x="55" y="1"/>
                    <a:pt x="54" y="1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5"/>
                    <a:pt x="39" y="5"/>
                    <a:pt x="38" y="6"/>
                  </a:cubicBezTo>
                  <a:cubicBezTo>
                    <a:pt x="36" y="6"/>
                    <a:pt x="35" y="8"/>
                    <a:pt x="34" y="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6"/>
                    <a:pt x="11" y="3"/>
                    <a:pt x="7" y="4"/>
                  </a:cubicBezTo>
                  <a:cubicBezTo>
                    <a:pt x="2" y="6"/>
                    <a:pt x="0" y="10"/>
                    <a:pt x="1" y="15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1"/>
                    <a:pt x="12" y="52"/>
                    <a:pt x="12" y="53"/>
                  </a:cubicBezTo>
                  <a:cubicBezTo>
                    <a:pt x="13" y="55"/>
                    <a:pt x="14" y="57"/>
                    <a:pt x="16" y="58"/>
                  </a:cubicBezTo>
                  <a:cubicBezTo>
                    <a:pt x="20" y="60"/>
                    <a:pt x="25" y="59"/>
                    <a:pt x="27" y="5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29" y="92"/>
                    <a:pt x="27" y="97"/>
                    <a:pt x="29" y="101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2" y="146"/>
                    <a:pt x="47" y="149"/>
                    <a:pt x="52" y="147"/>
                  </a:cubicBezTo>
                  <a:cubicBezTo>
                    <a:pt x="57" y="146"/>
                    <a:pt x="60" y="140"/>
                    <a:pt x="59" y="135"/>
                  </a:cubicBezTo>
                  <a:cubicBezTo>
                    <a:pt x="49" y="101"/>
                    <a:pt x="49" y="101"/>
                    <a:pt x="49" y="101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1" y="87"/>
                    <a:pt x="62" y="87"/>
                    <a:pt x="63" y="87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6" y="166"/>
                    <a:pt x="101" y="169"/>
                    <a:pt x="106" y="168"/>
                  </a:cubicBezTo>
                  <a:cubicBezTo>
                    <a:pt x="111" y="166"/>
                    <a:pt x="114" y="161"/>
                    <a:pt x="113" y="156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6"/>
                    <a:pt x="119" y="55"/>
                    <a:pt x="122" y="51"/>
                  </a:cubicBezTo>
                  <a:cubicBezTo>
                    <a:pt x="124" y="47"/>
                    <a:pt x="123" y="42"/>
                    <a:pt x="12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" name="Freeform 183"/>
            <p:cNvSpPr/>
            <p:nvPr/>
          </p:nvSpPr>
          <p:spPr bwMode="auto">
            <a:xfrm>
              <a:off x="1250959" y="2833123"/>
              <a:ext cx="74617" cy="73034"/>
            </a:xfrm>
            <a:custGeom>
              <a:avLst/>
              <a:gdLst>
                <a:gd name="T0" fmla="*/ 26 w 41"/>
                <a:gd name="T1" fmla="*/ 37 h 40"/>
                <a:gd name="T2" fmla="*/ 38 w 41"/>
                <a:gd name="T3" fmla="*/ 15 h 40"/>
                <a:gd name="T4" fmla="*/ 16 w 41"/>
                <a:gd name="T5" fmla="*/ 3 h 40"/>
                <a:gd name="T6" fmla="*/ 3 w 41"/>
                <a:gd name="T7" fmla="*/ 25 h 40"/>
                <a:gd name="T8" fmla="*/ 26 w 41"/>
                <a:gd name="T9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26" y="37"/>
                  </a:moveTo>
                  <a:cubicBezTo>
                    <a:pt x="35" y="35"/>
                    <a:pt x="41" y="25"/>
                    <a:pt x="38" y="15"/>
                  </a:cubicBezTo>
                  <a:cubicBezTo>
                    <a:pt x="35" y="5"/>
                    <a:pt x="25" y="0"/>
                    <a:pt x="16" y="3"/>
                  </a:cubicBezTo>
                  <a:cubicBezTo>
                    <a:pt x="6" y="5"/>
                    <a:pt x="0" y="15"/>
                    <a:pt x="3" y="25"/>
                  </a:cubicBezTo>
                  <a:cubicBezTo>
                    <a:pt x="6" y="35"/>
                    <a:pt x="16" y="40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" name="Freeform 184"/>
            <p:cNvSpPr/>
            <p:nvPr/>
          </p:nvSpPr>
          <p:spPr bwMode="auto">
            <a:xfrm>
              <a:off x="1443056" y="2887105"/>
              <a:ext cx="239724" cy="311188"/>
            </a:xfrm>
            <a:custGeom>
              <a:avLst/>
              <a:gdLst>
                <a:gd name="T0" fmla="*/ 126 w 130"/>
                <a:gd name="T1" fmla="*/ 33 h 169"/>
                <a:gd name="T2" fmla="*/ 82 w 130"/>
                <a:gd name="T3" fmla="*/ 1 h 169"/>
                <a:gd name="T4" fmla="*/ 75 w 130"/>
                <a:gd name="T5" fmla="*/ 0 h 169"/>
                <a:gd name="T6" fmla="*/ 74 w 130"/>
                <a:gd name="T7" fmla="*/ 0 h 169"/>
                <a:gd name="T8" fmla="*/ 59 w 130"/>
                <a:gd name="T9" fmla="*/ 4 h 169"/>
                <a:gd name="T10" fmla="*/ 58 w 130"/>
                <a:gd name="T11" fmla="*/ 5 h 169"/>
                <a:gd name="T12" fmla="*/ 53 w 130"/>
                <a:gd name="T13" fmla="*/ 8 h 169"/>
                <a:gd name="T14" fmla="*/ 24 w 130"/>
                <a:gd name="T15" fmla="*/ 55 h 169"/>
                <a:gd name="T16" fmla="*/ 5 w 130"/>
                <a:gd name="T17" fmla="*/ 42 h 169"/>
                <a:gd name="T18" fmla="*/ 1 w 130"/>
                <a:gd name="T19" fmla="*/ 42 h 169"/>
                <a:gd name="T20" fmla="*/ 2 w 130"/>
                <a:gd name="T21" fmla="*/ 46 h 169"/>
                <a:gd name="T22" fmla="*/ 20 w 130"/>
                <a:gd name="T23" fmla="*/ 60 h 169"/>
                <a:gd name="T24" fmla="*/ 19 w 130"/>
                <a:gd name="T25" fmla="*/ 63 h 169"/>
                <a:gd name="T26" fmla="*/ 22 w 130"/>
                <a:gd name="T27" fmla="*/ 74 h 169"/>
                <a:gd name="T28" fmla="*/ 33 w 130"/>
                <a:gd name="T29" fmla="*/ 71 h 169"/>
                <a:gd name="T30" fmla="*/ 54 w 130"/>
                <a:gd name="T31" fmla="*/ 39 h 169"/>
                <a:gd name="T32" fmla="*/ 62 w 130"/>
                <a:gd name="T33" fmla="*/ 75 h 169"/>
                <a:gd name="T34" fmla="*/ 48 w 130"/>
                <a:gd name="T35" fmla="*/ 91 h 169"/>
                <a:gd name="T36" fmla="*/ 43 w 130"/>
                <a:gd name="T37" fmla="*/ 102 h 169"/>
                <a:gd name="T38" fmla="*/ 52 w 130"/>
                <a:gd name="T39" fmla="*/ 137 h 169"/>
                <a:gd name="T40" fmla="*/ 64 w 130"/>
                <a:gd name="T41" fmla="*/ 144 h 169"/>
                <a:gd name="T42" fmla="*/ 71 w 130"/>
                <a:gd name="T43" fmla="*/ 132 h 169"/>
                <a:gd name="T44" fmla="*/ 64 w 130"/>
                <a:gd name="T45" fmla="*/ 103 h 169"/>
                <a:gd name="T46" fmla="*/ 76 w 130"/>
                <a:gd name="T47" fmla="*/ 90 h 169"/>
                <a:gd name="T48" fmla="*/ 80 w 130"/>
                <a:gd name="T49" fmla="*/ 89 h 169"/>
                <a:gd name="T50" fmla="*/ 89 w 130"/>
                <a:gd name="T51" fmla="*/ 87 h 169"/>
                <a:gd name="T52" fmla="*/ 107 w 130"/>
                <a:gd name="T53" fmla="*/ 161 h 169"/>
                <a:gd name="T54" fmla="*/ 119 w 130"/>
                <a:gd name="T55" fmla="*/ 168 h 169"/>
                <a:gd name="T56" fmla="*/ 126 w 130"/>
                <a:gd name="T57" fmla="*/ 156 h 169"/>
                <a:gd name="T58" fmla="*/ 107 w 130"/>
                <a:gd name="T59" fmla="*/ 75 h 169"/>
                <a:gd name="T60" fmla="*/ 107 w 130"/>
                <a:gd name="T61" fmla="*/ 75 h 169"/>
                <a:gd name="T62" fmla="*/ 104 w 130"/>
                <a:gd name="T63" fmla="*/ 66 h 169"/>
                <a:gd name="T64" fmla="*/ 101 w 130"/>
                <a:gd name="T65" fmla="*/ 54 h 169"/>
                <a:gd name="T66" fmla="*/ 101 w 130"/>
                <a:gd name="T67" fmla="*/ 54 h 169"/>
                <a:gd name="T68" fmla="*/ 96 w 130"/>
                <a:gd name="T69" fmla="*/ 33 h 169"/>
                <a:gd name="T70" fmla="*/ 116 w 130"/>
                <a:gd name="T71" fmla="*/ 47 h 169"/>
                <a:gd name="T72" fmla="*/ 128 w 130"/>
                <a:gd name="T73" fmla="*/ 45 h 169"/>
                <a:gd name="T74" fmla="*/ 126 w 130"/>
                <a:gd name="T75" fmla="*/ 3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69">
                  <a:moveTo>
                    <a:pt x="126" y="33"/>
                  </a:moveTo>
                  <a:cubicBezTo>
                    <a:pt x="82" y="1"/>
                    <a:pt x="82" y="1"/>
                    <a:pt x="82" y="1"/>
                  </a:cubicBezTo>
                  <a:cubicBezTo>
                    <a:pt x="80" y="0"/>
                    <a:pt x="78" y="0"/>
                    <a:pt x="75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8" y="4"/>
                    <a:pt x="58" y="5"/>
                  </a:cubicBezTo>
                  <a:cubicBezTo>
                    <a:pt x="56" y="5"/>
                    <a:pt x="54" y="6"/>
                    <a:pt x="53" y="8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1"/>
                    <a:pt x="2" y="41"/>
                    <a:pt x="1" y="42"/>
                  </a:cubicBezTo>
                  <a:cubicBezTo>
                    <a:pt x="0" y="44"/>
                    <a:pt x="1" y="45"/>
                    <a:pt x="2" y="46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6" y="67"/>
                    <a:pt x="18" y="72"/>
                    <a:pt x="22" y="74"/>
                  </a:cubicBezTo>
                  <a:cubicBezTo>
                    <a:pt x="26" y="77"/>
                    <a:pt x="31" y="75"/>
                    <a:pt x="33" y="7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4" y="94"/>
                    <a:pt x="42" y="98"/>
                    <a:pt x="43" y="102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53" y="143"/>
                    <a:pt x="58" y="146"/>
                    <a:pt x="64" y="144"/>
                  </a:cubicBezTo>
                  <a:cubicBezTo>
                    <a:pt x="69" y="143"/>
                    <a:pt x="72" y="138"/>
                    <a:pt x="71" y="132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90"/>
                    <a:pt x="79" y="90"/>
                    <a:pt x="80" y="89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8" y="166"/>
                    <a:pt x="114" y="169"/>
                    <a:pt x="119" y="168"/>
                  </a:cubicBezTo>
                  <a:cubicBezTo>
                    <a:pt x="124" y="167"/>
                    <a:pt x="128" y="162"/>
                    <a:pt x="126" y="156"/>
                  </a:cubicBezTo>
                  <a:cubicBezTo>
                    <a:pt x="107" y="75"/>
                    <a:pt x="107" y="75"/>
                    <a:pt x="107" y="75"/>
                  </a:cubicBezTo>
                  <a:cubicBezTo>
                    <a:pt x="107" y="75"/>
                    <a:pt x="107" y="75"/>
                    <a:pt x="107" y="75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50"/>
                    <a:pt x="125" y="49"/>
                    <a:pt x="128" y="45"/>
                  </a:cubicBezTo>
                  <a:cubicBezTo>
                    <a:pt x="130" y="41"/>
                    <a:pt x="130" y="36"/>
                    <a:pt x="12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" name="Freeform 185"/>
            <p:cNvSpPr/>
            <p:nvPr/>
          </p:nvSpPr>
          <p:spPr bwMode="auto">
            <a:xfrm>
              <a:off x="1517672" y="2815658"/>
              <a:ext cx="76204" cy="76209"/>
            </a:xfrm>
            <a:custGeom>
              <a:avLst/>
              <a:gdLst>
                <a:gd name="T0" fmla="*/ 25 w 41"/>
                <a:gd name="T1" fmla="*/ 38 h 41"/>
                <a:gd name="T2" fmla="*/ 39 w 41"/>
                <a:gd name="T3" fmla="*/ 16 h 41"/>
                <a:gd name="T4" fmla="*/ 17 w 41"/>
                <a:gd name="T5" fmla="*/ 2 h 41"/>
                <a:gd name="T6" fmla="*/ 3 w 41"/>
                <a:gd name="T7" fmla="*/ 25 h 41"/>
                <a:gd name="T8" fmla="*/ 25 w 41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25" y="38"/>
                  </a:moveTo>
                  <a:cubicBezTo>
                    <a:pt x="35" y="36"/>
                    <a:pt x="41" y="26"/>
                    <a:pt x="39" y="16"/>
                  </a:cubicBezTo>
                  <a:cubicBezTo>
                    <a:pt x="37" y="6"/>
                    <a:pt x="27" y="0"/>
                    <a:pt x="17" y="2"/>
                  </a:cubicBezTo>
                  <a:cubicBezTo>
                    <a:pt x="6" y="4"/>
                    <a:pt x="0" y="14"/>
                    <a:pt x="3" y="25"/>
                  </a:cubicBezTo>
                  <a:cubicBezTo>
                    <a:pt x="5" y="35"/>
                    <a:pt x="15" y="41"/>
                    <a:pt x="2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" name="Freeform 186"/>
            <p:cNvSpPr/>
            <p:nvPr/>
          </p:nvSpPr>
          <p:spPr bwMode="auto">
            <a:xfrm>
              <a:off x="1312875" y="2158352"/>
              <a:ext cx="158758" cy="274672"/>
            </a:xfrm>
            <a:custGeom>
              <a:avLst/>
              <a:gdLst>
                <a:gd name="T0" fmla="*/ 61 w 86"/>
                <a:gd name="T1" fmla="*/ 42 h 149"/>
                <a:gd name="T2" fmla="*/ 84 w 86"/>
                <a:gd name="T3" fmla="*/ 10 h 149"/>
                <a:gd name="T4" fmla="*/ 82 w 86"/>
                <a:gd name="T5" fmla="*/ 2 h 149"/>
                <a:gd name="T6" fmla="*/ 74 w 86"/>
                <a:gd name="T7" fmla="*/ 3 h 149"/>
                <a:gd name="T8" fmla="*/ 54 w 86"/>
                <a:gd name="T9" fmla="*/ 33 h 149"/>
                <a:gd name="T10" fmla="*/ 48 w 86"/>
                <a:gd name="T11" fmla="*/ 32 h 149"/>
                <a:gd name="T12" fmla="*/ 48 w 86"/>
                <a:gd name="T13" fmla="*/ 32 h 149"/>
                <a:gd name="T14" fmla="*/ 38 w 86"/>
                <a:gd name="T15" fmla="*/ 32 h 149"/>
                <a:gd name="T16" fmla="*/ 37 w 86"/>
                <a:gd name="T17" fmla="*/ 32 h 149"/>
                <a:gd name="T18" fmla="*/ 32 w 86"/>
                <a:gd name="T19" fmla="*/ 33 h 149"/>
                <a:gd name="T20" fmla="*/ 11 w 86"/>
                <a:gd name="T21" fmla="*/ 3 h 149"/>
                <a:gd name="T22" fmla="*/ 3 w 86"/>
                <a:gd name="T23" fmla="*/ 2 h 149"/>
                <a:gd name="T24" fmla="*/ 2 w 86"/>
                <a:gd name="T25" fmla="*/ 10 h 149"/>
                <a:gd name="T26" fmla="*/ 24 w 86"/>
                <a:gd name="T27" fmla="*/ 42 h 149"/>
                <a:gd name="T28" fmla="*/ 27 w 86"/>
                <a:gd name="T29" fmla="*/ 83 h 149"/>
                <a:gd name="T30" fmla="*/ 27 w 86"/>
                <a:gd name="T31" fmla="*/ 84 h 149"/>
                <a:gd name="T32" fmla="*/ 23 w 86"/>
                <a:gd name="T33" fmla="*/ 141 h 149"/>
                <a:gd name="T34" fmla="*/ 29 w 86"/>
                <a:gd name="T35" fmla="*/ 149 h 149"/>
                <a:gd name="T36" fmla="*/ 37 w 86"/>
                <a:gd name="T37" fmla="*/ 143 h 149"/>
                <a:gd name="T38" fmla="*/ 41 w 86"/>
                <a:gd name="T39" fmla="*/ 89 h 149"/>
                <a:gd name="T40" fmla="*/ 44 w 86"/>
                <a:gd name="T41" fmla="*/ 89 h 149"/>
                <a:gd name="T42" fmla="*/ 49 w 86"/>
                <a:gd name="T43" fmla="*/ 143 h 149"/>
                <a:gd name="T44" fmla="*/ 56 w 86"/>
                <a:gd name="T45" fmla="*/ 149 h 149"/>
                <a:gd name="T46" fmla="*/ 63 w 86"/>
                <a:gd name="T47" fmla="*/ 141 h 149"/>
                <a:gd name="T48" fmla="*/ 58 w 86"/>
                <a:gd name="T49" fmla="*/ 84 h 149"/>
                <a:gd name="T50" fmla="*/ 58 w 86"/>
                <a:gd name="T51" fmla="*/ 83 h 149"/>
                <a:gd name="T52" fmla="*/ 61 w 86"/>
                <a:gd name="T53" fmla="*/ 4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149">
                  <a:moveTo>
                    <a:pt x="61" y="42"/>
                  </a:moveTo>
                  <a:cubicBezTo>
                    <a:pt x="84" y="10"/>
                    <a:pt x="84" y="10"/>
                    <a:pt x="84" y="10"/>
                  </a:cubicBezTo>
                  <a:cubicBezTo>
                    <a:pt x="86" y="7"/>
                    <a:pt x="85" y="4"/>
                    <a:pt x="82" y="2"/>
                  </a:cubicBezTo>
                  <a:cubicBezTo>
                    <a:pt x="80" y="0"/>
                    <a:pt x="76" y="1"/>
                    <a:pt x="74" y="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2" y="32"/>
                    <a:pt x="50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2"/>
                    <a:pt x="33" y="32"/>
                    <a:pt x="32" y="3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6" y="0"/>
                    <a:pt x="3" y="2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3" y="145"/>
                    <a:pt x="26" y="149"/>
                    <a:pt x="29" y="149"/>
                  </a:cubicBezTo>
                  <a:cubicBezTo>
                    <a:pt x="33" y="149"/>
                    <a:pt x="37" y="146"/>
                    <a:pt x="37" y="143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9" y="143"/>
                    <a:pt x="49" y="143"/>
                    <a:pt x="49" y="143"/>
                  </a:cubicBezTo>
                  <a:cubicBezTo>
                    <a:pt x="49" y="146"/>
                    <a:pt x="52" y="149"/>
                    <a:pt x="56" y="149"/>
                  </a:cubicBezTo>
                  <a:cubicBezTo>
                    <a:pt x="60" y="149"/>
                    <a:pt x="63" y="145"/>
                    <a:pt x="63" y="141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3"/>
                  </a:cubicBezTo>
                  <a:lnTo>
                    <a:pt x="6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" name="Oval 187"/>
            <p:cNvSpPr>
              <a:spLocks noChangeArrowheads="1"/>
            </p:cNvSpPr>
            <p:nvPr/>
          </p:nvSpPr>
          <p:spPr bwMode="auto">
            <a:xfrm>
              <a:off x="1366853" y="2167878"/>
              <a:ext cx="49214" cy="460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" name="Freeform 188"/>
            <p:cNvSpPr>
              <a:spLocks noEditPoints="1"/>
            </p:cNvSpPr>
            <p:nvPr/>
          </p:nvSpPr>
          <p:spPr bwMode="auto">
            <a:xfrm>
              <a:off x="1304937" y="2442550"/>
              <a:ext cx="174633" cy="333416"/>
            </a:xfrm>
            <a:custGeom>
              <a:avLst/>
              <a:gdLst>
                <a:gd name="T0" fmla="*/ 0 w 96"/>
                <a:gd name="T1" fmla="*/ 0 h 182"/>
                <a:gd name="T2" fmla="*/ 0 w 96"/>
                <a:gd name="T3" fmla="*/ 182 h 182"/>
                <a:gd name="T4" fmla="*/ 96 w 96"/>
                <a:gd name="T5" fmla="*/ 182 h 182"/>
                <a:gd name="T6" fmla="*/ 96 w 96"/>
                <a:gd name="T7" fmla="*/ 0 h 182"/>
                <a:gd name="T8" fmla="*/ 0 w 96"/>
                <a:gd name="T9" fmla="*/ 0 h 182"/>
                <a:gd name="T10" fmla="*/ 63 w 96"/>
                <a:gd name="T11" fmla="*/ 71 h 182"/>
                <a:gd name="T12" fmla="*/ 30 w 96"/>
                <a:gd name="T13" fmla="*/ 71 h 182"/>
                <a:gd name="T14" fmla="*/ 30 w 96"/>
                <a:gd name="T15" fmla="*/ 62 h 182"/>
                <a:gd name="T16" fmla="*/ 41 w 96"/>
                <a:gd name="T17" fmla="*/ 62 h 182"/>
                <a:gd name="T18" fmla="*/ 41 w 96"/>
                <a:gd name="T19" fmla="*/ 36 h 182"/>
                <a:gd name="T20" fmla="*/ 30 w 96"/>
                <a:gd name="T21" fmla="*/ 36 h 182"/>
                <a:gd name="T22" fmla="*/ 30 w 96"/>
                <a:gd name="T23" fmla="*/ 27 h 182"/>
                <a:gd name="T24" fmla="*/ 35 w 96"/>
                <a:gd name="T25" fmla="*/ 27 h 182"/>
                <a:gd name="T26" fmla="*/ 38 w 96"/>
                <a:gd name="T27" fmla="*/ 26 h 182"/>
                <a:gd name="T28" fmla="*/ 41 w 96"/>
                <a:gd name="T29" fmla="*/ 24 h 182"/>
                <a:gd name="T30" fmla="*/ 42 w 96"/>
                <a:gd name="T31" fmla="*/ 21 h 182"/>
                <a:gd name="T32" fmla="*/ 53 w 96"/>
                <a:gd name="T33" fmla="*/ 21 h 182"/>
                <a:gd name="T34" fmla="*/ 53 w 96"/>
                <a:gd name="T35" fmla="*/ 62 h 182"/>
                <a:gd name="T36" fmla="*/ 63 w 96"/>
                <a:gd name="T37" fmla="*/ 62 h 182"/>
                <a:gd name="T38" fmla="*/ 63 w 96"/>
                <a:gd name="T39" fmla="*/ 7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96" y="182"/>
                    <a:pt x="96" y="182"/>
                    <a:pt x="96" y="182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0" y="0"/>
                  </a:lnTo>
                  <a:close/>
                  <a:moveTo>
                    <a:pt x="63" y="71"/>
                  </a:moveTo>
                  <a:cubicBezTo>
                    <a:pt x="30" y="71"/>
                    <a:pt x="30" y="71"/>
                    <a:pt x="30" y="7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3" y="27"/>
                    <a:pt x="35" y="27"/>
                  </a:cubicBezTo>
                  <a:cubicBezTo>
                    <a:pt x="36" y="27"/>
                    <a:pt x="37" y="27"/>
                    <a:pt x="38" y="26"/>
                  </a:cubicBezTo>
                  <a:cubicBezTo>
                    <a:pt x="39" y="26"/>
                    <a:pt x="40" y="25"/>
                    <a:pt x="41" y="24"/>
                  </a:cubicBezTo>
                  <a:cubicBezTo>
                    <a:pt x="41" y="23"/>
                    <a:pt x="42" y="22"/>
                    <a:pt x="42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63" y="62"/>
                    <a:pt x="63" y="62"/>
                    <a:pt x="63" y="62"/>
                  </a:cubicBezTo>
                  <a:lnTo>
                    <a:pt x="6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" name="Freeform 189"/>
            <p:cNvSpPr>
              <a:spLocks noEditPoints="1"/>
            </p:cNvSpPr>
            <p:nvPr/>
          </p:nvSpPr>
          <p:spPr bwMode="auto">
            <a:xfrm>
              <a:off x="1104902" y="2571153"/>
              <a:ext cx="177809" cy="204813"/>
            </a:xfrm>
            <a:custGeom>
              <a:avLst/>
              <a:gdLst>
                <a:gd name="T0" fmla="*/ 0 w 97"/>
                <a:gd name="T1" fmla="*/ 0 h 112"/>
                <a:gd name="T2" fmla="*/ 0 w 97"/>
                <a:gd name="T3" fmla="*/ 112 h 112"/>
                <a:gd name="T4" fmla="*/ 97 w 97"/>
                <a:gd name="T5" fmla="*/ 112 h 112"/>
                <a:gd name="T6" fmla="*/ 97 w 97"/>
                <a:gd name="T7" fmla="*/ 0 h 112"/>
                <a:gd name="T8" fmla="*/ 0 w 97"/>
                <a:gd name="T9" fmla="*/ 0 h 112"/>
                <a:gd name="T10" fmla="*/ 65 w 97"/>
                <a:gd name="T11" fmla="*/ 92 h 112"/>
                <a:gd name="T12" fmla="*/ 28 w 97"/>
                <a:gd name="T13" fmla="*/ 92 h 112"/>
                <a:gd name="T14" fmla="*/ 28 w 97"/>
                <a:gd name="T15" fmla="*/ 84 h 112"/>
                <a:gd name="T16" fmla="*/ 36 w 97"/>
                <a:gd name="T17" fmla="*/ 77 h 112"/>
                <a:gd name="T18" fmla="*/ 43 w 97"/>
                <a:gd name="T19" fmla="*/ 70 h 112"/>
                <a:gd name="T20" fmla="*/ 48 w 97"/>
                <a:gd name="T21" fmla="*/ 63 h 112"/>
                <a:gd name="T22" fmla="*/ 50 w 97"/>
                <a:gd name="T23" fmla="*/ 57 h 112"/>
                <a:gd name="T24" fmla="*/ 47 w 97"/>
                <a:gd name="T25" fmla="*/ 52 h 112"/>
                <a:gd name="T26" fmla="*/ 42 w 97"/>
                <a:gd name="T27" fmla="*/ 50 h 112"/>
                <a:gd name="T28" fmla="*/ 38 w 97"/>
                <a:gd name="T29" fmla="*/ 51 h 112"/>
                <a:gd name="T30" fmla="*/ 34 w 97"/>
                <a:gd name="T31" fmla="*/ 52 h 112"/>
                <a:gd name="T32" fmla="*/ 32 w 97"/>
                <a:gd name="T33" fmla="*/ 53 h 112"/>
                <a:gd name="T34" fmla="*/ 30 w 97"/>
                <a:gd name="T35" fmla="*/ 55 h 112"/>
                <a:gd name="T36" fmla="*/ 29 w 97"/>
                <a:gd name="T37" fmla="*/ 55 h 112"/>
                <a:gd name="T38" fmla="*/ 29 w 97"/>
                <a:gd name="T39" fmla="*/ 44 h 112"/>
                <a:gd name="T40" fmla="*/ 35 w 97"/>
                <a:gd name="T41" fmla="*/ 41 h 112"/>
                <a:gd name="T42" fmla="*/ 44 w 97"/>
                <a:gd name="T43" fmla="*/ 40 h 112"/>
                <a:gd name="T44" fmla="*/ 58 w 97"/>
                <a:gd name="T45" fmla="*/ 44 h 112"/>
                <a:gd name="T46" fmla="*/ 62 w 97"/>
                <a:gd name="T47" fmla="*/ 56 h 112"/>
                <a:gd name="T48" fmla="*/ 60 w 97"/>
                <a:gd name="T49" fmla="*/ 64 h 112"/>
                <a:gd name="T50" fmla="*/ 53 w 97"/>
                <a:gd name="T51" fmla="*/ 74 h 112"/>
                <a:gd name="T52" fmla="*/ 47 w 97"/>
                <a:gd name="T53" fmla="*/ 79 h 112"/>
                <a:gd name="T54" fmla="*/ 43 w 97"/>
                <a:gd name="T55" fmla="*/ 82 h 112"/>
                <a:gd name="T56" fmla="*/ 65 w 97"/>
                <a:gd name="T57" fmla="*/ 82 h 112"/>
                <a:gd name="T58" fmla="*/ 65 w 97"/>
                <a:gd name="T59" fmla="*/ 9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" h="112">
                  <a:moveTo>
                    <a:pt x="0" y="0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0" y="0"/>
                  </a:lnTo>
                  <a:close/>
                  <a:moveTo>
                    <a:pt x="65" y="92"/>
                  </a:moveTo>
                  <a:cubicBezTo>
                    <a:pt x="28" y="92"/>
                    <a:pt x="28" y="92"/>
                    <a:pt x="28" y="92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31" y="81"/>
                    <a:pt x="33" y="79"/>
                    <a:pt x="36" y="77"/>
                  </a:cubicBezTo>
                  <a:cubicBezTo>
                    <a:pt x="38" y="74"/>
                    <a:pt x="41" y="72"/>
                    <a:pt x="43" y="70"/>
                  </a:cubicBezTo>
                  <a:cubicBezTo>
                    <a:pt x="45" y="68"/>
                    <a:pt x="47" y="65"/>
                    <a:pt x="48" y="63"/>
                  </a:cubicBezTo>
                  <a:cubicBezTo>
                    <a:pt x="49" y="61"/>
                    <a:pt x="50" y="59"/>
                    <a:pt x="50" y="57"/>
                  </a:cubicBezTo>
                  <a:cubicBezTo>
                    <a:pt x="50" y="55"/>
                    <a:pt x="49" y="53"/>
                    <a:pt x="47" y="52"/>
                  </a:cubicBezTo>
                  <a:cubicBezTo>
                    <a:pt x="46" y="51"/>
                    <a:pt x="44" y="50"/>
                    <a:pt x="42" y="50"/>
                  </a:cubicBezTo>
                  <a:cubicBezTo>
                    <a:pt x="40" y="50"/>
                    <a:pt x="39" y="50"/>
                    <a:pt x="38" y="51"/>
                  </a:cubicBezTo>
                  <a:cubicBezTo>
                    <a:pt x="37" y="51"/>
                    <a:pt x="36" y="51"/>
                    <a:pt x="34" y="52"/>
                  </a:cubicBezTo>
                  <a:cubicBezTo>
                    <a:pt x="33" y="52"/>
                    <a:pt x="32" y="53"/>
                    <a:pt x="32" y="53"/>
                  </a:cubicBezTo>
                  <a:cubicBezTo>
                    <a:pt x="31" y="54"/>
                    <a:pt x="30" y="54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3"/>
                    <a:pt x="32" y="42"/>
                    <a:pt x="35" y="41"/>
                  </a:cubicBezTo>
                  <a:cubicBezTo>
                    <a:pt x="38" y="41"/>
                    <a:pt x="41" y="40"/>
                    <a:pt x="44" y="40"/>
                  </a:cubicBezTo>
                  <a:cubicBezTo>
                    <a:pt x="50" y="40"/>
                    <a:pt x="55" y="42"/>
                    <a:pt x="58" y="44"/>
                  </a:cubicBezTo>
                  <a:cubicBezTo>
                    <a:pt x="61" y="47"/>
                    <a:pt x="62" y="51"/>
                    <a:pt x="62" y="56"/>
                  </a:cubicBezTo>
                  <a:cubicBezTo>
                    <a:pt x="62" y="59"/>
                    <a:pt x="62" y="62"/>
                    <a:pt x="60" y="64"/>
                  </a:cubicBezTo>
                  <a:cubicBezTo>
                    <a:pt x="59" y="67"/>
                    <a:pt x="57" y="70"/>
                    <a:pt x="53" y="74"/>
                  </a:cubicBezTo>
                  <a:cubicBezTo>
                    <a:pt x="51" y="76"/>
                    <a:pt x="49" y="77"/>
                    <a:pt x="47" y="79"/>
                  </a:cubicBezTo>
                  <a:cubicBezTo>
                    <a:pt x="45" y="81"/>
                    <a:pt x="44" y="82"/>
                    <a:pt x="43" y="82"/>
                  </a:cubicBezTo>
                  <a:cubicBezTo>
                    <a:pt x="65" y="82"/>
                    <a:pt x="65" y="82"/>
                    <a:pt x="65" y="82"/>
                  </a:cubicBezTo>
                  <a:lnTo>
                    <a:pt x="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" name="Freeform 190"/>
            <p:cNvSpPr/>
            <p:nvPr/>
          </p:nvSpPr>
          <p:spPr bwMode="auto">
            <a:xfrm>
              <a:off x="1139829" y="2331411"/>
              <a:ext cx="109543" cy="228628"/>
            </a:xfrm>
            <a:custGeom>
              <a:avLst/>
              <a:gdLst>
                <a:gd name="T0" fmla="*/ 59 w 59"/>
                <a:gd name="T1" fmla="*/ 16 h 124"/>
                <a:gd name="T2" fmla="*/ 58 w 59"/>
                <a:gd name="T3" fmla="*/ 15 h 124"/>
                <a:gd name="T4" fmla="*/ 58 w 59"/>
                <a:gd name="T5" fmla="*/ 15 h 124"/>
                <a:gd name="T6" fmla="*/ 36 w 59"/>
                <a:gd name="T7" fmla="*/ 2 h 124"/>
                <a:gd name="T8" fmla="*/ 35 w 59"/>
                <a:gd name="T9" fmla="*/ 2 h 124"/>
                <a:gd name="T10" fmla="*/ 26 w 59"/>
                <a:gd name="T11" fmla="*/ 2 h 124"/>
                <a:gd name="T12" fmla="*/ 0 w 59"/>
                <a:gd name="T13" fmla="*/ 17 h 124"/>
                <a:gd name="T14" fmla="*/ 0 w 59"/>
                <a:gd name="T15" fmla="*/ 55 h 124"/>
                <a:gd name="T16" fmla="*/ 6 w 59"/>
                <a:gd name="T17" fmla="*/ 61 h 124"/>
                <a:gd name="T18" fmla="*/ 12 w 59"/>
                <a:gd name="T19" fmla="*/ 55 h 124"/>
                <a:gd name="T20" fmla="*/ 12 w 59"/>
                <a:gd name="T21" fmla="*/ 25 h 124"/>
                <a:gd name="T22" fmla="*/ 14 w 59"/>
                <a:gd name="T23" fmla="*/ 25 h 124"/>
                <a:gd name="T24" fmla="*/ 14 w 59"/>
                <a:gd name="T25" fmla="*/ 43 h 124"/>
                <a:gd name="T26" fmla="*/ 14 w 59"/>
                <a:gd name="T27" fmla="*/ 59 h 124"/>
                <a:gd name="T28" fmla="*/ 14 w 59"/>
                <a:gd name="T29" fmla="*/ 117 h 124"/>
                <a:gd name="T30" fmla="*/ 21 w 59"/>
                <a:gd name="T31" fmla="*/ 124 h 124"/>
                <a:gd name="T32" fmla="*/ 28 w 59"/>
                <a:gd name="T33" fmla="*/ 117 h 124"/>
                <a:gd name="T34" fmla="*/ 28 w 59"/>
                <a:gd name="T35" fmla="*/ 64 h 124"/>
                <a:gd name="T36" fmla="*/ 31 w 59"/>
                <a:gd name="T37" fmla="*/ 64 h 124"/>
                <a:gd name="T38" fmla="*/ 31 w 59"/>
                <a:gd name="T39" fmla="*/ 117 h 124"/>
                <a:gd name="T40" fmla="*/ 38 w 59"/>
                <a:gd name="T41" fmla="*/ 124 h 124"/>
                <a:gd name="T42" fmla="*/ 45 w 59"/>
                <a:gd name="T43" fmla="*/ 117 h 124"/>
                <a:gd name="T44" fmla="*/ 45 w 59"/>
                <a:gd name="T45" fmla="*/ 59 h 124"/>
                <a:gd name="T46" fmla="*/ 45 w 59"/>
                <a:gd name="T47" fmla="*/ 43 h 124"/>
                <a:gd name="T48" fmla="*/ 45 w 59"/>
                <a:gd name="T49" fmla="*/ 25 h 124"/>
                <a:gd name="T50" fmla="*/ 47 w 59"/>
                <a:gd name="T51" fmla="*/ 25 h 124"/>
                <a:gd name="T52" fmla="*/ 47 w 59"/>
                <a:gd name="T53" fmla="*/ 54 h 124"/>
                <a:gd name="T54" fmla="*/ 53 w 59"/>
                <a:gd name="T55" fmla="*/ 60 h 124"/>
                <a:gd name="T56" fmla="*/ 59 w 59"/>
                <a:gd name="T57" fmla="*/ 54 h 124"/>
                <a:gd name="T58" fmla="*/ 59 w 59"/>
                <a:gd name="T59" fmla="*/ 16 h 124"/>
                <a:gd name="T60" fmla="*/ 59 w 59"/>
                <a:gd name="T61" fmla="*/ 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124">
                  <a:moveTo>
                    <a:pt x="59" y="16"/>
                  </a:moveTo>
                  <a:cubicBezTo>
                    <a:pt x="59" y="16"/>
                    <a:pt x="59" y="16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5"/>
                    <a:pt x="43" y="3"/>
                    <a:pt x="36" y="2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0" y="0"/>
                    <a:pt x="0" y="1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8"/>
                    <a:pt x="3" y="61"/>
                    <a:pt x="6" y="61"/>
                  </a:cubicBezTo>
                  <a:cubicBezTo>
                    <a:pt x="9" y="61"/>
                    <a:pt x="12" y="58"/>
                    <a:pt x="12" y="5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117"/>
                    <a:pt x="14" y="117"/>
                    <a:pt x="14" y="117"/>
                  </a:cubicBezTo>
                  <a:cubicBezTo>
                    <a:pt x="14" y="121"/>
                    <a:pt x="17" y="124"/>
                    <a:pt x="21" y="124"/>
                  </a:cubicBezTo>
                  <a:cubicBezTo>
                    <a:pt x="25" y="124"/>
                    <a:pt x="28" y="121"/>
                    <a:pt x="28" y="117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21"/>
                    <a:pt x="34" y="124"/>
                    <a:pt x="38" y="124"/>
                  </a:cubicBezTo>
                  <a:cubicBezTo>
                    <a:pt x="42" y="124"/>
                    <a:pt x="45" y="121"/>
                    <a:pt x="45" y="117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7"/>
                    <a:pt x="49" y="60"/>
                    <a:pt x="53" y="60"/>
                  </a:cubicBezTo>
                  <a:cubicBezTo>
                    <a:pt x="56" y="60"/>
                    <a:pt x="59" y="57"/>
                    <a:pt x="59" y="54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" name="Oval 191"/>
            <p:cNvSpPr>
              <a:spLocks noChangeArrowheads="1"/>
            </p:cNvSpPr>
            <p:nvPr/>
          </p:nvSpPr>
          <p:spPr bwMode="auto">
            <a:xfrm>
              <a:off x="1168405" y="2283780"/>
              <a:ext cx="50802" cy="476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" name="Freeform 192"/>
            <p:cNvSpPr>
              <a:spLocks noEditPoints="1"/>
            </p:cNvSpPr>
            <p:nvPr/>
          </p:nvSpPr>
          <p:spPr bwMode="auto">
            <a:xfrm>
              <a:off x="1500209" y="2604495"/>
              <a:ext cx="176221" cy="171471"/>
            </a:xfrm>
            <a:custGeom>
              <a:avLst/>
              <a:gdLst>
                <a:gd name="T0" fmla="*/ 0 w 96"/>
                <a:gd name="T1" fmla="*/ 0 h 94"/>
                <a:gd name="T2" fmla="*/ 0 w 96"/>
                <a:gd name="T3" fmla="*/ 94 h 94"/>
                <a:gd name="T4" fmla="*/ 96 w 96"/>
                <a:gd name="T5" fmla="*/ 94 h 94"/>
                <a:gd name="T6" fmla="*/ 96 w 96"/>
                <a:gd name="T7" fmla="*/ 0 h 94"/>
                <a:gd name="T8" fmla="*/ 0 w 96"/>
                <a:gd name="T9" fmla="*/ 0 h 94"/>
                <a:gd name="T10" fmla="*/ 64 w 96"/>
                <a:gd name="T11" fmla="*/ 64 h 94"/>
                <a:gd name="T12" fmla="*/ 60 w 96"/>
                <a:gd name="T13" fmla="*/ 69 h 94"/>
                <a:gd name="T14" fmla="*/ 54 w 96"/>
                <a:gd name="T15" fmla="*/ 73 h 94"/>
                <a:gd name="T16" fmla="*/ 45 w 96"/>
                <a:gd name="T17" fmla="*/ 74 h 94"/>
                <a:gd name="T18" fmla="*/ 35 w 96"/>
                <a:gd name="T19" fmla="*/ 73 h 94"/>
                <a:gd name="T20" fmla="*/ 28 w 96"/>
                <a:gd name="T21" fmla="*/ 71 h 94"/>
                <a:gd name="T22" fmla="*/ 28 w 96"/>
                <a:gd name="T23" fmla="*/ 60 h 94"/>
                <a:gd name="T24" fmla="*/ 29 w 96"/>
                <a:gd name="T25" fmla="*/ 60 h 94"/>
                <a:gd name="T26" fmla="*/ 35 w 96"/>
                <a:gd name="T27" fmla="*/ 63 h 94"/>
                <a:gd name="T28" fmla="*/ 42 w 96"/>
                <a:gd name="T29" fmla="*/ 64 h 94"/>
                <a:gd name="T30" fmla="*/ 46 w 96"/>
                <a:gd name="T31" fmla="*/ 64 h 94"/>
                <a:gd name="T32" fmla="*/ 50 w 96"/>
                <a:gd name="T33" fmla="*/ 62 h 94"/>
                <a:gd name="T34" fmla="*/ 52 w 96"/>
                <a:gd name="T35" fmla="*/ 60 h 94"/>
                <a:gd name="T36" fmla="*/ 52 w 96"/>
                <a:gd name="T37" fmla="*/ 57 h 94"/>
                <a:gd name="T38" fmla="*/ 51 w 96"/>
                <a:gd name="T39" fmla="*/ 53 h 94"/>
                <a:gd name="T40" fmla="*/ 49 w 96"/>
                <a:gd name="T41" fmla="*/ 52 h 94"/>
                <a:gd name="T42" fmla="*/ 45 w 96"/>
                <a:gd name="T43" fmla="*/ 51 h 94"/>
                <a:gd name="T44" fmla="*/ 41 w 96"/>
                <a:gd name="T45" fmla="*/ 51 h 94"/>
                <a:gd name="T46" fmla="*/ 39 w 96"/>
                <a:gd name="T47" fmla="*/ 51 h 94"/>
                <a:gd name="T48" fmla="*/ 39 w 96"/>
                <a:gd name="T49" fmla="*/ 42 h 94"/>
                <a:gd name="T50" fmla="*/ 41 w 96"/>
                <a:gd name="T51" fmla="*/ 42 h 94"/>
                <a:gd name="T52" fmla="*/ 45 w 96"/>
                <a:gd name="T53" fmla="*/ 42 h 94"/>
                <a:gd name="T54" fmla="*/ 48 w 96"/>
                <a:gd name="T55" fmla="*/ 41 h 94"/>
                <a:gd name="T56" fmla="*/ 50 w 96"/>
                <a:gd name="T57" fmla="*/ 39 h 94"/>
                <a:gd name="T58" fmla="*/ 51 w 96"/>
                <a:gd name="T59" fmla="*/ 36 h 94"/>
                <a:gd name="T60" fmla="*/ 50 w 96"/>
                <a:gd name="T61" fmla="*/ 34 h 94"/>
                <a:gd name="T62" fmla="*/ 49 w 96"/>
                <a:gd name="T63" fmla="*/ 32 h 94"/>
                <a:gd name="T64" fmla="*/ 46 w 96"/>
                <a:gd name="T65" fmla="*/ 31 h 94"/>
                <a:gd name="T66" fmla="*/ 43 w 96"/>
                <a:gd name="T67" fmla="*/ 31 h 94"/>
                <a:gd name="T68" fmla="*/ 39 w 96"/>
                <a:gd name="T69" fmla="*/ 31 h 94"/>
                <a:gd name="T70" fmla="*/ 36 w 96"/>
                <a:gd name="T71" fmla="*/ 33 h 94"/>
                <a:gd name="T72" fmla="*/ 33 w 96"/>
                <a:gd name="T73" fmla="*/ 34 h 94"/>
                <a:gd name="T74" fmla="*/ 30 w 96"/>
                <a:gd name="T75" fmla="*/ 35 h 94"/>
                <a:gd name="T76" fmla="*/ 29 w 96"/>
                <a:gd name="T77" fmla="*/ 35 h 94"/>
                <a:gd name="T78" fmla="*/ 29 w 96"/>
                <a:gd name="T79" fmla="*/ 24 h 94"/>
                <a:gd name="T80" fmla="*/ 36 w 96"/>
                <a:gd name="T81" fmla="*/ 22 h 94"/>
                <a:gd name="T82" fmla="*/ 45 w 96"/>
                <a:gd name="T83" fmla="*/ 21 h 94"/>
                <a:gd name="T84" fmla="*/ 53 w 96"/>
                <a:gd name="T85" fmla="*/ 22 h 94"/>
                <a:gd name="T86" fmla="*/ 59 w 96"/>
                <a:gd name="T87" fmla="*/ 24 h 94"/>
                <a:gd name="T88" fmla="*/ 63 w 96"/>
                <a:gd name="T89" fmla="*/ 28 h 94"/>
                <a:gd name="T90" fmla="*/ 64 w 96"/>
                <a:gd name="T91" fmla="*/ 34 h 94"/>
                <a:gd name="T92" fmla="*/ 61 w 96"/>
                <a:gd name="T93" fmla="*/ 41 h 94"/>
                <a:gd name="T94" fmla="*/ 55 w 96"/>
                <a:gd name="T95" fmla="*/ 46 h 94"/>
                <a:gd name="T96" fmla="*/ 55 w 96"/>
                <a:gd name="T97" fmla="*/ 46 h 94"/>
                <a:gd name="T98" fmla="*/ 58 w 96"/>
                <a:gd name="T99" fmla="*/ 47 h 94"/>
                <a:gd name="T100" fmla="*/ 62 w 96"/>
                <a:gd name="T101" fmla="*/ 49 h 94"/>
                <a:gd name="T102" fmla="*/ 64 w 96"/>
                <a:gd name="T103" fmla="*/ 53 h 94"/>
                <a:gd name="T104" fmla="*/ 65 w 96"/>
                <a:gd name="T105" fmla="*/ 58 h 94"/>
                <a:gd name="T106" fmla="*/ 64 w 96"/>
                <a:gd name="T107" fmla="*/ 6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94">
                  <a:moveTo>
                    <a:pt x="0" y="0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0" y="0"/>
                  </a:lnTo>
                  <a:close/>
                  <a:moveTo>
                    <a:pt x="64" y="64"/>
                  </a:moveTo>
                  <a:cubicBezTo>
                    <a:pt x="63" y="66"/>
                    <a:pt x="62" y="68"/>
                    <a:pt x="60" y="69"/>
                  </a:cubicBezTo>
                  <a:cubicBezTo>
                    <a:pt x="58" y="71"/>
                    <a:pt x="56" y="72"/>
                    <a:pt x="54" y="73"/>
                  </a:cubicBezTo>
                  <a:cubicBezTo>
                    <a:pt x="51" y="74"/>
                    <a:pt x="48" y="74"/>
                    <a:pt x="45" y="74"/>
                  </a:cubicBezTo>
                  <a:cubicBezTo>
                    <a:pt x="41" y="74"/>
                    <a:pt x="37" y="74"/>
                    <a:pt x="35" y="73"/>
                  </a:cubicBezTo>
                  <a:cubicBezTo>
                    <a:pt x="32" y="72"/>
                    <a:pt x="29" y="72"/>
                    <a:pt x="28" y="7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1" y="61"/>
                    <a:pt x="33" y="62"/>
                    <a:pt x="35" y="63"/>
                  </a:cubicBezTo>
                  <a:cubicBezTo>
                    <a:pt x="38" y="64"/>
                    <a:pt x="40" y="64"/>
                    <a:pt x="42" y="64"/>
                  </a:cubicBezTo>
                  <a:cubicBezTo>
                    <a:pt x="44" y="64"/>
                    <a:pt x="45" y="64"/>
                    <a:pt x="46" y="64"/>
                  </a:cubicBezTo>
                  <a:cubicBezTo>
                    <a:pt x="48" y="64"/>
                    <a:pt x="49" y="63"/>
                    <a:pt x="50" y="62"/>
                  </a:cubicBezTo>
                  <a:cubicBezTo>
                    <a:pt x="51" y="62"/>
                    <a:pt x="51" y="61"/>
                    <a:pt x="52" y="60"/>
                  </a:cubicBezTo>
                  <a:cubicBezTo>
                    <a:pt x="52" y="59"/>
                    <a:pt x="52" y="58"/>
                    <a:pt x="52" y="57"/>
                  </a:cubicBezTo>
                  <a:cubicBezTo>
                    <a:pt x="52" y="55"/>
                    <a:pt x="52" y="54"/>
                    <a:pt x="51" y="53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8" y="51"/>
                    <a:pt x="46" y="51"/>
                    <a:pt x="45" y="51"/>
                  </a:cubicBezTo>
                  <a:cubicBezTo>
                    <a:pt x="43" y="51"/>
                    <a:pt x="42" y="51"/>
                    <a:pt x="41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4" y="42"/>
                    <a:pt x="45" y="42"/>
                  </a:cubicBezTo>
                  <a:cubicBezTo>
                    <a:pt x="46" y="42"/>
                    <a:pt x="47" y="41"/>
                    <a:pt x="48" y="41"/>
                  </a:cubicBezTo>
                  <a:cubicBezTo>
                    <a:pt x="49" y="41"/>
                    <a:pt x="50" y="40"/>
                    <a:pt x="50" y="39"/>
                  </a:cubicBezTo>
                  <a:cubicBezTo>
                    <a:pt x="51" y="38"/>
                    <a:pt x="51" y="37"/>
                    <a:pt x="51" y="36"/>
                  </a:cubicBezTo>
                  <a:cubicBezTo>
                    <a:pt x="51" y="35"/>
                    <a:pt x="51" y="34"/>
                    <a:pt x="50" y="34"/>
                  </a:cubicBezTo>
                  <a:cubicBezTo>
                    <a:pt x="50" y="33"/>
                    <a:pt x="49" y="32"/>
                    <a:pt x="49" y="32"/>
                  </a:cubicBezTo>
                  <a:cubicBezTo>
                    <a:pt x="48" y="32"/>
                    <a:pt x="47" y="31"/>
                    <a:pt x="46" y="31"/>
                  </a:cubicBezTo>
                  <a:cubicBezTo>
                    <a:pt x="45" y="31"/>
                    <a:pt x="44" y="31"/>
                    <a:pt x="43" y="31"/>
                  </a:cubicBezTo>
                  <a:cubicBezTo>
                    <a:pt x="42" y="31"/>
                    <a:pt x="41" y="31"/>
                    <a:pt x="39" y="31"/>
                  </a:cubicBezTo>
                  <a:cubicBezTo>
                    <a:pt x="38" y="32"/>
                    <a:pt x="37" y="32"/>
                    <a:pt x="36" y="33"/>
                  </a:cubicBezTo>
                  <a:cubicBezTo>
                    <a:pt x="35" y="33"/>
                    <a:pt x="34" y="33"/>
                    <a:pt x="33" y="34"/>
                  </a:cubicBezTo>
                  <a:cubicBezTo>
                    <a:pt x="32" y="35"/>
                    <a:pt x="31" y="35"/>
                    <a:pt x="30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1" y="24"/>
                    <a:pt x="33" y="23"/>
                    <a:pt x="36" y="22"/>
                  </a:cubicBezTo>
                  <a:cubicBezTo>
                    <a:pt x="39" y="22"/>
                    <a:pt x="42" y="21"/>
                    <a:pt x="45" y="21"/>
                  </a:cubicBezTo>
                  <a:cubicBezTo>
                    <a:pt x="48" y="21"/>
                    <a:pt x="51" y="22"/>
                    <a:pt x="53" y="22"/>
                  </a:cubicBezTo>
                  <a:cubicBezTo>
                    <a:pt x="55" y="23"/>
                    <a:pt x="57" y="23"/>
                    <a:pt x="59" y="24"/>
                  </a:cubicBezTo>
                  <a:cubicBezTo>
                    <a:pt x="60" y="25"/>
                    <a:pt x="62" y="27"/>
                    <a:pt x="63" y="28"/>
                  </a:cubicBezTo>
                  <a:cubicBezTo>
                    <a:pt x="63" y="30"/>
                    <a:pt x="64" y="32"/>
                    <a:pt x="64" y="34"/>
                  </a:cubicBezTo>
                  <a:cubicBezTo>
                    <a:pt x="64" y="37"/>
                    <a:pt x="63" y="39"/>
                    <a:pt x="61" y="41"/>
                  </a:cubicBezTo>
                  <a:cubicBezTo>
                    <a:pt x="60" y="44"/>
                    <a:pt x="58" y="45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7" y="47"/>
                    <a:pt x="58" y="47"/>
                  </a:cubicBezTo>
                  <a:cubicBezTo>
                    <a:pt x="59" y="47"/>
                    <a:pt x="61" y="48"/>
                    <a:pt x="62" y="49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5" y="54"/>
                    <a:pt x="65" y="56"/>
                    <a:pt x="65" y="58"/>
                  </a:cubicBezTo>
                  <a:cubicBezTo>
                    <a:pt x="65" y="60"/>
                    <a:pt x="65" y="62"/>
                    <a:pt x="6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" name="Freeform 193"/>
            <p:cNvSpPr/>
            <p:nvPr/>
          </p:nvSpPr>
          <p:spPr bwMode="auto">
            <a:xfrm>
              <a:off x="1535136" y="2361577"/>
              <a:ext cx="106367" cy="228628"/>
            </a:xfrm>
            <a:custGeom>
              <a:avLst/>
              <a:gdLst>
                <a:gd name="T0" fmla="*/ 58 w 58"/>
                <a:gd name="T1" fmla="*/ 16 h 124"/>
                <a:gd name="T2" fmla="*/ 58 w 58"/>
                <a:gd name="T3" fmla="*/ 15 h 124"/>
                <a:gd name="T4" fmla="*/ 58 w 58"/>
                <a:gd name="T5" fmla="*/ 15 h 124"/>
                <a:gd name="T6" fmla="*/ 36 w 58"/>
                <a:gd name="T7" fmla="*/ 2 h 124"/>
                <a:gd name="T8" fmla="*/ 35 w 58"/>
                <a:gd name="T9" fmla="*/ 2 h 124"/>
                <a:gd name="T10" fmla="*/ 26 w 58"/>
                <a:gd name="T11" fmla="*/ 2 h 124"/>
                <a:gd name="T12" fmla="*/ 0 w 58"/>
                <a:gd name="T13" fmla="*/ 17 h 124"/>
                <a:gd name="T14" fmla="*/ 0 w 58"/>
                <a:gd name="T15" fmla="*/ 55 h 124"/>
                <a:gd name="T16" fmla="*/ 6 w 58"/>
                <a:gd name="T17" fmla="*/ 61 h 124"/>
                <a:gd name="T18" fmla="*/ 12 w 58"/>
                <a:gd name="T19" fmla="*/ 55 h 124"/>
                <a:gd name="T20" fmla="*/ 12 w 58"/>
                <a:gd name="T21" fmla="*/ 25 h 124"/>
                <a:gd name="T22" fmla="*/ 14 w 58"/>
                <a:gd name="T23" fmla="*/ 25 h 124"/>
                <a:gd name="T24" fmla="*/ 14 w 58"/>
                <a:gd name="T25" fmla="*/ 43 h 124"/>
                <a:gd name="T26" fmla="*/ 14 w 58"/>
                <a:gd name="T27" fmla="*/ 59 h 124"/>
                <a:gd name="T28" fmla="*/ 14 w 58"/>
                <a:gd name="T29" fmla="*/ 117 h 124"/>
                <a:gd name="T30" fmla="*/ 21 w 58"/>
                <a:gd name="T31" fmla="*/ 124 h 124"/>
                <a:gd name="T32" fmla="*/ 28 w 58"/>
                <a:gd name="T33" fmla="*/ 117 h 124"/>
                <a:gd name="T34" fmla="*/ 28 w 58"/>
                <a:gd name="T35" fmla="*/ 64 h 124"/>
                <a:gd name="T36" fmla="*/ 30 w 58"/>
                <a:gd name="T37" fmla="*/ 64 h 124"/>
                <a:gd name="T38" fmla="*/ 30 w 58"/>
                <a:gd name="T39" fmla="*/ 117 h 124"/>
                <a:gd name="T40" fmla="*/ 37 w 58"/>
                <a:gd name="T41" fmla="*/ 124 h 124"/>
                <a:gd name="T42" fmla="*/ 44 w 58"/>
                <a:gd name="T43" fmla="*/ 117 h 124"/>
                <a:gd name="T44" fmla="*/ 44 w 58"/>
                <a:gd name="T45" fmla="*/ 59 h 124"/>
                <a:gd name="T46" fmla="*/ 44 w 58"/>
                <a:gd name="T47" fmla="*/ 43 h 124"/>
                <a:gd name="T48" fmla="*/ 44 w 58"/>
                <a:gd name="T49" fmla="*/ 25 h 124"/>
                <a:gd name="T50" fmla="*/ 46 w 58"/>
                <a:gd name="T51" fmla="*/ 25 h 124"/>
                <a:gd name="T52" fmla="*/ 46 w 58"/>
                <a:gd name="T53" fmla="*/ 54 h 124"/>
                <a:gd name="T54" fmla="*/ 52 w 58"/>
                <a:gd name="T55" fmla="*/ 60 h 124"/>
                <a:gd name="T56" fmla="*/ 58 w 58"/>
                <a:gd name="T57" fmla="*/ 54 h 124"/>
                <a:gd name="T58" fmla="*/ 58 w 58"/>
                <a:gd name="T59" fmla="*/ 16 h 124"/>
                <a:gd name="T60" fmla="*/ 58 w 58"/>
                <a:gd name="T61" fmla="*/ 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124"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5"/>
                    <a:pt x="43" y="3"/>
                    <a:pt x="36" y="2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0" y="0"/>
                    <a:pt x="0" y="1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8"/>
                    <a:pt x="3" y="61"/>
                    <a:pt x="6" y="61"/>
                  </a:cubicBezTo>
                  <a:cubicBezTo>
                    <a:pt x="9" y="61"/>
                    <a:pt x="12" y="58"/>
                    <a:pt x="12" y="5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117"/>
                    <a:pt x="14" y="117"/>
                    <a:pt x="14" y="117"/>
                  </a:cubicBezTo>
                  <a:cubicBezTo>
                    <a:pt x="14" y="121"/>
                    <a:pt x="17" y="124"/>
                    <a:pt x="21" y="124"/>
                  </a:cubicBezTo>
                  <a:cubicBezTo>
                    <a:pt x="25" y="124"/>
                    <a:pt x="28" y="121"/>
                    <a:pt x="28" y="117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117"/>
                    <a:pt x="30" y="117"/>
                    <a:pt x="30" y="117"/>
                  </a:cubicBezTo>
                  <a:cubicBezTo>
                    <a:pt x="30" y="121"/>
                    <a:pt x="34" y="124"/>
                    <a:pt x="37" y="124"/>
                  </a:cubicBezTo>
                  <a:cubicBezTo>
                    <a:pt x="41" y="124"/>
                    <a:pt x="44" y="121"/>
                    <a:pt x="44" y="117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8"/>
                    <a:pt x="49" y="60"/>
                    <a:pt x="52" y="60"/>
                  </a:cubicBezTo>
                  <a:cubicBezTo>
                    <a:pt x="56" y="60"/>
                    <a:pt x="58" y="58"/>
                    <a:pt x="58" y="5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" name="Oval 194"/>
            <p:cNvSpPr>
              <a:spLocks noChangeArrowheads="1"/>
            </p:cNvSpPr>
            <p:nvPr/>
          </p:nvSpPr>
          <p:spPr bwMode="auto">
            <a:xfrm>
              <a:off x="1563712" y="2312359"/>
              <a:ext cx="50802" cy="492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" name="Freeform 195"/>
            <p:cNvSpPr/>
            <p:nvPr/>
          </p:nvSpPr>
          <p:spPr bwMode="auto">
            <a:xfrm>
              <a:off x="1614515" y="3650786"/>
              <a:ext cx="138119" cy="236567"/>
            </a:xfrm>
            <a:custGeom>
              <a:avLst/>
              <a:gdLst>
                <a:gd name="T0" fmla="*/ 53 w 74"/>
                <a:gd name="T1" fmla="*/ 36 h 129"/>
                <a:gd name="T2" fmla="*/ 72 w 74"/>
                <a:gd name="T3" fmla="*/ 9 h 129"/>
                <a:gd name="T4" fmla="*/ 71 w 74"/>
                <a:gd name="T5" fmla="*/ 1 h 129"/>
                <a:gd name="T6" fmla="*/ 64 w 74"/>
                <a:gd name="T7" fmla="*/ 3 h 129"/>
                <a:gd name="T8" fmla="*/ 46 w 74"/>
                <a:gd name="T9" fmla="*/ 28 h 129"/>
                <a:gd name="T10" fmla="*/ 41 w 74"/>
                <a:gd name="T11" fmla="*/ 28 h 129"/>
                <a:gd name="T12" fmla="*/ 41 w 74"/>
                <a:gd name="T13" fmla="*/ 28 h 129"/>
                <a:gd name="T14" fmla="*/ 32 w 74"/>
                <a:gd name="T15" fmla="*/ 28 h 129"/>
                <a:gd name="T16" fmla="*/ 32 w 74"/>
                <a:gd name="T17" fmla="*/ 28 h 129"/>
                <a:gd name="T18" fmla="*/ 27 w 74"/>
                <a:gd name="T19" fmla="*/ 28 h 129"/>
                <a:gd name="T20" fmla="*/ 10 w 74"/>
                <a:gd name="T21" fmla="*/ 3 h 129"/>
                <a:gd name="T22" fmla="*/ 3 w 74"/>
                <a:gd name="T23" fmla="*/ 1 h 129"/>
                <a:gd name="T24" fmla="*/ 1 w 74"/>
                <a:gd name="T25" fmla="*/ 9 h 129"/>
                <a:gd name="T26" fmla="*/ 21 w 74"/>
                <a:gd name="T27" fmla="*/ 36 h 129"/>
                <a:gd name="T28" fmla="*/ 24 w 74"/>
                <a:gd name="T29" fmla="*/ 72 h 129"/>
                <a:gd name="T30" fmla="*/ 24 w 74"/>
                <a:gd name="T31" fmla="*/ 72 h 129"/>
                <a:gd name="T32" fmla="*/ 20 w 74"/>
                <a:gd name="T33" fmla="*/ 122 h 129"/>
                <a:gd name="T34" fmla="*/ 25 w 74"/>
                <a:gd name="T35" fmla="*/ 128 h 129"/>
                <a:gd name="T36" fmla="*/ 32 w 74"/>
                <a:gd name="T37" fmla="*/ 123 h 129"/>
                <a:gd name="T38" fmla="*/ 35 w 74"/>
                <a:gd name="T39" fmla="*/ 76 h 129"/>
                <a:gd name="T40" fmla="*/ 38 w 74"/>
                <a:gd name="T41" fmla="*/ 76 h 129"/>
                <a:gd name="T42" fmla="*/ 42 w 74"/>
                <a:gd name="T43" fmla="*/ 123 h 129"/>
                <a:gd name="T44" fmla="*/ 48 w 74"/>
                <a:gd name="T45" fmla="*/ 128 h 129"/>
                <a:gd name="T46" fmla="*/ 54 w 74"/>
                <a:gd name="T47" fmla="*/ 122 h 129"/>
                <a:gd name="T48" fmla="*/ 50 w 74"/>
                <a:gd name="T49" fmla="*/ 72 h 129"/>
                <a:gd name="T50" fmla="*/ 50 w 74"/>
                <a:gd name="T51" fmla="*/ 72 h 129"/>
                <a:gd name="T52" fmla="*/ 53 w 74"/>
                <a:gd name="T53" fmla="*/ 3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129">
                  <a:moveTo>
                    <a:pt x="53" y="36"/>
                  </a:moveTo>
                  <a:cubicBezTo>
                    <a:pt x="72" y="9"/>
                    <a:pt x="72" y="9"/>
                    <a:pt x="72" y="9"/>
                  </a:cubicBezTo>
                  <a:cubicBezTo>
                    <a:pt x="74" y="6"/>
                    <a:pt x="73" y="3"/>
                    <a:pt x="71" y="1"/>
                  </a:cubicBezTo>
                  <a:cubicBezTo>
                    <a:pt x="69" y="0"/>
                    <a:pt x="65" y="0"/>
                    <a:pt x="64" y="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8"/>
                    <a:pt x="43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0" y="28"/>
                    <a:pt x="29" y="28"/>
                    <a:pt x="27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0" y="3"/>
                    <a:pt x="0" y="6"/>
                    <a:pt x="1" y="9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19" y="125"/>
                    <a:pt x="22" y="128"/>
                    <a:pt x="25" y="128"/>
                  </a:cubicBezTo>
                  <a:cubicBezTo>
                    <a:pt x="28" y="129"/>
                    <a:pt x="31" y="126"/>
                    <a:pt x="32" y="123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6"/>
                    <a:pt x="45" y="129"/>
                    <a:pt x="48" y="128"/>
                  </a:cubicBezTo>
                  <a:cubicBezTo>
                    <a:pt x="52" y="128"/>
                    <a:pt x="54" y="125"/>
                    <a:pt x="54" y="12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lnTo>
                    <a:pt x="5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" name="Oval 196"/>
            <p:cNvSpPr>
              <a:spLocks noChangeArrowheads="1"/>
            </p:cNvSpPr>
            <p:nvPr/>
          </p:nvSpPr>
          <p:spPr bwMode="auto">
            <a:xfrm>
              <a:off x="1660554" y="3653962"/>
              <a:ext cx="42865" cy="428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" name="Freeform 197"/>
            <p:cNvSpPr/>
            <p:nvPr/>
          </p:nvSpPr>
          <p:spPr bwMode="auto">
            <a:xfrm>
              <a:off x="2398778" y="4349373"/>
              <a:ext cx="247662" cy="428678"/>
            </a:xfrm>
            <a:custGeom>
              <a:avLst/>
              <a:gdLst>
                <a:gd name="T0" fmla="*/ 96 w 134"/>
                <a:gd name="T1" fmla="*/ 66 h 233"/>
                <a:gd name="T2" fmla="*/ 131 w 134"/>
                <a:gd name="T3" fmla="*/ 16 h 233"/>
                <a:gd name="T4" fmla="*/ 128 w 134"/>
                <a:gd name="T5" fmla="*/ 3 h 233"/>
                <a:gd name="T6" fmla="*/ 115 w 134"/>
                <a:gd name="T7" fmla="*/ 6 h 233"/>
                <a:gd name="T8" fmla="*/ 83 w 134"/>
                <a:gd name="T9" fmla="*/ 51 h 233"/>
                <a:gd name="T10" fmla="*/ 75 w 134"/>
                <a:gd name="T11" fmla="*/ 51 h 233"/>
                <a:gd name="T12" fmla="*/ 75 w 134"/>
                <a:gd name="T13" fmla="*/ 51 h 233"/>
                <a:gd name="T14" fmla="*/ 58 w 134"/>
                <a:gd name="T15" fmla="*/ 51 h 233"/>
                <a:gd name="T16" fmla="*/ 58 w 134"/>
                <a:gd name="T17" fmla="*/ 51 h 233"/>
                <a:gd name="T18" fmla="*/ 50 w 134"/>
                <a:gd name="T19" fmla="*/ 51 h 233"/>
                <a:gd name="T20" fmla="*/ 18 w 134"/>
                <a:gd name="T21" fmla="*/ 6 h 233"/>
                <a:gd name="T22" fmla="*/ 5 w 134"/>
                <a:gd name="T23" fmla="*/ 3 h 233"/>
                <a:gd name="T24" fmla="*/ 2 w 134"/>
                <a:gd name="T25" fmla="*/ 16 h 233"/>
                <a:gd name="T26" fmla="*/ 37 w 134"/>
                <a:gd name="T27" fmla="*/ 66 h 233"/>
                <a:gd name="T28" fmla="*/ 43 w 134"/>
                <a:gd name="T29" fmla="*/ 130 h 233"/>
                <a:gd name="T30" fmla="*/ 43 w 134"/>
                <a:gd name="T31" fmla="*/ 131 h 233"/>
                <a:gd name="T32" fmla="*/ 36 w 134"/>
                <a:gd name="T33" fmla="*/ 221 h 233"/>
                <a:gd name="T34" fmla="*/ 46 w 134"/>
                <a:gd name="T35" fmla="*/ 232 h 233"/>
                <a:gd name="T36" fmla="*/ 57 w 134"/>
                <a:gd name="T37" fmla="*/ 222 h 233"/>
                <a:gd name="T38" fmla="*/ 64 w 134"/>
                <a:gd name="T39" fmla="*/ 138 h 233"/>
                <a:gd name="T40" fmla="*/ 69 w 134"/>
                <a:gd name="T41" fmla="*/ 138 h 233"/>
                <a:gd name="T42" fmla="*/ 76 w 134"/>
                <a:gd name="T43" fmla="*/ 222 h 233"/>
                <a:gd name="T44" fmla="*/ 87 w 134"/>
                <a:gd name="T45" fmla="*/ 232 h 233"/>
                <a:gd name="T46" fmla="*/ 97 w 134"/>
                <a:gd name="T47" fmla="*/ 221 h 233"/>
                <a:gd name="T48" fmla="*/ 90 w 134"/>
                <a:gd name="T49" fmla="*/ 131 h 233"/>
                <a:gd name="T50" fmla="*/ 90 w 134"/>
                <a:gd name="T51" fmla="*/ 130 h 233"/>
                <a:gd name="T52" fmla="*/ 96 w 134"/>
                <a:gd name="T53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233">
                  <a:moveTo>
                    <a:pt x="96" y="66"/>
                  </a:moveTo>
                  <a:cubicBezTo>
                    <a:pt x="131" y="16"/>
                    <a:pt x="131" y="16"/>
                    <a:pt x="131" y="16"/>
                  </a:cubicBezTo>
                  <a:cubicBezTo>
                    <a:pt x="134" y="12"/>
                    <a:pt x="132" y="6"/>
                    <a:pt x="128" y="3"/>
                  </a:cubicBezTo>
                  <a:cubicBezTo>
                    <a:pt x="124" y="0"/>
                    <a:pt x="118" y="2"/>
                    <a:pt x="115" y="6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1" y="51"/>
                    <a:pt x="78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5" y="51"/>
                    <a:pt x="52" y="51"/>
                    <a:pt x="50" y="51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5" y="2"/>
                    <a:pt x="9" y="0"/>
                    <a:pt x="5" y="3"/>
                  </a:cubicBezTo>
                  <a:cubicBezTo>
                    <a:pt x="1" y="6"/>
                    <a:pt x="0" y="12"/>
                    <a:pt x="2" y="1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3" y="130"/>
                    <a:pt x="43" y="131"/>
                    <a:pt x="43" y="131"/>
                  </a:cubicBezTo>
                  <a:cubicBezTo>
                    <a:pt x="36" y="221"/>
                    <a:pt x="36" y="221"/>
                    <a:pt x="36" y="221"/>
                  </a:cubicBezTo>
                  <a:cubicBezTo>
                    <a:pt x="35" y="227"/>
                    <a:pt x="40" y="232"/>
                    <a:pt x="46" y="232"/>
                  </a:cubicBezTo>
                  <a:cubicBezTo>
                    <a:pt x="52" y="233"/>
                    <a:pt x="57" y="228"/>
                    <a:pt x="57" y="222"/>
                  </a:cubicBezTo>
                  <a:cubicBezTo>
                    <a:pt x="64" y="138"/>
                    <a:pt x="64" y="138"/>
                    <a:pt x="64" y="138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8"/>
                    <a:pt x="81" y="233"/>
                    <a:pt x="87" y="232"/>
                  </a:cubicBezTo>
                  <a:cubicBezTo>
                    <a:pt x="93" y="232"/>
                    <a:pt x="98" y="227"/>
                    <a:pt x="97" y="22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0"/>
                    <a:pt x="90" y="130"/>
                  </a:cubicBezTo>
                  <a:lnTo>
                    <a:pt x="9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" name="Oval 198"/>
            <p:cNvSpPr>
              <a:spLocks noChangeArrowheads="1"/>
            </p:cNvSpPr>
            <p:nvPr/>
          </p:nvSpPr>
          <p:spPr bwMode="auto">
            <a:xfrm>
              <a:off x="2482919" y="4362074"/>
              <a:ext cx="76204" cy="762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" name="Rectangle 199"/>
            <p:cNvSpPr>
              <a:spLocks noChangeArrowheads="1"/>
            </p:cNvSpPr>
            <p:nvPr/>
          </p:nvSpPr>
          <p:spPr bwMode="auto">
            <a:xfrm>
              <a:off x="2371788" y="4323969"/>
              <a:ext cx="298464" cy="17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" name="Rectangle 200"/>
            <p:cNvSpPr>
              <a:spLocks noChangeArrowheads="1"/>
            </p:cNvSpPr>
            <p:nvPr/>
          </p:nvSpPr>
          <p:spPr bwMode="auto">
            <a:xfrm>
              <a:off x="2328924" y="4290628"/>
              <a:ext cx="36514" cy="84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" name="Rectangle 201"/>
            <p:cNvSpPr>
              <a:spLocks noChangeArrowheads="1"/>
            </p:cNvSpPr>
            <p:nvPr/>
          </p:nvSpPr>
          <p:spPr bwMode="auto">
            <a:xfrm>
              <a:off x="2298760" y="4303330"/>
              <a:ext cx="23814" cy="58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" name="Rectangle 202"/>
            <p:cNvSpPr>
              <a:spLocks noChangeArrowheads="1"/>
            </p:cNvSpPr>
            <p:nvPr/>
          </p:nvSpPr>
          <p:spPr bwMode="auto">
            <a:xfrm>
              <a:off x="2676603" y="4290628"/>
              <a:ext cx="36515" cy="84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" name="Rectangle 203"/>
            <p:cNvSpPr>
              <a:spLocks noChangeArrowheads="1"/>
            </p:cNvSpPr>
            <p:nvPr/>
          </p:nvSpPr>
          <p:spPr bwMode="auto">
            <a:xfrm>
              <a:off x="2719468" y="4303330"/>
              <a:ext cx="23813" cy="58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2" name="Rectangle 204"/>
            <p:cNvSpPr>
              <a:spLocks noChangeArrowheads="1"/>
            </p:cNvSpPr>
            <p:nvPr/>
          </p:nvSpPr>
          <p:spPr bwMode="auto">
            <a:xfrm>
              <a:off x="1535136" y="4604992"/>
              <a:ext cx="52390" cy="174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3" name="Rectangle 205"/>
            <p:cNvSpPr>
              <a:spLocks noChangeArrowheads="1"/>
            </p:cNvSpPr>
            <p:nvPr/>
          </p:nvSpPr>
          <p:spPr bwMode="auto">
            <a:xfrm>
              <a:off x="1490684" y="4568475"/>
              <a:ext cx="34927" cy="87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4" name="Rectangle 207"/>
            <p:cNvSpPr>
              <a:spLocks noChangeArrowheads="1"/>
            </p:cNvSpPr>
            <p:nvPr/>
          </p:nvSpPr>
          <p:spPr bwMode="auto">
            <a:xfrm>
              <a:off x="1460519" y="4584352"/>
              <a:ext cx="23814" cy="58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5" name="Rectangle 208"/>
            <p:cNvSpPr>
              <a:spLocks noChangeArrowheads="1"/>
            </p:cNvSpPr>
            <p:nvPr/>
          </p:nvSpPr>
          <p:spPr bwMode="auto">
            <a:xfrm>
              <a:off x="1593876" y="4568475"/>
              <a:ext cx="33340" cy="87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6" name="Rectangle 209"/>
            <p:cNvSpPr>
              <a:spLocks noChangeArrowheads="1"/>
            </p:cNvSpPr>
            <p:nvPr/>
          </p:nvSpPr>
          <p:spPr bwMode="auto">
            <a:xfrm>
              <a:off x="1635153" y="4584352"/>
              <a:ext cx="22226" cy="58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7" name="Rectangle 210"/>
            <p:cNvSpPr>
              <a:spLocks noChangeArrowheads="1"/>
            </p:cNvSpPr>
            <p:nvPr/>
          </p:nvSpPr>
          <p:spPr bwMode="auto">
            <a:xfrm>
              <a:off x="2017759" y="4042948"/>
              <a:ext cx="53978" cy="174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8" name="Rectangle 211"/>
            <p:cNvSpPr>
              <a:spLocks noChangeArrowheads="1"/>
            </p:cNvSpPr>
            <p:nvPr/>
          </p:nvSpPr>
          <p:spPr bwMode="auto">
            <a:xfrm>
              <a:off x="1978069" y="4009606"/>
              <a:ext cx="31752" cy="857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9" name="Rectangle 212"/>
            <p:cNvSpPr>
              <a:spLocks noChangeArrowheads="1"/>
            </p:cNvSpPr>
            <p:nvPr/>
          </p:nvSpPr>
          <p:spPr bwMode="auto">
            <a:xfrm>
              <a:off x="1947906" y="4022307"/>
              <a:ext cx="22226" cy="58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0" name="Rectangle 213"/>
            <p:cNvSpPr>
              <a:spLocks noChangeArrowheads="1"/>
            </p:cNvSpPr>
            <p:nvPr/>
          </p:nvSpPr>
          <p:spPr bwMode="auto">
            <a:xfrm>
              <a:off x="2079674" y="4009606"/>
              <a:ext cx="33340" cy="857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1" name="Rectangle 214"/>
            <p:cNvSpPr>
              <a:spLocks noChangeArrowheads="1"/>
            </p:cNvSpPr>
            <p:nvPr/>
          </p:nvSpPr>
          <p:spPr bwMode="auto">
            <a:xfrm>
              <a:off x="2119364" y="4022307"/>
              <a:ext cx="25401" cy="58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2" name="Rectangle 215"/>
            <p:cNvSpPr>
              <a:spLocks noChangeArrowheads="1"/>
            </p:cNvSpPr>
            <p:nvPr/>
          </p:nvSpPr>
          <p:spPr bwMode="auto">
            <a:xfrm>
              <a:off x="1790735" y="3136373"/>
              <a:ext cx="50802" cy="17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3" name="Rectangle 216"/>
            <p:cNvSpPr>
              <a:spLocks noChangeArrowheads="1"/>
            </p:cNvSpPr>
            <p:nvPr/>
          </p:nvSpPr>
          <p:spPr bwMode="auto">
            <a:xfrm>
              <a:off x="1747871" y="3103031"/>
              <a:ext cx="33339" cy="873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4" name="Rectangle 217"/>
            <p:cNvSpPr>
              <a:spLocks noChangeArrowheads="1"/>
            </p:cNvSpPr>
            <p:nvPr/>
          </p:nvSpPr>
          <p:spPr bwMode="auto">
            <a:xfrm>
              <a:off x="1717707" y="3115733"/>
              <a:ext cx="22226" cy="58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5" name="Rectangle 218"/>
            <p:cNvSpPr>
              <a:spLocks noChangeArrowheads="1"/>
            </p:cNvSpPr>
            <p:nvPr/>
          </p:nvSpPr>
          <p:spPr bwMode="auto">
            <a:xfrm>
              <a:off x="1851063" y="3103031"/>
              <a:ext cx="33340" cy="873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6" name="Rectangle 219"/>
            <p:cNvSpPr>
              <a:spLocks noChangeArrowheads="1"/>
            </p:cNvSpPr>
            <p:nvPr/>
          </p:nvSpPr>
          <p:spPr bwMode="auto">
            <a:xfrm>
              <a:off x="1893928" y="3115733"/>
              <a:ext cx="20638" cy="58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7" name="Rectangle 220"/>
            <p:cNvSpPr>
              <a:spLocks noChangeArrowheads="1"/>
            </p:cNvSpPr>
            <p:nvPr/>
          </p:nvSpPr>
          <p:spPr bwMode="auto">
            <a:xfrm>
              <a:off x="2457518" y="4258874"/>
              <a:ext cx="31752" cy="95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8" name="Rectangle 221"/>
            <p:cNvSpPr>
              <a:spLocks noChangeArrowheads="1"/>
            </p:cNvSpPr>
            <p:nvPr/>
          </p:nvSpPr>
          <p:spPr bwMode="auto">
            <a:xfrm>
              <a:off x="2432116" y="4238234"/>
              <a:ext cx="19051" cy="523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" name="Rectangle 222"/>
            <p:cNvSpPr>
              <a:spLocks noChangeArrowheads="1"/>
            </p:cNvSpPr>
            <p:nvPr/>
          </p:nvSpPr>
          <p:spPr bwMode="auto">
            <a:xfrm>
              <a:off x="2413065" y="4246173"/>
              <a:ext cx="12701" cy="349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" name="Rectangle 223"/>
            <p:cNvSpPr>
              <a:spLocks noChangeArrowheads="1"/>
            </p:cNvSpPr>
            <p:nvPr/>
          </p:nvSpPr>
          <p:spPr bwMode="auto">
            <a:xfrm>
              <a:off x="2494032" y="4238234"/>
              <a:ext cx="20638" cy="523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" name="Rectangle 224"/>
            <p:cNvSpPr>
              <a:spLocks noChangeArrowheads="1"/>
            </p:cNvSpPr>
            <p:nvPr/>
          </p:nvSpPr>
          <p:spPr bwMode="auto">
            <a:xfrm>
              <a:off x="2519434" y="4246173"/>
              <a:ext cx="14288" cy="349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" name="Rectangle 225"/>
            <p:cNvSpPr>
              <a:spLocks noChangeArrowheads="1"/>
            </p:cNvSpPr>
            <p:nvPr/>
          </p:nvSpPr>
          <p:spPr bwMode="auto">
            <a:xfrm>
              <a:off x="2444817" y="3984202"/>
              <a:ext cx="31752" cy="95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" name="Rectangle 226"/>
            <p:cNvSpPr>
              <a:spLocks noChangeArrowheads="1"/>
            </p:cNvSpPr>
            <p:nvPr/>
          </p:nvSpPr>
          <p:spPr bwMode="auto">
            <a:xfrm>
              <a:off x="2419416" y="3960387"/>
              <a:ext cx="19051" cy="555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" name="Rectangle 227"/>
            <p:cNvSpPr>
              <a:spLocks noChangeArrowheads="1"/>
            </p:cNvSpPr>
            <p:nvPr/>
          </p:nvSpPr>
          <p:spPr bwMode="auto">
            <a:xfrm>
              <a:off x="2400365" y="3969914"/>
              <a:ext cx="14289" cy="36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" name="Rectangle 228"/>
            <p:cNvSpPr>
              <a:spLocks noChangeArrowheads="1"/>
            </p:cNvSpPr>
            <p:nvPr/>
          </p:nvSpPr>
          <p:spPr bwMode="auto">
            <a:xfrm>
              <a:off x="2481332" y="3960387"/>
              <a:ext cx="20638" cy="555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" name="Rectangle 229"/>
            <p:cNvSpPr>
              <a:spLocks noChangeArrowheads="1"/>
            </p:cNvSpPr>
            <p:nvPr/>
          </p:nvSpPr>
          <p:spPr bwMode="auto">
            <a:xfrm>
              <a:off x="2506733" y="3969914"/>
              <a:ext cx="14288" cy="36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" name="Rectangle 230"/>
            <p:cNvSpPr>
              <a:spLocks noChangeArrowheads="1"/>
            </p:cNvSpPr>
            <p:nvPr/>
          </p:nvSpPr>
          <p:spPr bwMode="auto">
            <a:xfrm>
              <a:off x="549250" y="2088493"/>
              <a:ext cx="41277" cy="127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8" name="Rectangle 231"/>
            <p:cNvSpPr>
              <a:spLocks noChangeArrowheads="1"/>
            </p:cNvSpPr>
            <p:nvPr/>
          </p:nvSpPr>
          <p:spPr bwMode="auto">
            <a:xfrm>
              <a:off x="514323" y="2061503"/>
              <a:ext cx="26989" cy="698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9" name="Rectangle 232"/>
            <p:cNvSpPr>
              <a:spLocks noChangeArrowheads="1"/>
            </p:cNvSpPr>
            <p:nvPr/>
          </p:nvSpPr>
          <p:spPr bwMode="auto">
            <a:xfrm>
              <a:off x="490510" y="2074204"/>
              <a:ext cx="19051" cy="460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0" name="Rectangle 233"/>
            <p:cNvSpPr>
              <a:spLocks noChangeArrowheads="1"/>
            </p:cNvSpPr>
            <p:nvPr/>
          </p:nvSpPr>
          <p:spPr bwMode="auto">
            <a:xfrm>
              <a:off x="596877" y="2061503"/>
              <a:ext cx="26989" cy="698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1" name="Rectangle 234"/>
            <p:cNvSpPr>
              <a:spLocks noChangeArrowheads="1"/>
            </p:cNvSpPr>
            <p:nvPr/>
          </p:nvSpPr>
          <p:spPr bwMode="auto">
            <a:xfrm>
              <a:off x="630217" y="2074204"/>
              <a:ext cx="19051" cy="460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2" name="Rectangle 235"/>
            <p:cNvSpPr>
              <a:spLocks noChangeArrowheads="1"/>
            </p:cNvSpPr>
            <p:nvPr/>
          </p:nvSpPr>
          <p:spPr bwMode="auto">
            <a:xfrm>
              <a:off x="2911565" y="4776463"/>
              <a:ext cx="31752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" name="Rectangle 236"/>
            <p:cNvSpPr>
              <a:spLocks noChangeArrowheads="1"/>
            </p:cNvSpPr>
            <p:nvPr/>
          </p:nvSpPr>
          <p:spPr bwMode="auto">
            <a:xfrm>
              <a:off x="2886163" y="4752647"/>
              <a:ext cx="22226" cy="523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4" name="Rectangle 237"/>
            <p:cNvSpPr>
              <a:spLocks noChangeArrowheads="1"/>
            </p:cNvSpPr>
            <p:nvPr/>
          </p:nvSpPr>
          <p:spPr bwMode="auto">
            <a:xfrm>
              <a:off x="2870288" y="4760586"/>
              <a:ext cx="12701" cy="36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5" name="Rectangle 238"/>
            <p:cNvSpPr>
              <a:spLocks noChangeArrowheads="1"/>
            </p:cNvSpPr>
            <p:nvPr/>
          </p:nvSpPr>
          <p:spPr bwMode="auto">
            <a:xfrm>
              <a:off x="2949666" y="4752647"/>
              <a:ext cx="19051" cy="523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6" name="Rectangle 239"/>
            <p:cNvSpPr>
              <a:spLocks noChangeArrowheads="1"/>
            </p:cNvSpPr>
            <p:nvPr/>
          </p:nvSpPr>
          <p:spPr bwMode="auto">
            <a:xfrm>
              <a:off x="2973481" y="4760586"/>
              <a:ext cx="14288" cy="36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7" name="Freeform 240"/>
            <p:cNvSpPr/>
            <p:nvPr/>
          </p:nvSpPr>
          <p:spPr bwMode="auto">
            <a:xfrm>
              <a:off x="3132238" y="5610003"/>
              <a:ext cx="31752" cy="36518"/>
            </a:xfrm>
            <a:custGeom>
              <a:avLst/>
              <a:gdLst>
                <a:gd name="T0" fmla="*/ 0 w 15"/>
                <a:gd name="T1" fmla="*/ 3 h 17"/>
                <a:gd name="T2" fmla="*/ 10 w 15"/>
                <a:gd name="T3" fmla="*/ 17 h 17"/>
                <a:gd name="T4" fmla="*/ 15 w 15"/>
                <a:gd name="T5" fmla="*/ 14 h 17"/>
                <a:gd name="T6" fmla="*/ 4 w 15"/>
                <a:gd name="T7" fmla="*/ 0 h 17"/>
                <a:gd name="T8" fmla="*/ 0 w 15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7">
                  <a:moveTo>
                    <a:pt x="0" y="3"/>
                  </a:moveTo>
                  <a:lnTo>
                    <a:pt x="10" y="17"/>
                  </a:lnTo>
                  <a:lnTo>
                    <a:pt x="15" y="14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8" name="Freeform 241"/>
            <p:cNvSpPr/>
            <p:nvPr/>
          </p:nvSpPr>
          <p:spPr bwMode="auto">
            <a:xfrm>
              <a:off x="3090961" y="5568723"/>
              <a:ext cx="68265" cy="60332"/>
            </a:xfrm>
            <a:custGeom>
              <a:avLst/>
              <a:gdLst>
                <a:gd name="T0" fmla="*/ 0 w 32"/>
                <a:gd name="T1" fmla="*/ 19 h 29"/>
                <a:gd name="T2" fmla="*/ 7 w 32"/>
                <a:gd name="T3" fmla="*/ 29 h 29"/>
                <a:gd name="T4" fmla="*/ 32 w 32"/>
                <a:gd name="T5" fmla="*/ 9 h 29"/>
                <a:gd name="T6" fmla="*/ 24 w 32"/>
                <a:gd name="T7" fmla="*/ 0 h 29"/>
                <a:gd name="T8" fmla="*/ 0 w 32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0" y="19"/>
                  </a:moveTo>
                  <a:lnTo>
                    <a:pt x="7" y="29"/>
                  </a:lnTo>
                  <a:lnTo>
                    <a:pt x="32" y="9"/>
                  </a:lnTo>
                  <a:lnTo>
                    <a:pt x="24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9" name="Freeform 242"/>
            <p:cNvSpPr/>
            <p:nvPr/>
          </p:nvSpPr>
          <p:spPr bwMode="auto">
            <a:xfrm>
              <a:off x="3084611" y="5557610"/>
              <a:ext cx="47627" cy="39692"/>
            </a:xfrm>
            <a:custGeom>
              <a:avLst/>
              <a:gdLst>
                <a:gd name="T0" fmla="*/ 0 w 22"/>
                <a:gd name="T1" fmla="*/ 12 h 19"/>
                <a:gd name="T2" fmla="*/ 4 w 22"/>
                <a:gd name="T3" fmla="*/ 19 h 19"/>
                <a:gd name="T4" fmla="*/ 22 w 22"/>
                <a:gd name="T5" fmla="*/ 6 h 19"/>
                <a:gd name="T6" fmla="*/ 17 w 22"/>
                <a:gd name="T7" fmla="*/ 0 h 19"/>
                <a:gd name="T8" fmla="*/ 0 w 22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0" y="12"/>
                  </a:moveTo>
                  <a:lnTo>
                    <a:pt x="4" y="19"/>
                  </a:lnTo>
                  <a:lnTo>
                    <a:pt x="22" y="6"/>
                  </a:lnTo>
                  <a:lnTo>
                    <a:pt x="17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0" name="Freeform 243"/>
            <p:cNvSpPr/>
            <p:nvPr/>
          </p:nvSpPr>
          <p:spPr bwMode="auto">
            <a:xfrm>
              <a:off x="3135413" y="5629056"/>
              <a:ext cx="69853" cy="60332"/>
            </a:xfrm>
            <a:custGeom>
              <a:avLst/>
              <a:gdLst>
                <a:gd name="T0" fmla="*/ 0 w 33"/>
                <a:gd name="T1" fmla="*/ 19 h 28"/>
                <a:gd name="T2" fmla="*/ 7 w 33"/>
                <a:gd name="T3" fmla="*/ 28 h 28"/>
                <a:gd name="T4" fmla="*/ 33 w 33"/>
                <a:gd name="T5" fmla="*/ 9 h 28"/>
                <a:gd name="T6" fmla="*/ 25 w 33"/>
                <a:gd name="T7" fmla="*/ 0 h 28"/>
                <a:gd name="T8" fmla="*/ 0 w 33"/>
                <a:gd name="T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8">
                  <a:moveTo>
                    <a:pt x="0" y="19"/>
                  </a:moveTo>
                  <a:lnTo>
                    <a:pt x="7" y="28"/>
                  </a:lnTo>
                  <a:lnTo>
                    <a:pt x="33" y="9"/>
                  </a:lnTo>
                  <a:lnTo>
                    <a:pt x="2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1" name="Freeform 244"/>
            <p:cNvSpPr/>
            <p:nvPr/>
          </p:nvSpPr>
          <p:spPr bwMode="auto">
            <a:xfrm>
              <a:off x="3163990" y="5659222"/>
              <a:ext cx="46039" cy="39692"/>
            </a:xfrm>
            <a:custGeom>
              <a:avLst/>
              <a:gdLst>
                <a:gd name="T0" fmla="*/ 17 w 22"/>
                <a:gd name="T1" fmla="*/ 0 h 19"/>
                <a:gd name="T2" fmla="*/ 0 w 22"/>
                <a:gd name="T3" fmla="*/ 13 h 19"/>
                <a:gd name="T4" fmla="*/ 5 w 22"/>
                <a:gd name="T5" fmla="*/ 19 h 19"/>
                <a:gd name="T6" fmla="*/ 22 w 22"/>
                <a:gd name="T7" fmla="*/ 7 h 19"/>
                <a:gd name="T8" fmla="*/ 17 w 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17" y="0"/>
                  </a:moveTo>
                  <a:lnTo>
                    <a:pt x="0" y="13"/>
                  </a:lnTo>
                  <a:lnTo>
                    <a:pt x="5" y="19"/>
                  </a:lnTo>
                  <a:lnTo>
                    <a:pt x="22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2" name="Freeform 245"/>
            <p:cNvSpPr/>
            <p:nvPr/>
          </p:nvSpPr>
          <p:spPr bwMode="auto">
            <a:xfrm>
              <a:off x="3567234" y="6157759"/>
              <a:ext cx="31752" cy="38105"/>
            </a:xfrm>
            <a:custGeom>
              <a:avLst/>
              <a:gdLst>
                <a:gd name="T0" fmla="*/ 11 w 15"/>
                <a:gd name="T1" fmla="*/ 0 h 18"/>
                <a:gd name="T2" fmla="*/ 0 w 15"/>
                <a:gd name="T3" fmla="*/ 15 h 18"/>
                <a:gd name="T4" fmla="*/ 6 w 15"/>
                <a:gd name="T5" fmla="*/ 18 h 18"/>
                <a:gd name="T6" fmla="*/ 15 w 15"/>
                <a:gd name="T7" fmla="*/ 2 h 18"/>
                <a:gd name="T8" fmla="*/ 11 w 1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8">
                  <a:moveTo>
                    <a:pt x="11" y="0"/>
                  </a:moveTo>
                  <a:lnTo>
                    <a:pt x="0" y="15"/>
                  </a:lnTo>
                  <a:lnTo>
                    <a:pt x="6" y="18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3" name="Freeform 246"/>
            <p:cNvSpPr/>
            <p:nvPr/>
          </p:nvSpPr>
          <p:spPr bwMode="auto">
            <a:xfrm>
              <a:off x="3568821" y="6114891"/>
              <a:ext cx="69853" cy="57157"/>
            </a:xfrm>
            <a:custGeom>
              <a:avLst/>
              <a:gdLst>
                <a:gd name="T0" fmla="*/ 7 w 33"/>
                <a:gd name="T1" fmla="*/ 0 h 27"/>
                <a:gd name="T2" fmla="*/ 0 w 33"/>
                <a:gd name="T3" fmla="*/ 10 h 27"/>
                <a:gd name="T4" fmla="*/ 27 w 33"/>
                <a:gd name="T5" fmla="*/ 27 h 27"/>
                <a:gd name="T6" fmla="*/ 33 w 33"/>
                <a:gd name="T7" fmla="*/ 17 h 27"/>
                <a:gd name="T8" fmla="*/ 7 w 3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7" y="0"/>
                  </a:moveTo>
                  <a:lnTo>
                    <a:pt x="0" y="10"/>
                  </a:lnTo>
                  <a:lnTo>
                    <a:pt x="27" y="27"/>
                  </a:lnTo>
                  <a:lnTo>
                    <a:pt x="33" y="1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4" name="Freeform 247"/>
            <p:cNvSpPr/>
            <p:nvPr/>
          </p:nvSpPr>
          <p:spPr bwMode="auto">
            <a:xfrm>
              <a:off x="3595811" y="6102189"/>
              <a:ext cx="47627" cy="38105"/>
            </a:xfrm>
            <a:custGeom>
              <a:avLst/>
              <a:gdLst>
                <a:gd name="T0" fmla="*/ 4 w 22"/>
                <a:gd name="T1" fmla="*/ 0 h 18"/>
                <a:gd name="T2" fmla="*/ 0 w 22"/>
                <a:gd name="T3" fmla="*/ 7 h 18"/>
                <a:gd name="T4" fmla="*/ 18 w 22"/>
                <a:gd name="T5" fmla="*/ 18 h 18"/>
                <a:gd name="T6" fmla="*/ 22 w 22"/>
                <a:gd name="T7" fmla="*/ 11 h 18"/>
                <a:gd name="T8" fmla="*/ 4 w 2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">
                  <a:moveTo>
                    <a:pt x="4" y="0"/>
                  </a:moveTo>
                  <a:lnTo>
                    <a:pt x="0" y="7"/>
                  </a:lnTo>
                  <a:lnTo>
                    <a:pt x="18" y="18"/>
                  </a:lnTo>
                  <a:lnTo>
                    <a:pt x="22" y="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5" name="Freeform 248"/>
            <p:cNvSpPr/>
            <p:nvPr/>
          </p:nvSpPr>
          <p:spPr bwMode="auto">
            <a:xfrm>
              <a:off x="3529132" y="6181574"/>
              <a:ext cx="69853" cy="57157"/>
            </a:xfrm>
            <a:custGeom>
              <a:avLst/>
              <a:gdLst>
                <a:gd name="T0" fmla="*/ 6 w 33"/>
                <a:gd name="T1" fmla="*/ 0 h 27"/>
                <a:gd name="T2" fmla="*/ 0 w 33"/>
                <a:gd name="T3" fmla="*/ 9 h 27"/>
                <a:gd name="T4" fmla="*/ 26 w 33"/>
                <a:gd name="T5" fmla="*/ 27 h 27"/>
                <a:gd name="T6" fmla="*/ 33 w 33"/>
                <a:gd name="T7" fmla="*/ 16 h 27"/>
                <a:gd name="T8" fmla="*/ 6 w 3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6" y="0"/>
                  </a:moveTo>
                  <a:lnTo>
                    <a:pt x="0" y="9"/>
                  </a:lnTo>
                  <a:lnTo>
                    <a:pt x="26" y="27"/>
                  </a:lnTo>
                  <a:lnTo>
                    <a:pt x="33" y="1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6" name="Freeform 249"/>
            <p:cNvSpPr/>
            <p:nvPr/>
          </p:nvSpPr>
          <p:spPr bwMode="auto">
            <a:xfrm>
              <a:off x="3525957" y="6213328"/>
              <a:ext cx="47627" cy="38105"/>
            </a:xfrm>
            <a:custGeom>
              <a:avLst/>
              <a:gdLst>
                <a:gd name="T0" fmla="*/ 22 w 22"/>
                <a:gd name="T1" fmla="*/ 11 h 18"/>
                <a:gd name="T2" fmla="*/ 4 w 22"/>
                <a:gd name="T3" fmla="*/ 0 h 18"/>
                <a:gd name="T4" fmla="*/ 0 w 22"/>
                <a:gd name="T5" fmla="*/ 7 h 18"/>
                <a:gd name="T6" fmla="*/ 18 w 22"/>
                <a:gd name="T7" fmla="*/ 18 h 18"/>
                <a:gd name="T8" fmla="*/ 22 w 22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">
                  <a:moveTo>
                    <a:pt x="22" y="11"/>
                  </a:moveTo>
                  <a:lnTo>
                    <a:pt x="4" y="0"/>
                  </a:lnTo>
                  <a:lnTo>
                    <a:pt x="0" y="7"/>
                  </a:lnTo>
                  <a:lnTo>
                    <a:pt x="18" y="18"/>
                  </a:lnTo>
                  <a:lnTo>
                    <a:pt x="2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7" name="Freeform 250"/>
            <p:cNvSpPr/>
            <p:nvPr/>
          </p:nvSpPr>
          <p:spPr bwMode="auto">
            <a:xfrm>
              <a:off x="2657552" y="2779141"/>
              <a:ext cx="82554" cy="144480"/>
            </a:xfrm>
            <a:custGeom>
              <a:avLst/>
              <a:gdLst>
                <a:gd name="T0" fmla="*/ 32 w 45"/>
                <a:gd name="T1" fmla="*/ 22 h 78"/>
                <a:gd name="T2" fmla="*/ 44 w 45"/>
                <a:gd name="T3" fmla="*/ 6 h 78"/>
                <a:gd name="T4" fmla="*/ 43 w 45"/>
                <a:gd name="T5" fmla="*/ 1 h 78"/>
                <a:gd name="T6" fmla="*/ 39 w 45"/>
                <a:gd name="T7" fmla="*/ 2 h 78"/>
                <a:gd name="T8" fmla="*/ 28 w 45"/>
                <a:gd name="T9" fmla="*/ 17 h 78"/>
                <a:gd name="T10" fmla="*/ 26 w 45"/>
                <a:gd name="T11" fmla="*/ 17 h 78"/>
                <a:gd name="T12" fmla="*/ 25 w 45"/>
                <a:gd name="T13" fmla="*/ 17 h 78"/>
                <a:gd name="T14" fmla="*/ 20 w 45"/>
                <a:gd name="T15" fmla="*/ 17 h 78"/>
                <a:gd name="T16" fmla="*/ 20 w 45"/>
                <a:gd name="T17" fmla="*/ 17 h 78"/>
                <a:gd name="T18" fmla="*/ 17 w 45"/>
                <a:gd name="T19" fmla="*/ 17 h 78"/>
                <a:gd name="T20" fmla="*/ 6 w 45"/>
                <a:gd name="T21" fmla="*/ 2 h 78"/>
                <a:gd name="T22" fmla="*/ 2 w 45"/>
                <a:gd name="T23" fmla="*/ 1 h 78"/>
                <a:gd name="T24" fmla="*/ 1 w 45"/>
                <a:gd name="T25" fmla="*/ 6 h 78"/>
                <a:gd name="T26" fmla="*/ 13 w 45"/>
                <a:gd name="T27" fmla="*/ 22 h 78"/>
                <a:gd name="T28" fmla="*/ 15 w 45"/>
                <a:gd name="T29" fmla="*/ 44 h 78"/>
                <a:gd name="T30" fmla="*/ 15 w 45"/>
                <a:gd name="T31" fmla="*/ 44 h 78"/>
                <a:gd name="T32" fmla="*/ 12 w 45"/>
                <a:gd name="T33" fmla="*/ 74 h 78"/>
                <a:gd name="T34" fmla="*/ 16 w 45"/>
                <a:gd name="T35" fmla="*/ 78 h 78"/>
                <a:gd name="T36" fmla="*/ 20 w 45"/>
                <a:gd name="T37" fmla="*/ 74 h 78"/>
                <a:gd name="T38" fmla="*/ 22 w 45"/>
                <a:gd name="T39" fmla="*/ 46 h 78"/>
                <a:gd name="T40" fmla="*/ 24 w 45"/>
                <a:gd name="T41" fmla="*/ 46 h 78"/>
                <a:gd name="T42" fmla="*/ 26 w 45"/>
                <a:gd name="T43" fmla="*/ 74 h 78"/>
                <a:gd name="T44" fmla="*/ 30 w 45"/>
                <a:gd name="T45" fmla="*/ 78 h 78"/>
                <a:gd name="T46" fmla="*/ 33 w 45"/>
                <a:gd name="T47" fmla="*/ 74 h 78"/>
                <a:gd name="T48" fmla="*/ 31 w 45"/>
                <a:gd name="T49" fmla="*/ 44 h 78"/>
                <a:gd name="T50" fmla="*/ 31 w 45"/>
                <a:gd name="T51" fmla="*/ 44 h 78"/>
                <a:gd name="T52" fmla="*/ 32 w 45"/>
                <a:gd name="T53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78">
                  <a:moveTo>
                    <a:pt x="32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4"/>
                    <a:pt x="45" y="2"/>
                    <a:pt x="43" y="1"/>
                  </a:cubicBezTo>
                  <a:cubicBezTo>
                    <a:pt x="42" y="0"/>
                    <a:pt x="40" y="1"/>
                    <a:pt x="39" y="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7" y="17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7"/>
                    <a:pt x="17" y="1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6"/>
                    <a:pt x="14" y="78"/>
                    <a:pt x="16" y="78"/>
                  </a:cubicBezTo>
                  <a:cubicBezTo>
                    <a:pt x="18" y="78"/>
                    <a:pt x="19" y="76"/>
                    <a:pt x="20" y="7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6"/>
                    <a:pt x="28" y="78"/>
                    <a:pt x="30" y="78"/>
                  </a:cubicBezTo>
                  <a:cubicBezTo>
                    <a:pt x="32" y="78"/>
                    <a:pt x="33" y="76"/>
                    <a:pt x="33" y="7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8" name="Oval 251"/>
            <p:cNvSpPr>
              <a:spLocks noChangeArrowheads="1"/>
            </p:cNvSpPr>
            <p:nvPr/>
          </p:nvSpPr>
          <p:spPr bwMode="auto">
            <a:xfrm>
              <a:off x="2687717" y="2783904"/>
              <a:ext cx="25401" cy="254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9" name="Freeform 252"/>
            <p:cNvSpPr/>
            <p:nvPr/>
          </p:nvSpPr>
          <p:spPr bwMode="auto">
            <a:xfrm>
              <a:off x="1424005" y="3064927"/>
              <a:ext cx="82554" cy="144480"/>
            </a:xfrm>
            <a:custGeom>
              <a:avLst/>
              <a:gdLst>
                <a:gd name="T0" fmla="*/ 32 w 45"/>
                <a:gd name="T1" fmla="*/ 22 h 78"/>
                <a:gd name="T2" fmla="*/ 44 w 45"/>
                <a:gd name="T3" fmla="*/ 6 h 78"/>
                <a:gd name="T4" fmla="*/ 43 w 45"/>
                <a:gd name="T5" fmla="*/ 1 h 78"/>
                <a:gd name="T6" fmla="*/ 38 w 45"/>
                <a:gd name="T7" fmla="*/ 2 h 78"/>
                <a:gd name="T8" fmla="*/ 28 w 45"/>
                <a:gd name="T9" fmla="*/ 17 h 78"/>
                <a:gd name="T10" fmla="*/ 25 w 45"/>
                <a:gd name="T11" fmla="*/ 17 h 78"/>
                <a:gd name="T12" fmla="*/ 25 w 45"/>
                <a:gd name="T13" fmla="*/ 17 h 78"/>
                <a:gd name="T14" fmla="*/ 19 w 45"/>
                <a:gd name="T15" fmla="*/ 17 h 78"/>
                <a:gd name="T16" fmla="*/ 19 w 45"/>
                <a:gd name="T17" fmla="*/ 17 h 78"/>
                <a:gd name="T18" fmla="*/ 16 w 45"/>
                <a:gd name="T19" fmla="*/ 17 h 78"/>
                <a:gd name="T20" fmla="*/ 6 w 45"/>
                <a:gd name="T21" fmla="*/ 2 h 78"/>
                <a:gd name="T22" fmla="*/ 1 w 45"/>
                <a:gd name="T23" fmla="*/ 1 h 78"/>
                <a:gd name="T24" fmla="*/ 1 w 45"/>
                <a:gd name="T25" fmla="*/ 6 h 78"/>
                <a:gd name="T26" fmla="*/ 12 w 45"/>
                <a:gd name="T27" fmla="*/ 22 h 78"/>
                <a:gd name="T28" fmla="*/ 14 w 45"/>
                <a:gd name="T29" fmla="*/ 44 h 78"/>
                <a:gd name="T30" fmla="*/ 14 w 45"/>
                <a:gd name="T31" fmla="*/ 44 h 78"/>
                <a:gd name="T32" fmla="*/ 12 w 45"/>
                <a:gd name="T33" fmla="*/ 74 h 78"/>
                <a:gd name="T34" fmla="*/ 15 w 45"/>
                <a:gd name="T35" fmla="*/ 78 h 78"/>
                <a:gd name="T36" fmla="*/ 19 w 45"/>
                <a:gd name="T37" fmla="*/ 74 h 78"/>
                <a:gd name="T38" fmla="*/ 21 w 45"/>
                <a:gd name="T39" fmla="*/ 46 h 78"/>
                <a:gd name="T40" fmla="*/ 23 w 45"/>
                <a:gd name="T41" fmla="*/ 46 h 78"/>
                <a:gd name="T42" fmla="*/ 25 w 45"/>
                <a:gd name="T43" fmla="*/ 74 h 78"/>
                <a:gd name="T44" fmla="*/ 29 w 45"/>
                <a:gd name="T45" fmla="*/ 78 h 78"/>
                <a:gd name="T46" fmla="*/ 32 w 45"/>
                <a:gd name="T47" fmla="*/ 74 h 78"/>
                <a:gd name="T48" fmla="*/ 30 w 45"/>
                <a:gd name="T49" fmla="*/ 44 h 78"/>
                <a:gd name="T50" fmla="*/ 30 w 45"/>
                <a:gd name="T51" fmla="*/ 44 h 78"/>
                <a:gd name="T52" fmla="*/ 32 w 45"/>
                <a:gd name="T53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78">
                  <a:moveTo>
                    <a:pt x="32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4"/>
                    <a:pt x="44" y="2"/>
                    <a:pt x="43" y="1"/>
                  </a:cubicBezTo>
                  <a:cubicBezTo>
                    <a:pt x="41" y="0"/>
                    <a:pt x="39" y="1"/>
                    <a:pt x="38" y="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7"/>
                    <a:pt x="17" y="17"/>
                    <a:pt x="16" y="1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1" y="1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6"/>
                    <a:pt x="13" y="78"/>
                    <a:pt x="15" y="78"/>
                  </a:cubicBezTo>
                  <a:cubicBezTo>
                    <a:pt x="17" y="78"/>
                    <a:pt x="19" y="76"/>
                    <a:pt x="19" y="74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6"/>
                    <a:pt x="27" y="78"/>
                    <a:pt x="29" y="78"/>
                  </a:cubicBezTo>
                  <a:cubicBezTo>
                    <a:pt x="31" y="78"/>
                    <a:pt x="33" y="76"/>
                    <a:pt x="32" y="7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0" name="Oval 253"/>
            <p:cNvSpPr>
              <a:spLocks noChangeArrowheads="1"/>
            </p:cNvSpPr>
            <p:nvPr/>
          </p:nvSpPr>
          <p:spPr bwMode="auto">
            <a:xfrm>
              <a:off x="1452582" y="3069689"/>
              <a:ext cx="25401" cy="254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1" name="Freeform 254"/>
            <p:cNvSpPr/>
            <p:nvPr/>
          </p:nvSpPr>
          <p:spPr bwMode="auto">
            <a:xfrm>
              <a:off x="1785973" y="3685715"/>
              <a:ext cx="187334" cy="325478"/>
            </a:xfrm>
            <a:custGeom>
              <a:avLst/>
              <a:gdLst>
                <a:gd name="T0" fmla="*/ 73 w 102"/>
                <a:gd name="T1" fmla="*/ 50 h 177"/>
                <a:gd name="T2" fmla="*/ 100 w 102"/>
                <a:gd name="T3" fmla="*/ 12 h 177"/>
                <a:gd name="T4" fmla="*/ 98 w 102"/>
                <a:gd name="T5" fmla="*/ 2 h 177"/>
                <a:gd name="T6" fmla="*/ 88 w 102"/>
                <a:gd name="T7" fmla="*/ 4 h 177"/>
                <a:gd name="T8" fmla="*/ 64 w 102"/>
                <a:gd name="T9" fmla="*/ 39 h 177"/>
                <a:gd name="T10" fmla="*/ 58 w 102"/>
                <a:gd name="T11" fmla="*/ 38 h 177"/>
                <a:gd name="T12" fmla="*/ 57 w 102"/>
                <a:gd name="T13" fmla="*/ 38 h 177"/>
                <a:gd name="T14" fmla="*/ 45 w 102"/>
                <a:gd name="T15" fmla="*/ 38 h 177"/>
                <a:gd name="T16" fmla="*/ 44 w 102"/>
                <a:gd name="T17" fmla="*/ 38 h 177"/>
                <a:gd name="T18" fmla="*/ 38 w 102"/>
                <a:gd name="T19" fmla="*/ 39 h 177"/>
                <a:gd name="T20" fmla="*/ 14 w 102"/>
                <a:gd name="T21" fmla="*/ 4 h 177"/>
                <a:gd name="T22" fmla="*/ 4 w 102"/>
                <a:gd name="T23" fmla="*/ 2 h 177"/>
                <a:gd name="T24" fmla="*/ 2 w 102"/>
                <a:gd name="T25" fmla="*/ 12 h 177"/>
                <a:gd name="T26" fmla="*/ 29 w 102"/>
                <a:gd name="T27" fmla="*/ 50 h 177"/>
                <a:gd name="T28" fmla="*/ 33 w 102"/>
                <a:gd name="T29" fmla="*/ 99 h 177"/>
                <a:gd name="T30" fmla="*/ 33 w 102"/>
                <a:gd name="T31" fmla="*/ 100 h 177"/>
                <a:gd name="T32" fmla="*/ 27 w 102"/>
                <a:gd name="T33" fmla="*/ 168 h 177"/>
                <a:gd name="T34" fmla="*/ 35 w 102"/>
                <a:gd name="T35" fmla="*/ 177 h 177"/>
                <a:gd name="T36" fmla="*/ 44 w 102"/>
                <a:gd name="T37" fmla="*/ 169 h 177"/>
                <a:gd name="T38" fmla="*/ 49 w 102"/>
                <a:gd name="T39" fmla="*/ 106 h 177"/>
                <a:gd name="T40" fmla="*/ 53 w 102"/>
                <a:gd name="T41" fmla="*/ 106 h 177"/>
                <a:gd name="T42" fmla="*/ 58 w 102"/>
                <a:gd name="T43" fmla="*/ 169 h 177"/>
                <a:gd name="T44" fmla="*/ 67 w 102"/>
                <a:gd name="T45" fmla="*/ 177 h 177"/>
                <a:gd name="T46" fmla="*/ 75 w 102"/>
                <a:gd name="T47" fmla="*/ 168 h 177"/>
                <a:gd name="T48" fmla="*/ 69 w 102"/>
                <a:gd name="T49" fmla="*/ 100 h 177"/>
                <a:gd name="T50" fmla="*/ 69 w 102"/>
                <a:gd name="T51" fmla="*/ 99 h 177"/>
                <a:gd name="T52" fmla="*/ 73 w 102"/>
                <a:gd name="T53" fmla="*/ 5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77">
                  <a:moveTo>
                    <a:pt x="73" y="50"/>
                  </a:moveTo>
                  <a:cubicBezTo>
                    <a:pt x="100" y="12"/>
                    <a:pt x="100" y="12"/>
                    <a:pt x="100" y="12"/>
                  </a:cubicBezTo>
                  <a:cubicBezTo>
                    <a:pt x="102" y="9"/>
                    <a:pt x="101" y="5"/>
                    <a:pt x="98" y="2"/>
                  </a:cubicBezTo>
                  <a:cubicBezTo>
                    <a:pt x="95" y="0"/>
                    <a:pt x="90" y="1"/>
                    <a:pt x="88" y="4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2" y="39"/>
                    <a:pt x="60" y="38"/>
                    <a:pt x="58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0" y="39"/>
                    <a:pt x="38" y="3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1"/>
                    <a:pt x="7" y="0"/>
                    <a:pt x="4" y="2"/>
                  </a:cubicBezTo>
                  <a:cubicBezTo>
                    <a:pt x="1" y="5"/>
                    <a:pt x="0" y="9"/>
                    <a:pt x="2" y="1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99"/>
                    <a:pt x="33" y="100"/>
                    <a:pt x="33" y="100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7" y="173"/>
                    <a:pt x="30" y="177"/>
                    <a:pt x="35" y="177"/>
                  </a:cubicBezTo>
                  <a:cubicBezTo>
                    <a:pt x="40" y="177"/>
                    <a:pt x="44" y="174"/>
                    <a:pt x="44" y="169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58" y="174"/>
                    <a:pt x="62" y="177"/>
                    <a:pt x="67" y="177"/>
                  </a:cubicBezTo>
                  <a:cubicBezTo>
                    <a:pt x="71" y="177"/>
                    <a:pt x="75" y="173"/>
                    <a:pt x="75" y="168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69" y="100"/>
                    <a:pt x="69" y="99"/>
                    <a:pt x="69" y="99"/>
                  </a:cubicBezTo>
                  <a:lnTo>
                    <a:pt x="7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2" name="Oval 255"/>
            <p:cNvSpPr>
              <a:spLocks noChangeArrowheads="1"/>
            </p:cNvSpPr>
            <p:nvPr/>
          </p:nvSpPr>
          <p:spPr bwMode="auto">
            <a:xfrm>
              <a:off x="1851063" y="3695242"/>
              <a:ext cx="57153" cy="555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3" name="Freeform 256"/>
            <p:cNvSpPr>
              <a:spLocks noEditPoints="1"/>
            </p:cNvSpPr>
            <p:nvPr/>
          </p:nvSpPr>
          <p:spPr bwMode="auto">
            <a:xfrm>
              <a:off x="1819312" y="2248851"/>
              <a:ext cx="196860" cy="271496"/>
            </a:xfrm>
            <a:custGeom>
              <a:avLst/>
              <a:gdLst>
                <a:gd name="T0" fmla="*/ 97 w 107"/>
                <a:gd name="T1" fmla="*/ 3 h 147"/>
                <a:gd name="T2" fmla="*/ 40 w 107"/>
                <a:gd name="T3" fmla="*/ 1 h 147"/>
                <a:gd name="T4" fmla="*/ 27 w 107"/>
                <a:gd name="T5" fmla="*/ 1 h 147"/>
                <a:gd name="T6" fmla="*/ 21 w 107"/>
                <a:gd name="T7" fmla="*/ 3 h 147"/>
                <a:gd name="T8" fmla="*/ 17 w 107"/>
                <a:gd name="T9" fmla="*/ 11 h 147"/>
                <a:gd name="T10" fmla="*/ 2 w 107"/>
                <a:gd name="T11" fmla="*/ 40 h 147"/>
                <a:gd name="T12" fmla="*/ 6 w 107"/>
                <a:gd name="T13" fmla="*/ 52 h 147"/>
                <a:gd name="T14" fmla="*/ 19 w 107"/>
                <a:gd name="T15" fmla="*/ 49 h 147"/>
                <a:gd name="T16" fmla="*/ 23 w 107"/>
                <a:gd name="T17" fmla="*/ 40 h 147"/>
                <a:gd name="T18" fmla="*/ 33 w 107"/>
                <a:gd name="T19" fmla="*/ 43 h 147"/>
                <a:gd name="T20" fmla="*/ 69 w 107"/>
                <a:gd name="T21" fmla="*/ 48 h 147"/>
                <a:gd name="T22" fmla="*/ 51 w 107"/>
                <a:gd name="T23" fmla="*/ 77 h 147"/>
                <a:gd name="T24" fmla="*/ 52 w 107"/>
                <a:gd name="T25" fmla="*/ 87 h 147"/>
                <a:gd name="T26" fmla="*/ 69 w 107"/>
                <a:gd name="T27" fmla="*/ 134 h 147"/>
                <a:gd name="T28" fmla="*/ 84 w 107"/>
                <a:gd name="T29" fmla="*/ 140 h 147"/>
                <a:gd name="T30" fmla="*/ 85 w 107"/>
                <a:gd name="T31" fmla="*/ 139 h 147"/>
                <a:gd name="T32" fmla="*/ 96 w 107"/>
                <a:gd name="T33" fmla="*/ 147 h 147"/>
                <a:gd name="T34" fmla="*/ 107 w 107"/>
                <a:gd name="T35" fmla="*/ 136 h 147"/>
                <a:gd name="T36" fmla="*/ 107 w 107"/>
                <a:gd name="T37" fmla="*/ 21 h 147"/>
                <a:gd name="T38" fmla="*/ 106 w 107"/>
                <a:gd name="T39" fmla="*/ 18 h 147"/>
                <a:gd name="T40" fmla="*/ 97 w 107"/>
                <a:gd name="T41" fmla="*/ 3 h 147"/>
                <a:gd name="T42" fmla="*/ 73 w 107"/>
                <a:gd name="T43" fmla="*/ 82 h 147"/>
                <a:gd name="T44" fmla="*/ 85 w 107"/>
                <a:gd name="T45" fmla="*/ 64 h 147"/>
                <a:gd name="T46" fmla="*/ 85 w 107"/>
                <a:gd name="T47" fmla="*/ 113 h 147"/>
                <a:gd name="T48" fmla="*/ 73 w 107"/>
                <a:gd name="T49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7">
                  <a:moveTo>
                    <a:pt x="97" y="3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34" y="0"/>
                    <a:pt x="30" y="0"/>
                    <a:pt x="27" y="1"/>
                  </a:cubicBezTo>
                  <a:cubicBezTo>
                    <a:pt x="25" y="1"/>
                    <a:pt x="23" y="2"/>
                    <a:pt x="21" y="3"/>
                  </a:cubicBezTo>
                  <a:cubicBezTo>
                    <a:pt x="19" y="5"/>
                    <a:pt x="18" y="8"/>
                    <a:pt x="17" y="1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4"/>
                    <a:pt x="2" y="50"/>
                    <a:pt x="6" y="52"/>
                  </a:cubicBezTo>
                  <a:cubicBezTo>
                    <a:pt x="11" y="55"/>
                    <a:pt x="16" y="53"/>
                    <a:pt x="19" y="4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6" y="42"/>
                    <a:pt x="30" y="43"/>
                    <a:pt x="33" y="43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49" y="80"/>
                    <a:pt x="50" y="84"/>
                    <a:pt x="52" y="87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2" y="140"/>
                    <a:pt x="78" y="142"/>
                    <a:pt x="84" y="140"/>
                  </a:cubicBezTo>
                  <a:cubicBezTo>
                    <a:pt x="84" y="140"/>
                    <a:pt x="85" y="140"/>
                    <a:pt x="85" y="139"/>
                  </a:cubicBezTo>
                  <a:cubicBezTo>
                    <a:pt x="87" y="144"/>
                    <a:pt x="91" y="147"/>
                    <a:pt x="96" y="147"/>
                  </a:cubicBezTo>
                  <a:cubicBezTo>
                    <a:pt x="102" y="147"/>
                    <a:pt x="107" y="142"/>
                    <a:pt x="107" y="13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6" y="19"/>
                    <a:pt x="106" y="18"/>
                  </a:cubicBezTo>
                  <a:cubicBezTo>
                    <a:pt x="106" y="11"/>
                    <a:pt x="103" y="4"/>
                    <a:pt x="97" y="3"/>
                  </a:cubicBezTo>
                  <a:close/>
                  <a:moveTo>
                    <a:pt x="73" y="82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85" y="113"/>
                    <a:pt x="85" y="113"/>
                    <a:pt x="85" y="113"/>
                  </a:cubicBezTo>
                  <a:lnTo>
                    <a:pt x="73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4" name="Freeform 257"/>
            <p:cNvSpPr/>
            <p:nvPr/>
          </p:nvSpPr>
          <p:spPr bwMode="auto">
            <a:xfrm>
              <a:off x="1773272" y="2204395"/>
              <a:ext cx="77791" cy="80972"/>
            </a:xfrm>
            <a:custGeom>
              <a:avLst/>
              <a:gdLst>
                <a:gd name="T0" fmla="*/ 18 w 43"/>
                <a:gd name="T1" fmla="*/ 42 h 44"/>
                <a:gd name="T2" fmla="*/ 42 w 43"/>
                <a:gd name="T3" fmla="*/ 25 h 44"/>
                <a:gd name="T4" fmla="*/ 25 w 43"/>
                <a:gd name="T5" fmla="*/ 2 h 44"/>
                <a:gd name="T6" fmla="*/ 1 w 43"/>
                <a:gd name="T7" fmla="*/ 19 h 44"/>
                <a:gd name="T8" fmla="*/ 18 w 43"/>
                <a:gd name="T9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18" y="42"/>
                  </a:moveTo>
                  <a:cubicBezTo>
                    <a:pt x="30" y="44"/>
                    <a:pt x="40" y="36"/>
                    <a:pt x="42" y="25"/>
                  </a:cubicBezTo>
                  <a:cubicBezTo>
                    <a:pt x="43" y="14"/>
                    <a:pt x="36" y="3"/>
                    <a:pt x="25" y="2"/>
                  </a:cubicBezTo>
                  <a:cubicBezTo>
                    <a:pt x="14" y="0"/>
                    <a:pt x="3" y="8"/>
                    <a:pt x="1" y="19"/>
                  </a:cubicBezTo>
                  <a:cubicBezTo>
                    <a:pt x="0" y="30"/>
                    <a:pt x="7" y="40"/>
                    <a:pt x="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5" name="Freeform 258"/>
            <p:cNvSpPr>
              <a:spLocks noEditPoints="1"/>
            </p:cNvSpPr>
            <p:nvPr/>
          </p:nvSpPr>
          <p:spPr bwMode="auto">
            <a:xfrm>
              <a:off x="1711356" y="2350463"/>
              <a:ext cx="209560" cy="207988"/>
            </a:xfrm>
            <a:custGeom>
              <a:avLst/>
              <a:gdLst>
                <a:gd name="T0" fmla="*/ 57 w 114"/>
                <a:gd name="T1" fmla="*/ 0 h 113"/>
                <a:gd name="T2" fmla="*/ 0 w 114"/>
                <a:gd name="T3" fmla="*/ 56 h 113"/>
                <a:gd name="T4" fmla="*/ 57 w 114"/>
                <a:gd name="T5" fmla="*/ 113 h 113"/>
                <a:gd name="T6" fmla="*/ 114 w 114"/>
                <a:gd name="T7" fmla="*/ 56 h 113"/>
                <a:gd name="T8" fmla="*/ 57 w 114"/>
                <a:gd name="T9" fmla="*/ 0 h 113"/>
                <a:gd name="T10" fmla="*/ 57 w 114"/>
                <a:gd name="T11" fmla="*/ 102 h 113"/>
                <a:gd name="T12" fmla="*/ 12 w 114"/>
                <a:gd name="T13" fmla="*/ 56 h 113"/>
                <a:gd name="T14" fmla="*/ 57 w 114"/>
                <a:gd name="T15" fmla="*/ 11 h 113"/>
                <a:gd name="T16" fmla="*/ 102 w 114"/>
                <a:gd name="T17" fmla="*/ 56 h 113"/>
                <a:gd name="T18" fmla="*/ 57 w 114"/>
                <a:gd name="T19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88"/>
                    <a:pt x="26" y="113"/>
                    <a:pt x="57" y="113"/>
                  </a:cubicBezTo>
                  <a:cubicBezTo>
                    <a:pt x="88" y="113"/>
                    <a:pt x="114" y="88"/>
                    <a:pt x="114" y="56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102"/>
                  </a:moveTo>
                  <a:cubicBezTo>
                    <a:pt x="32" y="102"/>
                    <a:pt x="12" y="81"/>
                    <a:pt x="12" y="56"/>
                  </a:cubicBezTo>
                  <a:cubicBezTo>
                    <a:pt x="12" y="31"/>
                    <a:pt x="32" y="11"/>
                    <a:pt x="57" y="11"/>
                  </a:cubicBezTo>
                  <a:cubicBezTo>
                    <a:pt x="82" y="11"/>
                    <a:pt x="102" y="31"/>
                    <a:pt x="102" y="56"/>
                  </a:cubicBezTo>
                  <a:cubicBezTo>
                    <a:pt x="102" y="81"/>
                    <a:pt x="82" y="102"/>
                    <a:pt x="57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6" name="Freeform 259"/>
            <p:cNvSpPr>
              <a:spLocks noEditPoints="1"/>
            </p:cNvSpPr>
            <p:nvPr/>
          </p:nvSpPr>
          <p:spPr bwMode="auto">
            <a:xfrm>
              <a:off x="2017759" y="2350463"/>
              <a:ext cx="209560" cy="207988"/>
            </a:xfrm>
            <a:custGeom>
              <a:avLst/>
              <a:gdLst>
                <a:gd name="T0" fmla="*/ 56 w 113"/>
                <a:gd name="T1" fmla="*/ 0 h 113"/>
                <a:gd name="T2" fmla="*/ 0 w 113"/>
                <a:gd name="T3" fmla="*/ 56 h 113"/>
                <a:gd name="T4" fmla="*/ 56 w 113"/>
                <a:gd name="T5" fmla="*/ 113 h 113"/>
                <a:gd name="T6" fmla="*/ 113 w 113"/>
                <a:gd name="T7" fmla="*/ 56 h 113"/>
                <a:gd name="T8" fmla="*/ 56 w 113"/>
                <a:gd name="T9" fmla="*/ 0 h 113"/>
                <a:gd name="T10" fmla="*/ 56 w 113"/>
                <a:gd name="T11" fmla="*/ 102 h 113"/>
                <a:gd name="T12" fmla="*/ 11 w 113"/>
                <a:gd name="T13" fmla="*/ 56 h 113"/>
                <a:gd name="T14" fmla="*/ 56 w 113"/>
                <a:gd name="T15" fmla="*/ 11 h 113"/>
                <a:gd name="T16" fmla="*/ 102 w 113"/>
                <a:gd name="T17" fmla="*/ 56 h 113"/>
                <a:gd name="T18" fmla="*/ 56 w 113"/>
                <a:gd name="T19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6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lose/>
                  <a:moveTo>
                    <a:pt x="56" y="102"/>
                  </a:moveTo>
                  <a:cubicBezTo>
                    <a:pt x="31" y="102"/>
                    <a:pt x="11" y="81"/>
                    <a:pt x="11" y="56"/>
                  </a:cubicBez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1"/>
                    <a:pt x="81" y="102"/>
                    <a:pt x="5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7" name="Freeform 260"/>
            <p:cNvSpPr>
              <a:spLocks noEditPoints="1"/>
            </p:cNvSpPr>
            <p:nvPr/>
          </p:nvSpPr>
          <p:spPr bwMode="auto">
            <a:xfrm>
              <a:off x="512736" y="1737613"/>
              <a:ext cx="195271" cy="268320"/>
            </a:xfrm>
            <a:custGeom>
              <a:avLst/>
              <a:gdLst>
                <a:gd name="T0" fmla="*/ 97 w 107"/>
                <a:gd name="T1" fmla="*/ 3 h 147"/>
                <a:gd name="T2" fmla="*/ 40 w 107"/>
                <a:gd name="T3" fmla="*/ 0 h 147"/>
                <a:gd name="T4" fmla="*/ 28 w 107"/>
                <a:gd name="T5" fmla="*/ 0 h 147"/>
                <a:gd name="T6" fmla="*/ 21 w 107"/>
                <a:gd name="T7" fmla="*/ 3 h 147"/>
                <a:gd name="T8" fmla="*/ 17 w 107"/>
                <a:gd name="T9" fmla="*/ 10 h 147"/>
                <a:gd name="T10" fmla="*/ 3 w 107"/>
                <a:gd name="T11" fmla="*/ 39 h 147"/>
                <a:gd name="T12" fmla="*/ 7 w 107"/>
                <a:gd name="T13" fmla="*/ 52 h 147"/>
                <a:gd name="T14" fmla="*/ 19 w 107"/>
                <a:gd name="T15" fmla="*/ 48 h 147"/>
                <a:gd name="T16" fmla="*/ 23 w 107"/>
                <a:gd name="T17" fmla="*/ 40 h 147"/>
                <a:gd name="T18" fmla="*/ 34 w 107"/>
                <a:gd name="T19" fmla="*/ 43 h 147"/>
                <a:gd name="T20" fmla="*/ 70 w 107"/>
                <a:gd name="T21" fmla="*/ 47 h 147"/>
                <a:gd name="T22" fmla="*/ 51 w 107"/>
                <a:gd name="T23" fmla="*/ 76 h 147"/>
                <a:gd name="T24" fmla="*/ 52 w 107"/>
                <a:gd name="T25" fmla="*/ 87 h 147"/>
                <a:gd name="T26" fmla="*/ 70 w 107"/>
                <a:gd name="T27" fmla="*/ 134 h 147"/>
                <a:gd name="T28" fmla="*/ 84 w 107"/>
                <a:gd name="T29" fmla="*/ 140 h 147"/>
                <a:gd name="T30" fmla="*/ 86 w 107"/>
                <a:gd name="T31" fmla="*/ 139 h 147"/>
                <a:gd name="T32" fmla="*/ 96 w 107"/>
                <a:gd name="T33" fmla="*/ 147 h 147"/>
                <a:gd name="T34" fmla="*/ 107 w 107"/>
                <a:gd name="T35" fmla="*/ 136 h 147"/>
                <a:gd name="T36" fmla="*/ 107 w 107"/>
                <a:gd name="T37" fmla="*/ 20 h 147"/>
                <a:gd name="T38" fmla="*/ 107 w 107"/>
                <a:gd name="T39" fmla="*/ 18 h 147"/>
                <a:gd name="T40" fmla="*/ 97 w 107"/>
                <a:gd name="T41" fmla="*/ 3 h 147"/>
                <a:gd name="T42" fmla="*/ 73 w 107"/>
                <a:gd name="T43" fmla="*/ 82 h 147"/>
                <a:gd name="T44" fmla="*/ 85 w 107"/>
                <a:gd name="T45" fmla="*/ 64 h 147"/>
                <a:gd name="T46" fmla="*/ 85 w 107"/>
                <a:gd name="T47" fmla="*/ 113 h 147"/>
                <a:gd name="T48" fmla="*/ 73 w 107"/>
                <a:gd name="T49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7">
                  <a:moveTo>
                    <a:pt x="97" y="3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5" y="0"/>
                    <a:pt x="31" y="0"/>
                    <a:pt x="28" y="0"/>
                  </a:cubicBezTo>
                  <a:cubicBezTo>
                    <a:pt x="25" y="0"/>
                    <a:pt x="23" y="1"/>
                    <a:pt x="21" y="3"/>
                  </a:cubicBezTo>
                  <a:cubicBezTo>
                    <a:pt x="19" y="5"/>
                    <a:pt x="18" y="7"/>
                    <a:pt x="17" y="1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4"/>
                    <a:pt x="2" y="49"/>
                    <a:pt x="7" y="52"/>
                  </a:cubicBezTo>
                  <a:cubicBezTo>
                    <a:pt x="11" y="54"/>
                    <a:pt x="17" y="53"/>
                    <a:pt x="19" y="4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7" y="41"/>
                    <a:pt x="30" y="42"/>
                    <a:pt x="34" y="43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0" y="80"/>
                    <a:pt x="50" y="84"/>
                    <a:pt x="52" y="87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2" y="139"/>
                    <a:pt x="78" y="142"/>
                    <a:pt x="84" y="140"/>
                  </a:cubicBezTo>
                  <a:cubicBezTo>
                    <a:pt x="85" y="140"/>
                    <a:pt x="85" y="139"/>
                    <a:pt x="86" y="139"/>
                  </a:cubicBezTo>
                  <a:cubicBezTo>
                    <a:pt x="87" y="143"/>
                    <a:pt x="91" y="147"/>
                    <a:pt x="96" y="147"/>
                  </a:cubicBezTo>
                  <a:cubicBezTo>
                    <a:pt x="102" y="147"/>
                    <a:pt x="107" y="142"/>
                    <a:pt x="107" y="136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19"/>
                    <a:pt x="107" y="18"/>
                  </a:cubicBezTo>
                  <a:cubicBezTo>
                    <a:pt x="106" y="11"/>
                    <a:pt x="103" y="4"/>
                    <a:pt x="97" y="3"/>
                  </a:cubicBezTo>
                  <a:close/>
                  <a:moveTo>
                    <a:pt x="73" y="82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85" y="113"/>
                    <a:pt x="85" y="113"/>
                    <a:pt x="85" y="113"/>
                  </a:cubicBezTo>
                  <a:lnTo>
                    <a:pt x="73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8" name="Freeform 261"/>
            <p:cNvSpPr/>
            <p:nvPr/>
          </p:nvSpPr>
          <p:spPr bwMode="auto">
            <a:xfrm>
              <a:off x="465109" y="1694744"/>
              <a:ext cx="80966" cy="77798"/>
            </a:xfrm>
            <a:custGeom>
              <a:avLst/>
              <a:gdLst>
                <a:gd name="T0" fmla="*/ 19 w 44"/>
                <a:gd name="T1" fmla="*/ 42 h 43"/>
                <a:gd name="T2" fmla="*/ 42 w 44"/>
                <a:gd name="T3" fmla="*/ 25 h 43"/>
                <a:gd name="T4" fmla="*/ 25 w 44"/>
                <a:gd name="T5" fmla="*/ 1 h 43"/>
                <a:gd name="T6" fmla="*/ 2 w 44"/>
                <a:gd name="T7" fmla="*/ 18 h 43"/>
                <a:gd name="T8" fmla="*/ 19 w 44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19" y="42"/>
                  </a:moveTo>
                  <a:cubicBezTo>
                    <a:pt x="30" y="43"/>
                    <a:pt x="40" y="36"/>
                    <a:pt x="42" y="25"/>
                  </a:cubicBezTo>
                  <a:cubicBezTo>
                    <a:pt x="44" y="13"/>
                    <a:pt x="36" y="3"/>
                    <a:pt x="25" y="1"/>
                  </a:cubicBezTo>
                  <a:cubicBezTo>
                    <a:pt x="14" y="0"/>
                    <a:pt x="4" y="7"/>
                    <a:pt x="2" y="18"/>
                  </a:cubicBezTo>
                  <a:cubicBezTo>
                    <a:pt x="0" y="29"/>
                    <a:pt x="8" y="40"/>
                    <a:pt x="1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9" name="Freeform 262"/>
            <p:cNvSpPr>
              <a:spLocks noEditPoints="1"/>
            </p:cNvSpPr>
            <p:nvPr/>
          </p:nvSpPr>
          <p:spPr bwMode="auto">
            <a:xfrm>
              <a:off x="406368" y="1837637"/>
              <a:ext cx="206385" cy="209576"/>
            </a:xfrm>
            <a:custGeom>
              <a:avLst/>
              <a:gdLst>
                <a:gd name="T0" fmla="*/ 56 w 113"/>
                <a:gd name="T1" fmla="*/ 0 h 114"/>
                <a:gd name="T2" fmla="*/ 0 w 113"/>
                <a:gd name="T3" fmla="*/ 57 h 114"/>
                <a:gd name="T4" fmla="*/ 56 w 113"/>
                <a:gd name="T5" fmla="*/ 114 h 114"/>
                <a:gd name="T6" fmla="*/ 113 w 113"/>
                <a:gd name="T7" fmla="*/ 57 h 114"/>
                <a:gd name="T8" fmla="*/ 56 w 113"/>
                <a:gd name="T9" fmla="*/ 0 h 114"/>
                <a:gd name="T10" fmla="*/ 56 w 113"/>
                <a:gd name="T11" fmla="*/ 102 h 114"/>
                <a:gd name="T12" fmla="*/ 11 w 113"/>
                <a:gd name="T13" fmla="*/ 57 h 114"/>
                <a:gd name="T14" fmla="*/ 56 w 113"/>
                <a:gd name="T15" fmla="*/ 12 h 114"/>
                <a:gd name="T16" fmla="*/ 102 w 113"/>
                <a:gd name="T17" fmla="*/ 57 h 114"/>
                <a:gd name="T18" fmla="*/ 56 w 113"/>
                <a:gd name="T19" fmla="*/ 10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4">
                  <a:moveTo>
                    <a:pt x="56" y="0"/>
                  </a:moveTo>
                  <a:cubicBezTo>
                    <a:pt x="25" y="0"/>
                    <a:pt x="0" y="26"/>
                    <a:pt x="0" y="57"/>
                  </a:cubicBezTo>
                  <a:cubicBezTo>
                    <a:pt x="0" y="88"/>
                    <a:pt x="25" y="114"/>
                    <a:pt x="56" y="114"/>
                  </a:cubicBezTo>
                  <a:cubicBezTo>
                    <a:pt x="88" y="114"/>
                    <a:pt x="113" y="88"/>
                    <a:pt x="113" y="57"/>
                  </a:cubicBezTo>
                  <a:cubicBezTo>
                    <a:pt x="113" y="26"/>
                    <a:pt x="88" y="0"/>
                    <a:pt x="56" y="0"/>
                  </a:cubicBezTo>
                  <a:close/>
                  <a:moveTo>
                    <a:pt x="56" y="102"/>
                  </a:moveTo>
                  <a:cubicBezTo>
                    <a:pt x="31" y="102"/>
                    <a:pt x="11" y="82"/>
                    <a:pt x="11" y="57"/>
                  </a:cubicBezTo>
                  <a:cubicBezTo>
                    <a:pt x="11" y="32"/>
                    <a:pt x="31" y="12"/>
                    <a:pt x="56" y="12"/>
                  </a:cubicBezTo>
                  <a:cubicBezTo>
                    <a:pt x="81" y="12"/>
                    <a:pt x="102" y="32"/>
                    <a:pt x="102" y="57"/>
                  </a:cubicBezTo>
                  <a:cubicBezTo>
                    <a:pt x="102" y="82"/>
                    <a:pt x="81" y="102"/>
                    <a:pt x="5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0" name="Freeform 263"/>
            <p:cNvSpPr>
              <a:spLocks noEditPoints="1"/>
            </p:cNvSpPr>
            <p:nvPr/>
          </p:nvSpPr>
          <p:spPr bwMode="auto">
            <a:xfrm>
              <a:off x="711183" y="1837637"/>
              <a:ext cx="207973" cy="209576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2 h 114"/>
                <a:gd name="T12" fmla="*/ 11 w 114"/>
                <a:gd name="T13" fmla="*/ 57 h 114"/>
                <a:gd name="T14" fmla="*/ 57 w 114"/>
                <a:gd name="T15" fmla="*/ 12 h 114"/>
                <a:gd name="T16" fmla="*/ 102 w 114"/>
                <a:gd name="T17" fmla="*/ 57 h 114"/>
                <a:gd name="T18" fmla="*/ 57 w 114"/>
                <a:gd name="T19" fmla="*/ 10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6" y="0"/>
                    <a:pt x="0" y="26"/>
                    <a:pt x="0" y="57"/>
                  </a:cubicBezTo>
                  <a:cubicBezTo>
                    <a:pt x="0" y="88"/>
                    <a:pt x="26" y="114"/>
                    <a:pt x="57" y="114"/>
                  </a:cubicBezTo>
                  <a:cubicBezTo>
                    <a:pt x="88" y="114"/>
                    <a:pt x="114" y="88"/>
                    <a:pt x="114" y="57"/>
                  </a:cubicBezTo>
                  <a:cubicBezTo>
                    <a:pt x="114" y="26"/>
                    <a:pt x="88" y="0"/>
                    <a:pt x="57" y="0"/>
                  </a:cubicBezTo>
                  <a:close/>
                  <a:moveTo>
                    <a:pt x="57" y="102"/>
                  </a:moveTo>
                  <a:cubicBezTo>
                    <a:pt x="32" y="102"/>
                    <a:pt x="11" y="82"/>
                    <a:pt x="11" y="57"/>
                  </a:cubicBezTo>
                  <a:cubicBezTo>
                    <a:pt x="11" y="32"/>
                    <a:pt x="32" y="12"/>
                    <a:pt x="57" y="12"/>
                  </a:cubicBezTo>
                  <a:cubicBezTo>
                    <a:pt x="82" y="12"/>
                    <a:pt x="102" y="32"/>
                    <a:pt x="102" y="57"/>
                  </a:cubicBezTo>
                  <a:cubicBezTo>
                    <a:pt x="102" y="82"/>
                    <a:pt x="82" y="102"/>
                    <a:pt x="57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1" name="Freeform 264"/>
            <p:cNvSpPr/>
            <p:nvPr/>
          </p:nvSpPr>
          <p:spPr bwMode="auto">
            <a:xfrm>
              <a:off x="1971719" y="3053812"/>
              <a:ext cx="187334" cy="111139"/>
            </a:xfrm>
            <a:custGeom>
              <a:avLst/>
              <a:gdLst>
                <a:gd name="T0" fmla="*/ 5 w 103"/>
                <a:gd name="T1" fmla="*/ 29 h 60"/>
                <a:gd name="T2" fmla="*/ 52 w 103"/>
                <a:gd name="T3" fmla="*/ 38 h 60"/>
                <a:gd name="T4" fmla="*/ 54 w 103"/>
                <a:gd name="T5" fmla="*/ 40 h 60"/>
                <a:gd name="T6" fmla="*/ 60 w 103"/>
                <a:gd name="T7" fmla="*/ 48 h 60"/>
                <a:gd name="T8" fmla="*/ 79 w 103"/>
                <a:gd name="T9" fmla="*/ 44 h 60"/>
                <a:gd name="T10" fmla="*/ 96 w 103"/>
                <a:gd name="T11" fmla="*/ 55 h 60"/>
                <a:gd name="T12" fmla="*/ 101 w 103"/>
                <a:gd name="T13" fmla="*/ 60 h 60"/>
                <a:gd name="T14" fmla="*/ 101 w 103"/>
                <a:gd name="T15" fmla="*/ 53 h 60"/>
                <a:gd name="T16" fmla="*/ 76 w 103"/>
                <a:gd name="T17" fmla="*/ 22 h 60"/>
                <a:gd name="T18" fmla="*/ 75 w 103"/>
                <a:gd name="T19" fmla="*/ 21 h 60"/>
                <a:gd name="T20" fmla="*/ 83 w 103"/>
                <a:gd name="T21" fmla="*/ 14 h 60"/>
                <a:gd name="T22" fmla="*/ 92 w 103"/>
                <a:gd name="T23" fmla="*/ 26 h 60"/>
                <a:gd name="T24" fmla="*/ 100 w 103"/>
                <a:gd name="T25" fmla="*/ 26 h 60"/>
                <a:gd name="T26" fmla="*/ 101 w 103"/>
                <a:gd name="T27" fmla="*/ 19 h 60"/>
                <a:gd name="T28" fmla="*/ 89 w 103"/>
                <a:gd name="T29" fmla="*/ 3 h 60"/>
                <a:gd name="T30" fmla="*/ 88 w 103"/>
                <a:gd name="T31" fmla="*/ 3 h 60"/>
                <a:gd name="T32" fmla="*/ 88 w 103"/>
                <a:gd name="T33" fmla="*/ 3 h 60"/>
                <a:gd name="T34" fmla="*/ 80 w 103"/>
                <a:gd name="T35" fmla="*/ 2 h 60"/>
                <a:gd name="T36" fmla="*/ 62 w 103"/>
                <a:gd name="T37" fmla="*/ 17 h 60"/>
                <a:gd name="T38" fmla="*/ 61 w 103"/>
                <a:gd name="T39" fmla="*/ 18 h 60"/>
                <a:gd name="T40" fmla="*/ 53 w 103"/>
                <a:gd name="T41" fmla="*/ 24 h 60"/>
                <a:gd name="T42" fmla="*/ 51 w 103"/>
                <a:gd name="T43" fmla="*/ 26 h 60"/>
                <a:gd name="T44" fmla="*/ 7 w 103"/>
                <a:gd name="T45" fmla="*/ 18 h 60"/>
                <a:gd name="T46" fmla="*/ 0 w 103"/>
                <a:gd name="T47" fmla="*/ 23 h 60"/>
                <a:gd name="T48" fmla="*/ 5 w 103"/>
                <a:gd name="T4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60">
                  <a:moveTo>
                    <a:pt x="5" y="29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9"/>
                    <a:pt x="54" y="40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5" y="45"/>
                    <a:pt x="70" y="43"/>
                    <a:pt x="79" y="44"/>
                  </a:cubicBezTo>
                  <a:cubicBezTo>
                    <a:pt x="88" y="46"/>
                    <a:pt x="92" y="51"/>
                    <a:pt x="96" y="55"/>
                  </a:cubicBezTo>
                  <a:cubicBezTo>
                    <a:pt x="97" y="57"/>
                    <a:pt x="99" y="59"/>
                    <a:pt x="101" y="60"/>
                  </a:cubicBezTo>
                  <a:cubicBezTo>
                    <a:pt x="102" y="58"/>
                    <a:pt x="103" y="56"/>
                    <a:pt x="101" y="53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2"/>
                    <a:pt x="75" y="21"/>
                    <a:pt x="75" y="21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4" y="28"/>
                    <a:pt x="97" y="28"/>
                    <a:pt x="100" y="26"/>
                  </a:cubicBezTo>
                  <a:cubicBezTo>
                    <a:pt x="102" y="24"/>
                    <a:pt x="103" y="21"/>
                    <a:pt x="101" y="19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8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6" y="0"/>
                    <a:pt x="83" y="0"/>
                    <a:pt x="80" y="2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1" y="17"/>
                    <a:pt x="61" y="18"/>
                    <a:pt x="61" y="1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2" y="25"/>
                    <a:pt x="52" y="25"/>
                    <a:pt x="51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0" y="26"/>
                    <a:pt x="2" y="29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2" name="Freeform 265"/>
            <p:cNvSpPr/>
            <p:nvPr/>
          </p:nvSpPr>
          <p:spPr bwMode="auto">
            <a:xfrm>
              <a:off x="1951081" y="3120496"/>
              <a:ext cx="265125" cy="66683"/>
            </a:xfrm>
            <a:custGeom>
              <a:avLst/>
              <a:gdLst>
                <a:gd name="T0" fmla="*/ 145 w 145"/>
                <a:gd name="T1" fmla="*/ 21 h 36"/>
                <a:gd name="T2" fmla="*/ 128 w 145"/>
                <a:gd name="T3" fmla="*/ 26 h 36"/>
                <a:gd name="T4" fmla="*/ 115 w 145"/>
                <a:gd name="T5" fmla="*/ 29 h 36"/>
                <a:gd name="T6" fmla="*/ 104 w 145"/>
                <a:gd name="T7" fmla="*/ 21 h 36"/>
                <a:gd name="T8" fmla="*/ 89 w 145"/>
                <a:gd name="T9" fmla="*/ 12 h 36"/>
                <a:gd name="T10" fmla="*/ 72 w 145"/>
                <a:gd name="T11" fmla="*/ 16 h 36"/>
                <a:gd name="T12" fmla="*/ 59 w 145"/>
                <a:gd name="T13" fmla="*/ 19 h 36"/>
                <a:gd name="T14" fmla="*/ 48 w 145"/>
                <a:gd name="T15" fmla="*/ 11 h 36"/>
                <a:gd name="T16" fmla="*/ 33 w 145"/>
                <a:gd name="T17" fmla="*/ 2 h 36"/>
                <a:gd name="T18" fmla="*/ 15 w 145"/>
                <a:gd name="T19" fmla="*/ 6 h 36"/>
                <a:gd name="T20" fmla="*/ 2 w 145"/>
                <a:gd name="T21" fmla="*/ 9 h 36"/>
                <a:gd name="T22" fmla="*/ 1 w 145"/>
                <a:gd name="T23" fmla="*/ 9 h 36"/>
                <a:gd name="T24" fmla="*/ 0 w 145"/>
                <a:gd name="T25" fmla="*/ 15 h 36"/>
                <a:gd name="T26" fmla="*/ 1 w 145"/>
                <a:gd name="T27" fmla="*/ 15 h 36"/>
                <a:gd name="T28" fmla="*/ 19 w 145"/>
                <a:gd name="T29" fmla="*/ 11 h 36"/>
                <a:gd name="T30" fmla="*/ 32 w 145"/>
                <a:gd name="T31" fmla="*/ 8 h 36"/>
                <a:gd name="T32" fmla="*/ 43 w 145"/>
                <a:gd name="T33" fmla="*/ 15 h 36"/>
                <a:gd name="T34" fmla="*/ 58 w 145"/>
                <a:gd name="T35" fmla="*/ 25 h 36"/>
                <a:gd name="T36" fmla="*/ 75 w 145"/>
                <a:gd name="T37" fmla="*/ 21 h 36"/>
                <a:gd name="T38" fmla="*/ 88 w 145"/>
                <a:gd name="T39" fmla="*/ 18 h 36"/>
                <a:gd name="T40" fmla="*/ 99 w 145"/>
                <a:gd name="T41" fmla="*/ 25 h 36"/>
                <a:gd name="T42" fmla="*/ 114 w 145"/>
                <a:gd name="T43" fmla="*/ 35 h 36"/>
                <a:gd name="T44" fmla="*/ 131 w 145"/>
                <a:gd name="T45" fmla="*/ 31 h 36"/>
                <a:gd name="T46" fmla="*/ 144 w 145"/>
                <a:gd name="T47" fmla="*/ 28 h 36"/>
                <a:gd name="T48" fmla="*/ 145 w 145"/>
                <a:gd name="T4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6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7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0" y="15"/>
                    <a:pt x="48" y="11"/>
                  </a:cubicBezTo>
                  <a:cubicBezTo>
                    <a:pt x="44" y="8"/>
                    <a:pt x="41" y="3"/>
                    <a:pt x="33" y="2"/>
                  </a:cubicBezTo>
                  <a:cubicBezTo>
                    <a:pt x="24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9" y="17"/>
                    <a:pt x="14" y="14"/>
                    <a:pt x="19" y="11"/>
                  </a:cubicBezTo>
                  <a:cubicBezTo>
                    <a:pt x="22" y="9"/>
                    <a:pt x="26" y="7"/>
                    <a:pt x="32" y="8"/>
                  </a:cubicBezTo>
                  <a:cubicBezTo>
                    <a:pt x="37" y="9"/>
                    <a:pt x="40" y="12"/>
                    <a:pt x="43" y="15"/>
                  </a:cubicBezTo>
                  <a:cubicBezTo>
                    <a:pt x="46" y="19"/>
                    <a:pt x="49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6"/>
                    <a:pt x="127" y="33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3" name="Freeform 266"/>
            <p:cNvSpPr/>
            <p:nvPr/>
          </p:nvSpPr>
          <p:spPr bwMode="auto">
            <a:xfrm>
              <a:off x="1947906" y="3141136"/>
              <a:ext cx="266713" cy="68270"/>
            </a:xfrm>
            <a:custGeom>
              <a:avLst/>
              <a:gdLst>
                <a:gd name="T0" fmla="*/ 145 w 145"/>
                <a:gd name="T1" fmla="*/ 21 h 37"/>
                <a:gd name="T2" fmla="*/ 128 w 145"/>
                <a:gd name="T3" fmla="*/ 26 h 37"/>
                <a:gd name="T4" fmla="*/ 115 w 145"/>
                <a:gd name="T5" fmla="*/ 29 h 37"/>
                <a:gd name="T6" fmla="*/ 104 w 145"/>
                <a:gd name="T7" fmla="*/ 21 h 37"/>
                <a:gd name="T8" fmla="*/ 89 w 145"/>
                <a:gd name="T9" fmla="*/ 12 h 37"/>
                <a:gd name="T10" fmla="*/ 72 w 145"/>
                <a:gd name="T11" fmla="*/ 16 h 37"/>
                <a:gd name="T12" fmla="*/ 59 w 145"/>
                <a:gd name="T13" fmla="*/ 19 h 37"/>
                <a:gd name="T14" fmla="*/ 48 w 145"/>
                <a:gd name="T15" fmla="*/ 12 h 37"/>
                <a:gd name="T16" fmla="*/ 33 w 145"/>
                <a:gd name="T17" fmla="*/ 2 h 37"/>
                <a:gd name="T18" fmla="*/ 15 w 145"/>
                <a:gd name="T19" fmla="*/ 6 h 37"/>
                <a:gd name="T20" fmla="*/ 2 w 145"/>
                <a:gd name="T21" fmla="*/ 9 h 37"/>
                <a:gd name="T22" fmla="*/ 2 w 145"/>
                <a:gd name="T23" fmla="*/ 9 h 37"/>
                <a:gd name="T24" fmla="*/ 0 w 145"/>
                <a:gd name="T25" fmla="*/ 15 h 37"/>
                <a:gd name="T26" fmla="*/ 1 w 145"/>
                <a:gd name="T27" fmla="*/ 15 h 37"/>
                <a:gd name="T28" fmla="*/ 19 w 145"/>
                <a:gd name="T29" fmla="*/ 11 h 37"/>
                <a:gd name="T30" fmla="*/ 32 w 145"/>
                <a:gd name="T31" fmla="*/ 8 h 37"/>
                <a:gd name="T32" fmla="*/ 43 w 145"/>
                <a:gd name="T33" fmla="*/ 16 h 37"/>
                <a:gd name="T34" fmla="*/ 58 w 145"/>
                <a:gd name="T35" fmla="*/ 25 h 37"/>
                <a:gd name="T36" fmla="*/ 75 w 145"/>
                <a:gd name="T37" fmla="*/ 21 h 37"/>
                <a:gd name="T38" fmla="*/ 88 w 145"/>
                <a:gd name="T39" fmla="*/ 18 h 37"/>
                <a:gd name="T40" fmla="*/ 99 w 145"/>
                <a:gd name="T41" fmla="*/ 25 h 37"/>
                <a:gd name="T42" fmla="*/ 114 w 145"/>
                <a:gd name="T43" fmla="*/ 35 h 37"/>
                <a:gd name="T44" fmla="*/ 131 w 145"/>
                <a:gd name="T45" fmla="*/ 31 h 37"/>
                <a:gd name="T46" fmla="*/ 144 w 145"/>
                <a:gd name="T47" fmla="*/ 28 h 37"/>
                <a:gd name="T48" fmla="*/ 145 w 145"/>
                <a:gd name="T4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7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7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0" y="15"/>
                    <a:pt x="48" y="12"/>
                  </a:cubicBezTo>
                  <a:cubicBezTo>
                    <a:pt x="44" y="8"/>
                    <a:pt x="41" y="3"/>
                    <a:pt x="33" y="2"/>
                  </a:cubicBezTo>
                  <a:cubicBezTo>
                    <a:pt x="25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0" y="17"/>
                    <a:pt x="14" y="14"/>
                    <a:pt x="19" y="11"/>
                  </a:cubicBezTo>
                  <a:cubicBezTo>
                    <a:pt x="22" y="9"/>
                    <a:pt x="26" y="7"/>
                    <a:pt x="32" y="8"/>
                  </a:cubicBezTo>
                  <a:cubicBezTo>
                    <a:pt x="38" y="9"/>
                    <a:pt x="40" y="12"/>
                    <a:pt x="43" y="16"/>
                  </a:cubicBezTo>
                  <a:cubicBezTo>
                    <a:pt x="46" y="19"/>
                    <a:pt x="49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7"/>
                    <a:pt x="127" y="34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4" name="Freeform 267"/>
            <p:cNvSpPr/>
            <p:nvPr/>
          </p:nvSpPr>
          <p:spPr bwMode="auto">
            <a:xfrm>
              <a:off x="1944731" y="3161776"/>
              <a:ext cx="265125" cy="68271"/>
            </a:xfrm>
            <a:custGeom>
              <a:avLst/>
              <a:gdLst>
                <a:gd name="T0" fmla="*/ 145 w 145"/>
                <a:gd name="T1" fmla="*/ 21 h 37"/>
                <a:gd name="T2" fmla="*/ 128 w 145"/>
                <a:gd name="T3" fmla="*/ 26 h 37"/>
                <a:gd name="T4" fmla="*/ 115 w 145"/>
                <a:gd name="T5" fmla="*/ 29 h 37"/>
                <a:gd name="T6" fmla="*/ 104 w 145"/>
                <a:gd name="T7" fmla="*/ 21 h 37"/>
                <a:gd name="T8" fmla="*/ 89 w 145"/>
                <a:gd name="T9" fmla="*/ 12 h 37"/>
                <a:gd name="T10" fmla="*/ 72 w 145"/>
                <a:gd name="T11" fmla="*/ 16 h 37"/>
                <a:gd name="T12" fmla="*/ 59 w 145"/>
                <a:gd name="T13" fmla="*/ 19 h 37"/>
                <a:gd name="T14" fmla="*/ 48 w 145"/>
                <a:gd name="T15" fmla="*/ 12 h 37"/>
                <a:gd name="T16" fmla="*/ 33 w 145"/>
                <a:gd name="T17" fmla="*/ 2 h 37"/>
                <a:gd name="T18" fmla="*/ 15 w 145"/>
                <a:gd name="T19" fmla="*/ 6 h 37"/>
                <a:gd name="T20" fmla="*/ 2 w 145"/>
                <a:gd name="T21" fmla="*/ 9 h 37"/>
                <a:gd name="T22" fmla="*/ 2 w 145"/>
                <a:gd name="T23" fmla="*/ 9 h 37"/>
                <a:gd name="T24" fmla="*/ 0 w 145"/>
                <a:gd name="T25" fmla="*/ 15 h 37"/>
                <a:gd name="T26" fmla="*/ 1 w 145"/>
                <a:gd name="T27" fmla="*/ 16 h 37"/>
                <a:gd name="T28" fmla="*/ 19 w 145"/>
                <a:gd name="T29" fmla="*/ 11 h 37"/>
                <a:gd name="T30" fmla="*/ 32 w 145"/>
                <a:gd name="T31" fmla="*/ 8 h 37"/>
                <a:gd name="T32" fmla="*/ 43 w 145"/>
                <a:gd name="T33" fmla="*/ 16 h 37"/>
                <a:gd name="T34" fmla="*/ 58 w 145"/>
                <a:gd name="T35" fmla="*/ 25 h 37"/>
                <a:gd name="T36" fmla="*/ 75 w 145"/>
                <a:gd name="T37" fmla="*/ 21 h 37"/>
                <a:gd name="T38" fmla="*/ 88 w 145"/>
                <a:gd name="T39" fmla="*/ 18 h 37"/>
                <a:gd name="T40" fmla="*/ 99 w 145"/>
                <a:gd name="T41" fmla="*/ 25 h 37"/>
                <a:gd name="T42" fmla="*/ 114 w 145"/>
                <a:gd name="T43" fmla="*/ 35 h 37"/>
                <a:gd name="T44" fmla="*/ 131 w 145"/>
                <a:gd name="T45" fmla="*/ 31 h 37"/>
                <a:gd name="T46" fmla="*/ 144 w 145"/>
                <a:gd name="T47" fmla="*/ 28 h 37"/>
                <a:gd name="T48" fmla="*/ 145 w 145"/>
                <a:gd name="T4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7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8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1" y="15"/>
                    <a:pt x="48" y="12"/>
                  </a:cubicBezTo>
                  <a:cubicBezTo>
                    <a:pt x="45" y="8"/>
                    <a:pt x="41" y="3"/>
                    <a:pt x="33" y="2"/>
                  </a:cubicBezTo>
                  <a:cubicBezTo>
                    <a:pt x="25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10" y="17"/>
                    <a:pt x="14" y="14"/>
                    <a:pt x="19" y="11"/>
                  </a:cubicBezTo>
                  <a:cubicBezTo>
                    <a:pt x="23" y="9"/>
                    <a:pt x="26" y="7"/>
                    <a:pt x="32" y="8"/>
                  </a:cubicBezTo>
                  <a:cubicBezTo>
                    <a:pt x="38" y="9"/>
                    <a:pt x="40" y="12"/>
                    <a:pt x="43" y="16"/>
                  </a:cubicBezTo>
                  <a:cubicBezTo>
                    <a:pt x="46" y="19"/>
                    <a:pt x="50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7"/>
                    <a:pt x="127" y="34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5" name="Freeform 268"/>
            <p:cNvSpPr/>
            <p:nvPr/>
          </p:nvSpPr>
          <p:spPr bwMode="auto">
            <a:xfrm>
              <a:off x="2033635" y="3047462"/>
              <a:ext cx="52390" cy="50806"/>
            </a:xfrm>
            <a:custGeom>
              <a:avLst/>
              <a:gdLst>
                <a:gd name="T0" fmla="*/ 4 w 28"/>
                <a:gd name="T1" fmla="*/ 22 h 28"/>
                <a:gd name="T2" fmla="*/ 22 w 28"/>
                <a:gd name="T3" fmla="*/ 24 h 28"/>
                <a:gd name="T4" fmla="*/ 24 w 28"/>
                <a:gd name="T5" fmla="*/ 6 h 28"/>
                <a:gd name="T6" fmla="*/ 6 w 28"/>
                <a:gd name="T7" fmla="*/ 4 h 28"/>
                <a:gd name="T8" fmla="*/ 4 w 28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4" y="22"/>
                  </a:moveTo>
                  <a:cubicBezTo>
                    <a:pt x="9" y="27"/>
                    <a:pt x="16" y="28"/>
                    <a:pt x="22" y="24"/>
                  </a:cubicBezTo>
                  <a:cubicBezTo>
                    <a:pt x="27" y="19"/>
                    <a:pt x="28" y="12"/>
                    <a:pt x="24" y="6"/>
                  </a:cubicBezTo>
                  <a:cubicBezTo>
                    <a:pt x="19" y="1"/>
                    <a:pt x="12" y="0"/>
                    <a:pt x="6" y="4"/>
                  </a:cubicBezTo>
                  <a:cubicBezTo>
                    <a:pt x="1" y="9"/>
                    <a:pt x="0" y="16"/>
                    <a:pt x="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6" name="Freeform 269"/>
            <p:cNvSpPr/>
            <p:nvPr/>
          </p:nvSpPr>
          <p:spPr bwMode="auto">
            <a:xfrm>
              <a:off x="534962" y="2136124"/>
              <a:ext cx="246074" cy="130191"/>
            </a:xfrm>
            <a:custGeom>
              <a:avLst/>
              <a:gdLst>
                <a:gd name="T0" fmla="*/ 7 w 134"/>
                <a:gd name="T1" fmla="*/ 54 h 71"/>
                <a:gd name="T2" fmla="*/ 67 w 134"/>
                <a:gd name="T3" fmla="*/ 54 h 71"/>
                <a:gd name="T4" fmla="*/ 70 w 134"/>
                <a:gd name="T5" fmla="*/ 56 h 71"/>
                <a:gd name="T6" fmla="*/ 79 w 134"/>
                <a:gd name="T7" fmla="*/ 65 h 71"/>
                <a:gd name="T8" fmla="*/ 101 w 134"/>
                <a:gd name="T9" fmla="*/ 56 h 71"/>
                <a:gd name="T10" fmla="*/ 125 w 134"/>
                <a:gd name="T11" fmla="*/ 66 h 71"/>
                <a:gd name="T12" fmla="*/ 132 w 134"/>
                <a:gd name="T13" fmla="*/ 71 h 71"/>
                <a:gd name="T14" fmla="*/ 131 w 134"/>
                <a:gd name="T15" fmla="*/ 63 h 71"/>
                <a:gd name="T16" fmla="*/ 93 w 134"/>
                <a:gd name="T17" fmla="*/ 30 h 71"/>
                <a:gd name="T18" fmla="*/ 92 w 134"/>
                <a:gd name="T19" fmla="*/ 28 h 71"/>
                <a:gd name="T20" fmla="*/ 100 w 134"/>
                <a:gd name="T21" fmla="*/ 18 h 71"/>
                <a:gd name="T22" fmla="*/ 114 w 134"/>
                <a:gd name="T23" fmla="*/ 30 h 71"/>
                <a:gd name="T24" fmla="*/ 124 w 134"/>
                <a:gd name="T25" fmla="*/ 30 h 71"/>
                <a:gd name="T26" fmla="*/ 123 w 134"/>
                <a:gd name="T27" fmla="*/ 20 h 71"/>
                <a:gd name="T28" fmla="*/ 105 w 134"/>
                <a:gd name="T29" fmla="*/ 4 h 71"/>
                <a:gd name="T30" fmla="*/ 104 w 134"/>
                <a:gd name="T31" fmla="*/ 3 h 71"/>
                <a:gd name="T32" fmla="*/ 104 w 134"/>
                <a:gd name="T33" fmla="*/ 3 h 71"/>
                <a:gd name="T34" fmla="*/ 94 w 134"/>
                <a:gd name="T35" fmla="*/ 4 h 71"/>
                <a:gd name="T36" fmla="*/ 74 w 134"/>
                <a:gd name="T37" fmla="*/ 27 h 71"/>
                <a:gd name="T38" fmla="*/ 74 w 134"/>
                <a:gd name="T39" fmla="*/ 28 h 71"/>
                <a:gd name="T40" fmla="*/ 65 w 134"/>
                <a:gd name="T41" fmla="*/ 37 h 71"/>
                <a:gd name="T42" fmla="*/ 64 w 134"/>
                <a:gd name="T43" fmla="*/ 40 h 71"/>
                <a:gd name="T44" fmla="*/ 7 w 134"/>
                <a:gd name="T45" fmla="*/ 40 h 71"/>
                <a:gd name="T46" fmla="*/ 0 w 134"/>
                <a:gd name="T47" fmla="*/ 47 h 71"/>
                <a:gd name="T48" fmla="*/ 7 w 134"/>
                <a:gd name="T49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4" h="71">
                  <a:moveTo>
                    <a:pt x="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8" y="55"/>
                    <a:pt x="69" y="56"/>
                    <a:pt x="70" y="5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84" y="61"/>
                    <a:pt x="90" y="56"/>
                    <a:pt x="101" y="56"/>
                  </a:cubicBezTo>
                  <a:cubicBezTo>
                    <a:pt x="113" y="56"/>
                    <a:pt x="120" y="62"/>
                    <a:pt x="125" y="66"/>
                  </a:cubicBezTo>
                  <a:cubicBezTo>
                    <a:pt x="127" y="68"/>
                    <a:pt x="129" y="70"/>
                    <a:pt x="132" y="71"/>
                  </a:cubicBezTo>
                  <a:cubicBezTo>
                    <a:pt x="134" y="68"/>
                    <a:pt x="134" y="66"/>
                    <a:pt x="131" y="63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29"/>
                    <a:pt x="92" y="29"/>
                    <a:pt x="92" y="2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7" y="33"/>
                    <a:pt x="121" y="33"/>
                    <a:pt x="124" y="30"/>
                  </a:cubicBezTo>
                  <a:cubicBezTo>
                    <a:pt x="126" y="27"/>
                    <a:pt x="126" y="22"/>
                    <a:pt x="123" y="20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3"/>
                    <a:pt x="105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1" y="0"/>
                    <a:pt x="97" y="1"/>
                    <a:pt x="94" y="4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7"/>
                    <a:pt x="74" y="27"/>
                    <a:pt x="74" y="2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8"/>
                    <a:pt x="64" y="39"/>
                    <a:pt x="64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43"/>
                    <a:pt x="0" y="47"/>
                  </a:cubicBezTo>
                  <a:cubicBezTo>
                    <a:pt x="0" y="51"/>
                    <a:pt x="3" y="54"/>
                    <a:pt x="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7" name="Freeform 270"/>
            <p:cNvSpPr/>
            <p:nvPr/>
          </p:nvSpPr>
          <p:spPr bwMode="auto">
            <a:xfrm>
              <a:off x="520674" y="2247263"/>
              <a:ext cx="328629" cy="42868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5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5 h 23"/>
                <a:gd name="T14" fmla="*/ 58 w 180"/>
                <a:gd name="T15" fmla="*/ 9 h 23"/>
                <a:gd name="T16" fmla="*/ 38 w 180"/>
                <a:gd name="T17" fmla="*/ 0 h 23"/>
                <a:gd name="T18" fmla="*/ 17 w 180"/>
                <a:gd name="T19" fmla="*/ 9 h 23"/>
                <a:gd name="T20" fmla="*/ 2 w 180"/>
                <a:gd name="T21" fmla="*/ 15 h 23"/>
                <a:gd name="T22" fmla="*/ 0 w 180"/>
                <a:gd name="T23" fmla="*/ 15 h 23"/>
                <a:gd name="T24" fmla="*/ 0 w 180"/>
                <a:gd name="T25" fmla="*/ 23 h 23"/>
                <a:gd name="T26" fmla="*/ 2 w 180"/>
                <a:gd name="T27" fmla="*/ 23 h 23"/>
                <a:gd name="T28" fmla="*/ 22 w 180"/>
                <a:gd name="T29" fmla="*/ 14 h 23"/>
                <a:gd name="T30" fmla="*/ 38 w 180"/>
                <a:gd name="T31" fmla="*/ 8 h 23"/>
                <a:gd name="T32" fmla="*/ 53 w 180"/>
                <a:gd name="T33" fmla="*/ 14 h 23"/>
                <a:gd name="T34" fmla="*/ 73 w 180"/>
                <a:gd name="T35" fmla="*/ 23 h 23"/>
                <a:gd name="T36" fmla="*/ 94 w 180"/>
                <a:gd name="T37" fmla="*/ 14 h 23"/>
                <a:gd name="T38" fmla="*/ 109 w 180"/>
                <a:gd name="T39" fmla="*/ 8 h 23"/>
                <a:gd name="T40" fmla="*/ 125 w 180"/>
                <a:gd name="T41" fmla="*/ 14 h 23"/>
                <a:gd name="T42" fmla="*/ 145 w 180"/>
                <a:gd name="T43" fmla="*/ 23 h 23"/>
                <a:gd name="T44" fmla="*/ 166 w 180"/>
                <a:gd name="T45" fmla="*/ 14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4"/>
                    <a:pt x="160" y="9"/>
                  </a:cubicBezTo>
                  <a:cubicBezTo>
                    <a:pt x="156" y="12"/>
                    <a:pt x="153" y="15"/>
                    <a:pt x="145" y="15"/>
                  </a:cubicBezTo>
                  <a:cubicBezTo>
                    <a:pt x="138" y="15"/>
                    <a:pt x="134" y="12"/>
                    <a:pt x="130" y="9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9"/>
                  </a:cubicBezTo>
                  <a:cubicBezTo>
                    <a:pt x="85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9"/>
                  </a:cubicBezTo>
                  <a:cubicBezTo>
                    <a:pt x="53" y="4"/>
                    <a:pt x="48" y="0"/>
                    <a:pt x="38" y="0"/>
                  </a:cubicBezTo>
                  <a:cubicBezTo>
                    <a:pt x="27" y="0"/>
                    <a:pt x="22" y="4"/>
                    <a:pt x="17" y="9"/>
                  </a:cubicBezTo>
                  <a:cubicBezTo>
                    <a:pt x="13" y="12"/>
                    <a:pt x="9" y="15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12" y="23"/>
                    <a:pt x="17" y="19"/>
                    <a:pt x="22" y="14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4"/>
                  </a:cubicBezTo>
                  <a:cubicBezTo>
                    <a:pt x="58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4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4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6" y="23"/>
                    <a:pt x="161" y="19"/>
                    <a:pt x="166" y="14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8" name="Freeform 271"/>
            <p:cNvSpPr/>
            <p:nvPr/>
          </p:nvSpPr>
          <p:spPr bwMode="auto">
            <a:xfrm>
              <a:off x="520674" y="2272666"/>
              <a:ext cx="328629" cy="42868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6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6 h 23"/>
                <a:gd name="T14" fmla="*/ 58 w 180"/>
                <a:gd name="T15" fmla="*/ 9 h 23"/>
                <a:gd name="T16" fmla="*/ 38 w 180"/>
                <a:gd name="T17" fmla="*/ 0 h 23"/>
                <a:gd name="T18" fmla="*/ 17 w 180"/>
                <a:gd name="T19" fmla="*/ 9 h 23"/>
                <a:gd name="T20" fmla="*/ 2 w 180"/>
                <a:gd name="T21" fmla="*/ 16 h 23"/>
                <a:gd name="T22" fmla="*/ 0 w 180"/>
                <a:gd name="T23" fmla="*/ 16 h 23"/>
                <a:gd name="T24" fmla="*/ 0 w 180"/>
                <a:gd name="T25" fmla="*/ 23 h 23"/>
                <a:gd name="T26" fmla="*/ 2 w 180"/>
                <a:gd name="T27" fmla="*/ 23 h 23"/>
                <a:gd name="T28" fmla="*/ 22 w 180"/>
                <a:gd name="T29" fmla="*/ 15 h 23"/>
                <a:gd name="T30" fmla="*/ 38 w 180"/>
                <a:gd name="T31" fmla="*/ 8 h 23"/>
                <a:gd name="T32" fmla="*/ 53 w 180"/>
                <a:gd name="T33" fmla="*/ 15 h 23"/>
                <a:gd name="T34" fmla="*/ 73 w 180"/>
                <a:gd name="T35" fmla="*/ 23 h 23"/>
                <a:gd name="T36" fmla="*/ 94 w 180"/>
                <a:gd name="T37" fmla="*/ 15 h 23"/>
                <a:gd name="T38" fmla="*/ 109 w 180"/>
                <a:gd name="T39" fmla="*/ 8 h 23"/>
                <a:gd name="T40" fmla="*/ 125 w 180"/>
                <a:gd name="T41" fmla="*/ 15 h 23"/>
                <a:gd name="T42" fmla="*/ 145 w 180"/>
                <a:gd name="T43" fmla="*/ 23 h 23"/>
                <a:gd name="T44" fmla="*/ 166 w 180"/>
                <a:gd name="T45" fmla="*/ 15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3" y="16"/>
                    <a:pt x="145" y="16"/>
                  </a:cubicBezTo>
                  <a:cubicBezTo>
                    <a:pt x="138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5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8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5"/>
                  </a:cubicBezTo>
                  <a:cubicBezTo>
                    <a:pt x="58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6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9" name="Freeform 272"/>
            <p:cNvSpPr/>
            <p:nvPr/>
          </p:nvSpPr>
          <p:spPr bwMode="auto">
            <a:xfrm>
              <a:off x="520674" y="2298069"/>
              <a:ext cx="328629" cy="44455"/>
            </a:xfrm>
            <a:custGeom>
              <a:avLst/>
              <a:gdLst>
                <a:gd name="T0" fmla="*/ 180 w 180"/>
                <a:gd name="T1" fmla="*/ 0 h 24"/>
                <a:gd name="T2" fmla="*/ 160 w 180"/>
                <a:gd name="T3" fmla="*/ 9 h 24"/>
                <a:gd name="T4" fmla="*/ 145 w 180"/>
                <a:gd name="T5" fmla="*/ 16 h 24"/>
                <a:gd name="T6" fmla="*/ 130 w 180"/>
                <a:gd name="T7" fmla="*/ 9 h 24"/>
                <a:gd name="T8" fmla="*/ 109 w 180"/>
                <a:gd name="T9" fmla="*/ 0 h 24"/>
                <a:gd name="T10" fmla="*/ 89 w 180"/>
                <a:gd name="T11" fmla="*/ 9 h 24"/>
                <a:gd name="T12" fmla="*/ 73 w 180"/>
                <a:gd name="T13" fmla="*/ 16 h 24"/>
                <a:gd name="T14" fmla="*/ 58 w 180"/>
                <a:gd name="T15" fmla="*/ 9 h 24"/>
                <a:gd name="T16" fmla="*/ 38 w 180"/>
                <a:gd name="T17" fmla="*/ 0 h 24"/>
                <a:gd name="T18" fmla="*/ 17 w 180"/>
                <a:gd name="T19" fmla="*/ 9 h 24"/>
                <a:gd name="T20" fmla="*/ 2 w 180"/>
                <a:gd name="T21" fmla="*/ 16 h 24"/>
                <a:gd name="T22" fmla="*/ 0 w 180"/>
                <a:gd name="T23" fmla="*/ 16 h 24"/>
                <a:gd name="T24" fmla="*/ 0 w 180"/>
                <a:gd name="T25" fmla="*/ 24 h 24"/>
                <a:gd name="T26" fmla="*/ 2 w 180"/>
                <a:gd name="T27" fmla="*/ 24 h 24"/>
                <a:gd name="T28" fmla="*/ 22 w 180"/>
                <a:gd name="T29" fmla="*/ 15 h 24"/>
                <a:gd name="T30" fmla="*/ 38 w 180"/>
                <a:gd name="T31" fmla="*/ 8 h 24"/>
                <a:gd name="T32" fmla="*/ 53 w 180"/>
                <a:gd name="T33" fmla="*/ 15 h 24"/>
                <a:gd name="T34" fmla="*/ 73 w 180"/>
                <a:gd name="T35" fmla="*/ 24 h 24"/>
                <a:gd name="T36" fmla="*/ 94 w 180"/>
                <a:gd name="T37" fmla="*/ 15 h 24"/>
                <a:gd name="T38" fmla="*/ 109 w 180"/>
                <a:gd name="T39" fmla="*/ 8 h 24"/>
                <a:gd name="T40" fmla="*/ 125 w 180"/>
                <a:gd name="T41" fmla="*/ 15 h 24"/>
                <a:gd name="T42" fmla="*/ 145 w 180"/>
                <a:gd name="T43" fmla="*/ 24 h 24"/>
                <a:gd name="T44" fmla="*/ 166 w 180"/>
                <a:gd name="T45" fmla="*/ 15 h 24"/>
                <a:gd name="T46" fmla="*/ 180 w 180"/>
                <a:gd name="T47" fmla="*/ 8 h 24"/>
                <a:gd name="T48" fmla="*/ 180 w 180"/>
                <a:gd name="T4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4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3" y="16"/>
                    <a:pt x="145" y="16"/>
                  </a:cubicBezTo>
                  <a:cubicBezTo>
                    <a:pt x="138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5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8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12" y="24"/>
                    <a:pt x="17" y="19"/>
                    <a:pt x="22" y="15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5"/>
                  </a:cubicBezTo>
                  <a:cubicBezTo>
                    <a:pt x="58" y="19"/>
                    <a:pt x="63" y="24"/>
                    <a:pt x="73" y="24"/>
                  </a:cubicBezTo>
                  <a:cubicBezTo>
                    <a:pt x="84" y="24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5"/>
                  </a:cubicBezTo>
                  <a:cubicBezTo>
                    <a:pt x="129" y="19"/>
                    <a:pt x="135" y="24"/>
                    <a:pt x="145" y="24"/>
                  </a:cubicBezTo>
                  <a:cubicBezTo>
                    <a:pt x="156" y="24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0" name="Freeform 273"/>
            <p:cNvSpPr/>
            <p:nvPr/>
          </p:nvSpPr>
          <p:spPr bwMode="auto">
            <a:xfrm>
              <a:off x="606403" y="2142475"/>
              <a:ext cx="61916" cy="61921"/>
            </a:xfrm>
            <a:custGeom>
              <a:avLst/>
              <a:gdLst>
                <a:gd name="T0" fmla="*/ 7 w 34"/>
                <a:gd name="T1" fmla="*/ 29 h 35"/>
                <a:gd name="T2" fmla="*/ 29 w 34"/>
                <a:gd name="T3" fmla="*/ 28 h 35"/>
                <a:gd name="T4" fmla="*/ 27 w 34"/>
                <a:gd name="T5" fmla="*/ 6 h 35"/>
                <a:gd name="T6" fmla="*/ 6 w 34"/>
                <a:gd name="T7" fmla="*/ 7 h 35"/>
                <a:gd name="T8" fmla="*/ 7 w 34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7" y="29"/>
                  </a:moveTo>
                  <a:cubicBezTo>
                    <a:pt x="13" y="35"/>
                    <a:pt x="23" y="34"/>
                    <a:pt x="29" y="28"/>
                  </a:cubicBezTo>
                  <a:cubicBezTo>
                    <a:pt x="34" y="21"/>
                    <a:pt x="34" y="12"/>
                    <a:pt x="27" y="6"/>
                  </a:cubicBezTo>
                  <a:cubicBezTo>
                    <a:pt x="21" y="0"/>
                    <a:pt x="11" y="1"/>
                    <a:pt x="6" y="7"/>
                  </a:cubicBezTo>
                  <a:cubicBezTo>
                    <a:pt x="0" y="14"/>
                    <a:pt x="1" y="24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1" name="Freeform 274"/>
            <p:cNvSpPr/>
            <p:nvPr/>
          </p:nvSpPr>
          <p:spPr bwMode="auto">
            <a:xfrm>
              <a:off x="2565473" y="2410796"/>
              <a:ext cx="249250" cy="130191"/>
            </a:xfrm>
            <a:custGeom>
              <a:avLst/>
              <a:gdLst>
                <a:gd name="T0" fmla="*/ 7 w 135"/>
                <a:gd name="T1" fmla="*/ 54 h 71"/>
                <a:gd name="T2" fmla="*/ 68 w 135"/>
                <a:gd name="T3" fmla="*/ 54 h 71"/>
                <a:gd name="T4" fmla="*/ 70 w 135"/>
                <a:gd name="T5" fmla="*/ 56 h 71"/>
                <a:gd name="T6" fmla="*/ 80 w 135"/>
                <a:gd name="T7" fmla="*/ 65 h 71"/>
                <a:gd name="T8" fmla="*/ 102 w 135"/>
                <a:gd name="T9" fmla="*/ 56 h 71"/>
                <a:gd name="T10" fmla="*/ 126 w 135"/>
                <a:gd name="T11" fmla="*/ 66 h 71"/>
                <a:gd name="T12" fmla="*/ 133 w 135"/>
                <a:gd name="T13" fmla="*/ 71 h 71"/>
                <a:gd name="T14" fmla="*/ 132 w 135"/>
                <a:gd name="T15" fmla="*/ 63 h 71"/>
                <a:gd name="T16" fmla="*/ 94 w 135"/>
                <a:gd name="T17" fmla="*/ 30 h 71"/>
                <a:gd name="T18" fmla="*/ 92 w 135"/>
                <a:gd name="T19" fmla="*/ 28 h 71"/>
                <a:gd name="T20" fmla="*/ 101 w 135"/>
                <a:gd name="T21" fmla="*/ 18 h 71"/>
                <a:gd name="T22" fmla="*/ 115 w 135"/>
                <a:gd name="T23" fmla="*/ 30 h 71"/>
                <a:gd name="T24" fmla="*/ 125 w 135"/>
                <a:gd name="T25" fmla="*/ 30 h 71"/>
                <a:gd name="T26" fmla="*/ 124 w 135"/>
                <a:gd name="T27" fmla="*/ 20 h 71"/>
                <a:gd name="T28" fmla="*/ 106 w 135"/>
                <a:gd name="T29" fmla="*/ 3 h 71"/>
                <a:gd name="T30" fmla="*/ 105 w 135"/>
                <a:gd name="T31" fmla="*/ 3 h 71"/>
                <a:gd name="T32" fmla="*/ 105 w 135"/>
                <a:gd name="T33" fmla="*/ 3 h 71"/>
                <a:gd name="T34" fmla="*/ 95 w 135"/>
                <a:gd name="T35" fmla="*/ 4 h 71"/>
                <a:gd name="T36" fmla="*/ 75 w 135"/>
                <a:gd name="T37" fmla="*/ 27 h 71"/>
                <a:gd name="T38" fmla="*/ 74 w 135"/>
                <a:gd name="T39" fmla="*/ 28 h 71"/>
                <a:gd name="T40" fmla="*/ 66 w 135"/>
                <a:gd name="T41" fmla="*/ 37 h 71"/>
                <a:gd name="T42" fmla="*/ 65 w 135"/>
                <a:gd name="T43" fmla="*/ 40 h 71"/>
                <a:gd name="T44" fmla="*/ 7 w 135"/>
                <a:gd name="T45" fmla="*/ 40 h 71"/>
                <a:gd name="T46" fmla="*/ 0 w 135"/>
                <a:gd name="T47" fmla="*/ 47 h 71"/>
                <a:gd name="T48" fmla="*/ 7 w 135"/>
                <a:gd name="T49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71">
                  <a:moveTo>
                    <a:pt x="7" y="54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9" y="55"/>
                    <a:pt x="70" y="56"/>
                    <a:pt x="70" y="56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5" y="61"/>
                    <a:pt x="91" y="56"/>
                    <a:pt x="102" y="56"/>
                  </a:cubicBezTo>
                  <a:cubicBezTo>
                    <a:pt x="114" y="56"/>
                    <a:pt x="121" y="62"/>
                    <a:pt x="126" y="66"/>
                  </a:cubicBezTo>
                  <a:cubicBezTo>
                    <a:pt x="128" y="68"/>
                    <a:pt x="130" y="70"/>
                    <a:pt x="133" y="71"/>
                  </a:cubicBezTo>
                  <a:cubicBezTo>
                    <a:pt x="134" y="68"/>
                    <a:pt x="135" y="66"/>
                    <a:pt x="132" y="63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4" y="29"/>
                    <a:pt x="93" y="29"/>
                    <a:pt x="92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8" y="33"/>
                    <a:pt x="122" y="33"/>
                    <a:pt x="125" y="30"/>
                  </a:cubicBezTo>
                  <a:cubicBezTo>
                    <a:pt x="127" y="27"/>
                    <a:pt x="127" y="22"/>
                    <a:pt x="124" y="20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3"/>
                    <a:pt x="105" y="3"/>
                    <a:pt x="105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2" y="0"/>
                    <a:pt x="97" y="1"/>
                    <a:pt x="95" y="4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4" y="28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5" y="38"/>
                    <a:pt x="65" y="39"/>
                    <a:pt x="65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4" y="40"/>
                    <a:pt x="0" y="43"/>
                    <a:pt x="0" y="47"/>
                  </a:cubicBezTo>
                  <a:cubicBezTo>
                    <a:pt x="0" y="51"/>
                    <a:pt x="4" y="54"/>
                    <a:pt x="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2" name="Freeform 275"/>
            <p:cNvSpPr/>
            <p:nvPr/>
          </p:nvSpPr>
          <p:spPr bwMode="auto">
            <a:xfrm>
              <a:off x="2552772" y="2521935"/>
              <a:ext cx="331804" cy="42867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8 h 23"/>
                <a:gd name="T4" fmla="*/ 145 w 180"/>
                <a:gd name="T5" fmla="*/ 15 h 23"/>
                <a:gd name="T6" fmla="*/ 130 w 180"/>
                <a:gd name="T7" fmla="*/ 8 h 23"/>
                <a:gd name="T8" fmla="*/ 109 w 180"/>
                <a:gd name="T9" fmla="*/ 0 h 23"/>
                <a:gd name="T10" fmla="*/ 89 w 180"/>
                <a:gd name="T11" fmla="*/ 8 h 23"/>
                <a:gd name="T12" fmla="*/ 73 w 180"/>
                <a:gd name="T13" fmla="*/ 15 h 23"/>
                <a:gd name="T14" fmla="*/ 58 w 180"/>
                <a:gd name="T15" fmla="*/ 8 h 23"/>
                <a:gd name="T16" fmla="*/ 37 w 180"/>
                <a:gd name="T17" fmla="*/ 0 h 23"/>
                <a:gd name="T18" fmla="*/ 17 w 180"/>
                <a:gd name="T19" fmla="*/ 8 h 23"/>
                <a:gd name="T20" fmla="*/ 1 w 180"/>
                <a:gd name="T21" fmla="*/ 15 h 23"/>
                <a:gd name="T22" fmla="*/ 0 w 180"/>
                <a:gd name="T23" fmla="*/ 15 h 23"/>
                <a:gd name="T24" fmla="*/ 0 w 180"/>
                <a:gd name="T25" fmla="*/ 23 h 23"/>
                <a:gd name="T26" fmla="*/ 1 w 180"/>
                <a:gd name="T27" fmla="*/ 23 h 23"/>
                <a:gd name="T28" fmla="*/ 22 w 180"/>
                <a:gd name="T29" fmla="*/ 14 h 23"/>
                <a:gd name="T30" fmla="*/ 37 w 180"/>
                <a:gd name="T31" fmla="*/ 8 h 23"/>
                <a:gd name="T32" fmla="*/ 53 w 180"/>
                <a:gd name="T33" fmla="*/ 14 h 23"/>
                <a:gd name="T34" fmla="*/ 73 w 180"/>
                <a:gd name="T35" fmla="*/ 23 h 23"/>
                <a:gd name="T36" fmla="*/ 94 w 180"/>
                <a:gd name="T37" fmla="*/ 14 h 23"/>
                <a:gd name="T38" fmla="*/ 109 w 180"/>
                <a:gd name="T39" fmla="*/ 8 h 23"/>
                <a:gd name="T40" fmla="*/ 124 w 180"/>
                <a:gd name="T41" fmla="*/ 14 h 23"/>
                <a:gd name="T42" fmla="*/ 145 w 180"/>
                <a:gd name="T43" fmla="*/ 23 h 23"/>
                <a:gd name="T44" fmla="*/ 166 w 180"/>
                <a:gd name="T45" fmla="*/ 14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4"/>
                    <a:pt x="160" y="8"/>
                  </a:cubicBezTo>
                  <a:cubicBezTo>
                    <a:pt x="156" y="12"/>
                    <a:pt x="152" y="15"/>
                    <a:pt x="145" y="15"/>
                  </a:cubicBezTo>
                  <a:cubicBezTo>
                    <a:pt x="137" y="15"/>
                    <a:pt x="134" y="12"/>
                    <a:pt x="130" y="8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8"/>
                  </a:cubicBezTo>
                  <a:cubicBezTo>
                    <a:pt x="84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8"/>
                  </a:cubicBezTo>
                  <a:cubicBezTo>
                    <a:pt x="53" y="4"/>
                    <a:pt x="48" y="0"/>
                    <a:pt x="37" y="0"/>
                  </a:cubicBezTo>
                  <a:cubicBezTo>
                    <a:pt x="27" y="0"/>
                    <a:pt x="22" y="4"/>
                    <a:pt x="17" y="8"/>
                  </a:cubicBezTo>
                  <a:cubicBezTo>
                    <a:pt x="13" y="12"/>
                    <a:pt x="9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4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4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4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4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4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3" name="Freeform 276"/>
            <p:cNvSpPr/>
            <p:nvPr/>
          </p:nvSpPr>
          <p:spPr bwMode="auto">
            <a:xfrm>
              <a:off x="2552772" y="2547338"/>
              <a:ext cx="331804" cy="42867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5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5 h 23"/>
                <a:gd name="T14" fmla="*/ 58 w 180"/>
                <a:gd name="T15" fmla="*/ 9 h 23"/>
                <a:gd name="T16" fmla="*/ 37 w 180"/>
                <a:gd name="T17" fmla="*/ 0 h 23"/>
                <a:gd name="T18" fmla="*/ 17 w 180"/>
                <a:gd name="T19" fmla="*/ 9 h 23"/>
                <a:gd name="T20" fmla="*/ 1 w 180"/>
                <a:gd name="T21" fmla="*/ 15 h 23"/>
                <a:gd name="T22" fmla="*/ 0 w 180"/>
                <a:gd name="T23" fmla="*/ 15 h 23"/>
                <a:gd name="T24" fmla="*/ 0 w 180"/>
                <a:gd name="T25" fmla="*/ 23 h 23"/>
                <a:gd name="T26" fmla="*/ 1 w 180"/>
                <a:gd name="T27" fmla="*/ 23 h 23"/>
                <a:gd name="T28" fmla="*/ 22 w 180"/>
                <a:gd name="T29" fmla="*/ 15 h 23"/>
                <a:gd name="T30" fmla="*/ 37 w 180"/>
                <a:gd name="T31" fmla="*/ 8 h 23"/>
                <a:gd name="T32" fmla="*/ 53 w 180"/>
                <a:gd name="T33" fmla="*/ 15 h 23"/>
                <a:gd name="T34" fmla="*/ 73 w 180"/>
                <a:gd name="T35" fmla="*/ 23 h 23"/>
                <a:gd name="T36" fmla="*/ 94 w 180"/>
                <a:gd name="T37" fmla="*/ 15 h 23"/>
                <a:gd name="T38" fmla="*/ 109 w 180"/>
                <a:gd name="T39" fmla="*/ 8 h 23"/>
                <a:gd name="T40" fmla="*/ 124 w 180"/>
                <a:gd name="T41" fmla="*/ 15 h 23"/>
                <a:gd name="T42" fmla="*/ 145 w 180"/>
                <a:gd name="T43" fmla="*/ 23 h 23"/>
                <a:gd name="T44" fmla="*/ 166 w 180"/>
                <a:gd name="T45" fmla="*/ 15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2" y="15"/>
                    <a:pt x="145" y="15"/>
                  </a:cubicBezTo>
                  <a:cubicBezTo>
                    <a:pt x="137" y="15"/>
                    <a:pt x="134" y="12"/>
                    <a:pt x="130" y="9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9"/>
                  </a:cubicBezTo>
                  <a:cubicBezTo>
                    <a:pt x="84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9"/>
                  </a:cubicBezTo>
                  <a:cubicBezTo>
                    <a:pt x="53" y="4"/>
                    <a:pt x="48" y="0"/>
                    <a:pt x="37" y="0"/>
                  </a:cubicBezTo>
                  <a:cubicBezTo>
                    <a:pt x="27" y="0"/>
                    <a:pt x="22" y="4"/>
                    <a:pt x="17" y="9"/>
                  </a:cubicBezTo>
                  <a:cubicBezTo>
                    <a:pt x="13" y="12"/>
                    <a:pt x="9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5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4" name="Freeform 277"/>
            <p:cNvSpPr/>
            <p:nvPr/>
          </p:nvSpPr>
          <p:spPr bwMode="auto">
            <a:xfrm>
              <a:off x="2552772" y="2574328"/>
              <a:ext cx="331804" cy="42868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6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6 h 23"/>
                <a:gd name="T14" fmla="*/ 58 w 180"/>
                <a:gd name="T15" fmla="*/ 9 h 23"/>
                <a:gd name="T16" fmla="*/ 37 w 180"/>
                <a:gd name="T17" fmla="*/ 0 h 23"/>
                <a:gd name="T18" fmla="*/ 17 w 180"/>
                <a:gd name="T19" fmla="*/ 9 h 23"/>
                <a:gd name="T20" fmla="*/ 1 w 180"/>
                <a:gd name="T21" fmla="*/ 16 h 23"/>
                <a:gd name="T22" fmla="*/ 0 w 180"/>
                <a:gd name="T23" fmla="*/ 16 h 23"/>
                <a:gd name="T24" fmla="*/ 0 w 180"/>
                <a:gd name="T25" fmla="*/ 23 h 23"/>
                <a:gd name="T26" fmla="*/ 1 w 180"/>
                <a:gd name="T27" fmla="*/ 23 h 23"/>
                <a:gd name="T28" fmla="*/ 22 w 180"/>
                <a:gd name="T29" fmla="*/ 15 h 23"/>
                <a:gd name="T30" fmla="*/ 37 w 180"/>
                <a:gd name="T31" fmla="*/ 8 h 23"/>
                <a:gd name="T32" fmla="*/ 53 w 180"/>
                <a:gd name="T33" fmla="*/ 15 h 23"/>
                <a:gd name="T34" fmla="*/ 73 w 180"/>
                <a:gd name="T35" fmla="*/ 23 h 23"/>
                <a:gd name="T36" fmla="*/ 94 w 180"/>
                <a:gd name="T37" fmla="*/ 15 h 23"/>
                <a:gd name="T38" fmla="*/ 109 w 180"/>
                <a:gd name="T39" fmla="*/ 8 h 23"/>
                <a:gd name="T40" fmla="*/ 124 w 180"/>
                <a:gd name="T41" fmla="*/ 15 h 23"/>
                <a:gd name="T42" fmla="*/ 145 w 180"/>
                <a:gd name="T43" fmla="*/ 23 h 23"/>
                <a:gd name="T44" fmla="*/ 166 w 180"/>
                <a:gd name="T45" fmla="*/ 15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2" y="16"/>
                    <a:pt x="145" y="16"/>
                  </a:cubicBezTo>
                  <a:cubicBezTo>
                    <a:pt x="137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4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7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1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5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5" name="Freeform 278"/>
            <p:cNvSpPr/>
            <p:nvPr/>
          </p:nvSpPr>
          <p:spPr bwMode="auto">
            <a:xfrm>
              <a:off x="2640089" y="2417147"/>
              <a:ext cx="61915" cy="61920"/>
            </a:xfrm>
            <a:custGeom>
              <a:avLst/>
              <a:gdLst>
                <a:gd name="T0" fmla="*/ 7 w 34"/>
                <a:gd name="T1" fmla="*/ 29 h 35"/>
                <a:gd name="T2" fmla="*/ 29 w 34"/>
                <a:gd name="T3" fmla="*/ 28 h 35"/>
                <a:gd name="T4" fmla="*/ 27 w 34"/>
                <a:gd name="T5" fmla="*/ 6 h 35"/>
                <a:gd name="T6" fmla="*/ 5 w 34"/>
                <a:gd name="T7" fmla="*/ 7 h 35"/>
                <a:gd name="T8" fmla="*/ 7 w 34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7" y="29"/>
                  </a:moveTo>
                  <a:cubicBezTo>
                    <a:pt x="13" y="35"/>
                    <a:pt x="23" y="34"/>
                    <a:pt x="29" y="28"/>
                  </a:cubicBezTo>
                  <a:cubicBezTo>
                    <a:pt x="34" y="21"/>
                    <a:pt x="34" y="12"/>
                    <a:pt x="27" y="6"/>
                  </a:cubicBezTo>
                  <a:cubicBezTo>
                    <a:pt x="21" y="0"/>
                    <a:pt x="11" y="1"/>
                    <a:pt x="5" y="7"/>
                  </a:cubicBezTo>
                  <a:cubicBezTo>
                    <a:pt x="0" y="14"/>
                    <a:pt x="0" y="24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" name="Freeform 279"/>
            <p:cNvSpPr/>
            <p:nvPr/>
          </p:nvSpPr>
          <p:spPr bwMode="auto">
            <a:xfrm>
              <a:off x="3017933" y="6187925"/>
              <a:ext cx="217498" cy="112727"/>
            </a:xfrm>
            <a:custGeom>
              <a:avLst/>
              <a:gdLst>
                <a:gd name="T0" fmla="*/ 6 w 119"/>
                <a:gd name="T1" fmla="*/ 48 h 63"/>
                <a:gd name="T2" fmla="*/ 60 w 119"/>
                <a:gd name="T3" fmla="*/ 48 h 63"/>
                <a:gd name="T4" fmla="*/ 62 w 119"/>
                <a:gd name="T5" fmla="*/ 50 h 63"/>
                <a:gd name="T6" fmla="*/ 70 w 119"/>
                <a:gd name="T7" fmla="*/ 57 h 63"/>
                <a:gd name="T8" fmla="*/ 90 w 119"/>
                <a:gd name="T9" fmla="*/ 50 h 63"/>
                <a:gd name="T10" fmla="*/ 111 w 119"/>
                <a:gd name="T11" fmla="*/ 58 h 63"/>
                <a:gd name="T12" fmla="*/ 117 w 119"/>
                <a:gd name="T13" fmla="*/ 63 h 63"/>
                <a:gd name="T14" fmla="*/ 116 w 119"/>
                <a:gd name="T15" fmla="*/ 56 h 63"/>
                <a:gd name="T16" fmla="*/ 83 w 119"/>
                <a:gd name="T17" fmla="*/ 26 h 63"/>
                <a:gd name="T18" fmla="*/ 81 w 119"/>
                <a:gd name="T19" fmla="*/ 25 h 63"/>
                <a:gd name="T20" fmla="*/ 89 w 119"/>
                <a:gd name="T21" fmla="*/ 16 h 63"/>
                <a:gd name="T22" fmla="*/ 101 w 119"/>
                <a:gd name="T23" fmla="*/ 27 h 63"/>
                <a:gd name="T24" fmla="*/ 110 w 119"/>
                <a:gd name="T25" fmla="*/ 26 h 63"/>
                <a:gd name="T26" fmla="*/ 109 w 119"/>
                <a:gd name="T27" fmla="*/ 18 h 63"/>
                <a:gd name="T28" fmla="*/ 93 w 119"/>
                <a:gd name="T29" fmla="*/ 3 h 63"/>
                <a:gd name="T30" fmla="*/ 93 w 119"/>
                <a:gd name="T31" fmla="*/ 3 h 63"/>
                <a:gd name="T32" fmla="*/ 92 w 119"/>
                <a:gd name="T33" fmla="*/ 2 h 63"/>
                <a:gd name="T34" fmla="*/ 84 w 119"/>
                <a:gd name="T35" fmla="*/ 3 h 63"/>
                <a:gd name="T36" fmla="*/ 66 w 119"/>
                <a:gd name="T37" fmla="*/ 24 h 63"/>
                <a:gd name="T38" fmla="*/ 65 w 119"/>
                <a:gd name="T39" fmla="*/ 24 h 63"/>
                <a:gd name="T40" fmla="*/ 58 w 119"/>
                <a:gd name="T41" fmla="*/ 33 h 63"/>
                <a:gd name="T42" fmla="*/ 57 w 119"/>
                <a:gd name="T43" fmla="*/ 35 h 63"/>
                <a:gd name="T44" fmla="*/ 6 w 119"/>
                <a:gd name="T45" fmla="*/ 35 h 63"/>
                <a:gd name="T46" fmla="*/ 0 w 119"/>
                <a:gd name="T47" fmla="*/ 41 h 63"/>
                <a:gd name="T48" fmla="*/ 6 w 119"/>
                <a:gd name="T4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63">
                  <a:moveTo>
                    <a:pt x="6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1" y="48"/>
                    <a:pt x="61" y="49"/>
                    <a:pt x="62" y="5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5" y="54"/>
                    <a:pt x="80" y="50"/>
                    <a:pt x="90" y="50"/>
                  </a:cubicBezTo>
                  <a:cubicBezTo>
                    <a:pt x="101" y="50"/>
                    <a:pt x="106" y="55"/>
                    <a:pt x="111" y="58"/>
                  </a:cubicBezTo>
                  <a:cubicBezTo>
                    <a:pt x="113" y="60"/>
                    <a:pt x="114" y="62"/>
                    <a:pt x="117" y="63"/>
                  </a:cubicBezTo>
                  <a:cubicBezTo>
                    <a:pt x="118" y="60"/>
                    <a:pt x="119" y="58"/>
                    <a:pt x="116" y="5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6"/>
                    <a:pt x="82" y="25"/>
                    <a:pt x="81" y="25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4" y="29"/>
                    <a:pt x="107" y="29"/>
                    <a:pt x="110" y="26"/>
                  </a:cubicBezTo>
                  <a:cubicBezTo>
                    <a:pt x="112" y="24"/>
                    <a:pt x="112" y="20"/>
                    <a:pt x="109" y="18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2" y="3"/>
                    <a:pt x="92" y="2"/>
                  </a:cubicBezTo>
                  <a:cubicBezTo>
                    <a:pt x="90" y="0"/>
                    <a:pt x="86" y="1"/>
                    <a:pt x="84" y="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5" y="24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7" y="33"/>
                    <a:pt x="57" y="34"/>
                    <a:pt x="57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3" y="35"/>
                    <a:pt x="0" y="38"/>
                    <a:pt x="0" y="41"/>
                  </a:cubicBezTo>
                  <a:cubicBezTo>
                    <a:pt x="0" y="45"/>
                    <a:pt x="3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7" name="Freeform 280"/>
            <p:cNvSpPr/>
            <p:nvPr/>
          </p:nvSpPr>
          <p:spPr bwMode="auto">
            <a:xfrm>
              <a:off x="3006819" y="6284775"/>
              <a:ext cx="292114" cy="38105"/>
            </a:xfrm>
            <a:custGeom>
              <a:avLst/>
              <a:gdLst>
                <a:gd name="T0" fmla="*/ 159 w 159"/>
                <a:gd name="T1" fmla="*/ 0 h 20"/>
                <a:gd name="T2" fmla="*/ 141 w 159"/>
                <a:gd name="T3" fmla="*/ 7 h 20"/>
                <a:gd name="T4" fmla="*/ 127 w 159"/>
                <a:gd name="T5" fmla="*/ 13 h 20"/>
                <a:gd name="T6" fmla="*/ 114 w 159"/>
                <a:gd name="T7" fmla="*/ 7 h 20"/>
                <a:gd name="T8" fmla="*/ 96 w 159"/>
                <a:gd name="T9" fmla="*/ 0 h 20"/>
                <a:gd name="T10" fmla="*/ 78 w 159"/>
                <a:gd name="T11" fmla="*/ 7 h 20"/>
                <a:gd name="T12" fmla="*/ 64 w 159"/>
                <a:gd name="T13" fmla="*/ 13 h 20"/>
                <a:gd name="T14" fmla="*/ 51 w 159"/>
                <a:gd name="T15" fmla="*/ 7 h 20"/>
                <a:gd name="T16" fmla="*/ 33 w 159"/>
                <a:gd name="T17" fmla="*/ 0 h 20"/>
                <a:gd name="T18" fmla="*/ 14 w 159"/>
                <a:gd name="T19" fmla="*/ 7 h 20"/>
                <a:gd name="T20" fmla="*/ 1 w 159"/>
                <a:gd name="T21" fmla="*/ 13 h 20"/>
                <a:gd name="T22" fmla="*/ 0 w 159"/>
                <a:gd name="T23" fmla="*/ 13 h 20"/>
                <a:gd name="T24" fmla="*/ 0 w 159"/>
                <a:gd name="T25" fmla="*/ 20 h 20"/>
                <a:gd name="T26" fmla="*/ 1 w 159"/>
                <a:gd name="T27" fmla="*/ 20 h 20"/>
                <a:gd name="T28" fmla="*/ 19 w 159"/>
                <a:gd name="T29" fmla="*/ 13 h 20"/>
                <a:gd name="T30" fmla="*/ 33 w 159"/>
                <a:gd name="T31" fmla="*/ 7 h 20"/>
                <a:gd name="T32" fmla="*/ 46 w 159"/>
                <a:gd name="T33" fmla="*/ 13 h 20"/>
                <a:gd name="T34" fmla="*/ 64 w 159"/>
                <a:gd name="T35" fmla="*/ 20 h 20"/>
                <a:gd name="T36" fmla="*/ 82 w 159"/>
                <a:gd name="T37" fmla="*/ 13 h 20"/>
                <a:gd name="T38" fmla="*/ 96 w 159"/>
                <a:gd name="T39" fmla="*/ 7 h 20"/>
                <a:gd name="T40" fmla="*/ 109 w 159"/>
                <a:gd name="T41" fmla="*/ 13 h 20"/>
                <a:gd name="T42" fmla="*/ 127 w 159"/>
                <a:gd name="T43" fmla="*/ 20 h 20"/>
                <a:gd name="T44" fmla="*/ 146 w 159"/>
                <a:gd name="T45" fmla="*/ 13 h 20"/>
                <a:gd name="T46" fmla="*/ 159 w 159"/>
                <a:gd name="T47" fmla="*/ 7 h 20"/>
                <a:gd name="T48" fmla="*/ 159 w 159"/>
                <a:gd name="T4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20">
                  <a:moveTo>
                    <a:pt x="159" y="0"/>
                  </a:moveTo>
                  <a:cubicBezTo>
                    <a:pt x="150" y="0"/>
                    <a:pt x="145" y="4"/>
                    <a:pt x="141" y="7"/>
                  </a:cubicBezTo>
                  <a:cubicBezTo>
                    <a:pt x="137" y="11"/>
                    <a:pt x="134" y="13"/>
                    <a:pt x="127" y="13"/>
                  </a:cubicBezTo>
                  <a:cubicBezTo>
                    <a:pt x="121" y="13"/>
                    <a:pt x="118" y="11"/>
                    <a:pt x="114" y="7"/>
                  </a:cubicBezTo>
                  <a:cubicBezTo>
                    <a:pt x="110" y="4"/>
                    <a:pt x="105" y="0"/>
                    <a:pt x="96" y="0"/>
                  </a:cubicBezTo>
                  <a:cubicBezTo>
                    <a:pt x="87" y="0"/>
                    <a:pt x="82" y="4"/>
                    <a:pt x="78" y="7"/>
                  </a:cubicBezTo>
                  <a:cubicBezTo>
                    <a:pt x="74" y="11"/>
                    <a:pt x="71" y="13"/>
                    <a:pt x="64" y="13"/>
                  </a:cubicBezTo>
                  <a:cubicBezTo>
                    <a:pt x="58" y="13"/>
                    <a:pt x="54" y="11"/>
                    <a:pt x="51" y="7"/>
                  </a:cubicBezTo>
                  <a:cubicBezTo>
                    <a:pt x="46" y="4"/>
                    <a:pt x="42" y="0"/>
                    <a:pt x="33" y="0"/>
                  </a:cubicBezTo>
                  <a:cubicBezTo>
                    <a:pt x="23" y="0"/>
                    <a:pt x="19" y="4"/>
                    <a:pt x="14" y="7"/>
                  </a:cubicBezTo>
                  <a:cubicBezTo>
                    <a:pt x="11" y="11"/>
                    <a:pt x="7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1" y="20"/>
                  </a:cubicBezTo>
                  <a:cubicBezTo>
                    <a:pt x="10" y="20"/>
                    <a:pt x="15" y="16"/>
                    <a:pt x="19" y="13"/>
                  </a:cubicBezTo>
                  <a:cubicBezTo>
                    <a:pt x="23" y="9"/>
                    <a:pt x="26" y="7"/>
                    <a:pt x="33" y="7"/>
                  </a:cubicBezTo>
                  <a:cubicBezTo>
                    <a:pt x="39" y="7"/>
                    <a:pt x="42" y="9"/>
                    <a:pt x="46" y="13"/>
                  </a:cubicBezTo>
                  <a:cubicBezTo>
                    <a:pt x="50" y="16"/>
                    <a:pt x="55" y="20"/>
                    <a:pt x="64" y="20"/>
                  </a:cubicBezTo>
                  <a:cubicBezTo>
                    <a:pt x="73" y="20"/>
                    <a:pt x="78" y="16"/>
                    <a:pt x="82" y="13"/>
                  </a:cubicBezTo>
                  <a:cubicBezTo>
                    <a:pt x="86" y="9"/>
                    <a:pt x="89" y="7"/>
                    <a:pt x="96" y="7"/>
                  </a:cubicBezTo>
                  <a:cubicBezTo>
                    <a:pt x="102" y="7"/>
                    <a:pt x="106" y="9"/>
                    <a:pt x="109" y="13"/>
                  </a:cubicBezTo>
                  <a:cubicBezTo>
                    <a:pt x="114" y="16"/>
                    <a:pt x="118" y="20"/>
                    <a:pt x="127" y="20"/>
                  </a:cubicBezTo>
                  <a:cubicBezTo>
                    <a:pt x="137" y="20"/>
                    <a:pt x="141" y="16"/>
                    <a:pt x="146" y="13"/>
                  </a:cubicBezTo>
                  <a:cubicBezTo>
                    <a:pt x="149" y="9"/>
                    <a:pt x="152" y="7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8" name="Freeform 281"/>
            <p:cNvSpPr/>
            <p:nvPr/>
          </p:nvSpPr>
          <p:spPr bwMode="auto">
            <a:xfrm>
              <a:off x="3006819" y="6307003"/>
              <a:ext cx="292114" cy="38105"/>
            </a:xfrm>
            <a:custGeom>
              <a:avLst/>
              <a:gdLst>
                <a:gd name="T0" fmla="*/ 159 w 159"/>
                <a:gd name="T1" fmla="*/ 0 h 21"/>
                <a:gd name="T2" fmla="*/ 141 w 159"/>
                <a:gd name="T3" fmla="*/ 8 h 21"/>
                <a:gd name="T4" fmla="*/ 127 w 159"/>
                <a:gd name="T5" fmla="*/ 14 h 21"/>
                <a:gd name="T6" fmla="*/ 114 w 159"/>
                <a:gd name="T7" fmla="*/ 8 h 21"/>
                <a:gd name="T8" fmla="*/ 96 w 159"/>
                <a:gd name="T9" fmla="*/ 0 h 21"/>
                <a:gd name="T10" fmla="*/ 78 w 159"/>
                <a:gd name="T11" fmla="*/ 8 h 21"/>
                <a:gd name="T12" fmla="*/ 64 w 159"/>
                <a:gd name="T13" fmla="*/ 14 h 21"/>
                <a:gd name="T14" fmla="*/ 51 w 159"/>
                <a:gd name="T15" fmla="*/ 8 h 21"/>
                <a:gd name="T16" fmla="*/ 33 w 159"/>
                <a:gd name="T17" fmla="*/ 0 h 21"/>
                <a:gd name="T18" fmla="*/ 14 w 159"/>
                <a:gd name="T19" fmla="*/ 8 h 21"/>
                <a:gd name="T20" fmla="*/ 1 w 159"/>
                <a:gd name="T21" fmla="*/ 14 h 21"/>
                <a:gd name="T22" fmla="*/ 0 w 159"/>
                <a:gd name="T23" fmla="*/ 14 h 21"/>
                <a:gd name="T24" fmla="*/ 0 w 159"/>
                <a:gd name="T25" fmla="*/ 21 h 21"/>
                <a:gd name="T26" fmla="*/ 1 w 159"/>
                <a:gd name="T27" fmla="*/ 21 h 21"/>
                <a:gd name="T28" fmla="*/ 19 w 159"/>
                <a:gd name="T29" fmla="*/ 13 h 21"/>
                <a:gd name="T30" fmla="*/ 33 w 159"/>
                <a:gd name="T31" fmla="*/ 7 h 21"/>
                <a:gd name="T32" fmla="*/ 46 w 159"/>
                <a:gd name="T33" fmla="*/ 13 h 21"/>
                <a:gd name="T34" fmla="*/ 64 w 159"/>
                <a:gd name="T35" fmla="*/ 21 h 21"/>
                <a:gd name="T36" fmla="*/ 82 w 159"/>
                <a:gd name="T37" fmla="*/ 13 h 21"/>
                <a:gd name="T38" fmla="*/ 96 w 159"/>
                <a:gd name="T39" fmla="*/ 7 h 21"/>
                <a:gd name="T40" fmla="*/ 109 w 159"/>
                <a:gd name="T41" fmla="*/ 13 h 21"/>
                <a:gd name="T42" fmla="*/ 127 w 159"/>
                <a:gd name="T43" fmla="*/ 21 h 21"/>
                <a:gd name="T44" fmla="*/ 146 w 159"/>
                <a:gd name="T45" fmla="*/ 13 h 21"/>
                <a:gd name="T46" fmla="*/ 159 w 159"/>
                <a:gd name="T47" fmla="*/ 7 h 21"/>
                <a:gd name="T48" fmla="*/ 159 w 159"/>
                <a:gd name="T4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21">
                  <a:moveTo>
                    <a:pt x="159" y="0"/>
                  </a:moveTo>
                  <a:cubicBezTo>
                    <a:pt x="150" y="0"/>
                    <a:pt x="145" y="4"/>
                    <a:pt x="141" y="8"/>
                  </a:cubicBezTo>
                  <a:cubicBezTo>
                    <a:pt x="137" y="11"/>
                    <a:pt x="134" y="14"/>
                    <a:pt x="127" y="14"/>
                  </a:cubicBezTo>
                  <a:cubicBezTo>
                    <a:pt x="121" y="14"/>
                    <a:pt x="118" y="11"/>
                    <a:pt x="114" y="8"/>
                  </a:cubicBezTo>
                  <a:cubicBezTo>
                    <a:pt x="110" y="4"/>
                    <a:pt x="105" y="0"/>
                    <a:pt x="96" y="0"/>
                  </a:cubicBezTo>
                  <a:cubicBezTo>
                    <a:pt x="87" y="0"/>
                    <a:pt x="82" y="4"/>
                    <a:pt x="78" y="8"/>
                  </a:cubicBezTo>
                  <a:cubicBezTo>
                    <a:pt x="74" y="11"/>
                    <a:pt x="71" y="14"/>
                    <a:pt x="64" y="14"/>
                  </a:cubicBezTo>
                  <a:cubicBezTo>
                    <a:pt x="58" y="14"/>
                    <a:pt x="54" y="11"/>
                    <a:pt x="51" y="8"/>
                  </a:cubicBezTo>
                  <a:cubicBezTo>
                    <a:pt x="46" y="4"/>
                    <a:pt x="42" y="0"/>
                    <a:pt x="33" y="0"/>
                  </a:cubicBezTo>
                  <a:cubicBezTo>
                    <a:pt x="23" y="0"/>
                    <a:pt x="19" y="4"/>
                    <a:pt x="14" y="8"/>
                  </a:cubicBezTo>
                  <a:cubicBezTo>
                    <a:pt x="11" y="11"/>
                    <a:pt x="7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0" y="21"/>
                    <a:pt x="15" y="17"/>
                    <a:pt x="19" y="13"/>
                  </a:cubicBezTo>
                  <a:cubicBezTo>
                    <a:pt x="23" y="10"/>
                    <a:pt x="26" y="7"/>
                    <a:pt x="33" y="7"/>
                  </a:cubicBezTo>
                  <a:cubicBezTo>
                    <a:pt x="39" y="7"/>
                    <a:pt x="42" y="10"/>
                    <a:pt x="46" y="13"/>
                  </a:cubicBezTo>
                  <a:cubicBezTo>
                    <a:pt x="50" y="17"/>
                    <a:pt x="55" y="21"/>
                    <a:pt x="64" y="21"/>
                  </a:cubicBezTo>
                  <a:cubicBezTo>
                    <a:pt x="73" y="21"/>
                    <a:pt x="78" y="17"/>
                    <a:pt x="82" y="13"/>
                  </a:cubicBezTo>
                  <a:cubicBezTo>
                    <a:pt x="86" y="10"/>
                    <a:pt x="89" y="7"/>
                    <a:pt x="96" y="7"/>
                  </a:cubicBezTo>
                  <a:cubicBezTo>
                    <a:pt x="102" y="7"/>
                    <a:pt x="106" y="10"/>
                    <a:pt x="109" y="13"/>
                  </a:cubicBezTo>
                  <a:cubicBezTo>
                    <a:pt x="114" y="17"/>
                    <a:pt x="118" y="21"/>
                    <a:pt x="127" y="21"/>
                  </a:cubicBezTo>
                  <a:cubicBezTo>
                    <a:pt x="137" y="21"/>
                    <a:pt x="141" y="17"/>
                    <a:pt x="146" y="13"/>
                  </a:cubicBezTo>
                  <a:cubicBezTo>
                    <a:pt x="149" y="10"/>
                    <a:pt x="152" y="7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9" name="Freeform 282"/>
            <p:cNvSpPr/>
            <p:nvPr/>
          </p:nvSpPr>
          <p:spPr bwMode="auto">
            <a:xfrm>
              <a:off x="3006819" y="6329230"/>
              <a:ext cx="292114" cy="38105"/>
            </a:xfrm>
            <a:custGeom>
              <a:avLst/>
              <a:gdLst>
                <a:gd name="T0" fmla="*/ 159 w 159"/>
                <a:gd name="T1" fmla="*/ 0 h 21"/>
                <a:gd name="T2" fmla="*/ 141 w 159"/>
                <a:gd name="T3" fmla="*/ 8 h 21"/>
                <a:gd name="T4" fmla="*/ 127 w 159"/>
                <a:gd name="T5" fmla="*/ 14 h 21"/>
                <a:gd name="T6" fmla="*/ 114 w 159"/>
                <a:gd name="T7" fmla="*/ 8 h 21"/>
                <a:gd name="T8" fmla="*/ 96 w 159"/>
                <a:gd name="T9" fmla="*/ 0 h 21"/>
                <a:gd name="T10" fmla="*/ 78 w 159"/>
                <a:gd name="T11" fmla="*/ 8 h 21"/>
                <a:gd name="T12" fmla="*/ 64 w 159"/>
                <a:gd name="T13" fmla="*/ 14 h 21"/>
                <a:gd name="T14" fmla="*/ 51 w 159"/>
                <a:gd name="T15" fmla="*/ 8 h 21"/>
                <a:gd name="T16" fmla="*/ 33 w 159"/>
                <a:gd name="T17" fmla="*/ 0 h 21"/>
                <a:gd name="T18" fmla="*/ 14 w 159"/>
                <a:gd name="T19" fmla="*/ 8 h 21"/>
                <a:gd name="T20" fmla="*/ 1 w 159"/>
                <a:gd name="T21" fmla="*/ 14 h 21"/>
                <a:gd name="T22" fmla="*/ 0 w 159"/>
                <a:gd name="T23" fmla="*/ 14 h 21"/>
                <a:gd name="T24" fmla="*/ 0 w 159"/>
                <a:gd name="T25" fmla="*/ 21 h 21"/>
                <a:gd name="T26" fmla="*/ 1 w 159"/>
                <a:gd name="T27" fmla="*/ 21 h 21"/>
                <a:gd name="T28" fmla="*/ 19 w 159"/>
                <a:gd name="T29" fmla="*/ 14 h 21"/>
                <a:gd name="T30" fmla="*/ 33 w 159"/>
                <a:gd name="T31" fmla="*/ 7 h 21"/>
                <a:gd name="T32" fmla="*/ 46 w 159"/>
                <a:gd name="T33" fmla="*/ 14 h 21"/>
                <a:gd name="T34" fmla="*/ 64 w 159"/>
                <a:gd name="T35" fmla="*/ 21 h 21"/>
                <a:gd name="T36" fmla="*/ 82 w 159"/>
                <a:gd name="T37" fmla="*/ 14 h 21"/>
                <a:gd name="T38" fmla="*/ 96 w 159"/>
                <a:gd name="T39" fmla="*/ 7 h 21"/>
                <a:gd name="T40" fmla="*/ 109 w 159"/>
                <a:gd name="T41" fmla="*/ 14 h 21"/>
                <a:gd name="T42" fmla="*/ 127 w 159"/>
                <a:gd name="T43" fmla="*/ 21 h 21"/>
                <a:gd name="T44" fmla="*/ 146 w 159"/>
                <a:gd name="T45" fmla="*/ 14 h 21"/>
                <a:gd name="T46" fmla="*/ 159 w 159"/>
                <a:gd name="T47" fmla="*/ 7 h 21"/>
                <a:gd name="T48" fmla="*/ 159 w 159"/>
                <a:gd name="T4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21">
                  <a:moveTo>
                    <a:pt x="159" y="0"/>
                  </a:moveTo>
                  <a:cubicBezTo>
                    <a:pt x="150" y="1"/>
                    <a:pt x="145" y="5"/>
                    <a:pt x="141" y="8"/>
                  </a:cubicBezTo>
                  <a:cubicBezTo>
                    <a:pt x="137" y="12"/>
                    <a:pt x="134" y="14"/>
                    <a:pt x="127" y="14"/>
                  </a:cubicBezTo>
                  <a:cubicBezTo>
                    <a:pt x="121" y="14"/>
                    <a:pt x="118" y="12"/>
                    <a:pt x="114" y="8"/>
                  </a:cubicBezTo>
                  <a:cubicBezTo>
                    <a:pt x="110" y="5"/>
                    <a:pt x="105" y="0"/>
                    <a:pt x="96" y="0"/>
                  </a:cubicBezTo>
                  <a:cubicBezTo>
                    <a:pt x="87" y="0"/>
                    <a:pt x="82" y="5"/>
                    <a:pt x="78" y="8"/>
                  </a:cubicBezTo>
                  <a:cubicBezTo>
                    <a:pt x="74" y="12"/>
                    <a:pt x="71" y="14"/>
                    <a:pt x="64" y="14"/>
                  </a:cubicBezTo>
                  <a:cubicBezTo>
                    <a:pt x="58" y="14"/>
                    <a:pt x="54" y="12"/>
                    <a:pt x="51" y="8"/>
                  </a:cubicBezTo>
                  <a:cubicBezTo>
                    <a:pt x="46" y="5"/>
                    <a:pt x="42" y="0"/>
                    <a:pt x="33" y="0"/>
                  </a:cubicBezTo>
                  <a:cubicBezTo>
                    <a:pt x="23" y="0"/>
                    <a:pt x="19" y="5"/>
                    <a:pt x="14" y="8"/>
                  </a:cubicBezTo>
                  <a:cubicBezTo>
                    <a:pt x="11" y="12"/>
                    <a:pt x="7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0" y="21"/>
                    <a:pt x="15" y="17"/>
                    <a:pt x="19" y="14"/>
                  </a:cubicBezTo>
                  <a:cubicBezTo>
                    <a:pt x="23" y="10"/>
                    <a:pt x="26" y="7"/>
                    <a:pt x="33" y="7"/>
                  </a:cubicBezTo>
                  <a:cubicBezTo>
                    <a:pt x="39" y="7"/>
                    <a:pt x="42" y="10"/>
                    <a:pt x="46" y="14"/>
                  </a:cubicBezTo>
                  <a:cubicBezTo>
                    <a:pt x="50" y="17"/>
                    <a:pt x="55" y="21"/>
                    <a:pt x="64" y="21"/>
                  </a:cubicBezTo>
                  <a:cubicBezTo>
                    <a:pt x="73" y="21"/>
                    <a:pt x="78" y="17"/>
                    <a:pt x="82" y="14"/>
                  </a:cubicBezTo>
                  <a:cubicBezTo>
                    <a:pt x="86" y="10"/>
                    <a:pt x="89" y="7"/>
                    <a:pt x="96" y="7"/>
                  </a:cubicBezTo>
                  <a:cubicBezTo>
                    <a:pt x="102" y="7"/>
                    <a:pt x="106" y="10"/>
                    <a:pt x="109" y="14"/>
                  </a:cubicBezTo>
                  <a:cubicBezTo>
                    <a:pt x="114" y="17"/>
                    <a:pt x="118" y="21"/>
                    <a:pt x="127" y="21"/>
                  </a:cubicBezTo>
                  <a:cubicBezTo>
                    <a:pt x="137" y="21"/>
                    <a:pt x="141" y="17"/>
                    <a:pt x="146" y="14"/>
                  </a:cubicBezTo>
                  <a:cubicBezTo>
                    <a:pt x="149" y="10"/>
                    <a:pt x="152" y="8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0" name="Freeform 283"/>
            <p:cNvSpPr/>
            <p:nvPr/>
          </p:nvSpPr>
          <p:spPr bwMode="auto">
            <a:xfrm>
              <a:off x="3081436" y="6191100"/>
              <a:ext cx="53978" cy="55570"/>
            </a:xfrm>
            <a:custGeom>
              <a:avLst/>
              <a:gdLst>
                <a:gd name="T0" fmla="*/ 6 w 30"/>
                <a:gd name="T1" fmla="*/ 25 h 30"/>
                <a:gd name="T2" fmla="*/ 25 w 30"/>
                <a:gd name="T3" fmla="*/ 24 h 30"/>
                <a:gd name="T4" fmla="*/ 24 w 30"/>
                <a:gd name="T5" fmla="*/ 5 h 30"/>
                <a:gd name="T6" fmla="*/ 5 w 30"/>
                <a:gd name="T7" fmla="*/ 6 h 30"/>
                <a:gd name="T8" fmla="*/ 6 w 30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6" y="25"/>
                  </a:moveTo>
                  <a:cubicBezTo>
                    <a:pt x="12" y="30"/>
                    <a:pt x="20" y="30"/>
                    <a:pt x="25" y="24"/>
                  </a:cubicBezTo>
                  <a:cubicBezTo>
                    <a:pt x="30" y="19"/>
                    <a:pt x="30" y="10"/>
                    <a:pt x="24" y="5"/>
                  </a:cubicBezTo>
                  <a:cubicBezTo>
                    <a:pt x="18" y="0"/>
                    <a:pt x="10" y="1"/>
                    <a:pt x="5" y="6"/>
                  </a:cubicBezTo>
                  <a:cubicBezTo>
                    <a:pt x="0" y="12"/>
                    <a:pt x="0" y="20"/>
                    <a:pt x="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1" name="Freeform 284"/>
            <p:cNvSpPr/>
            <p:nvPr/>
          </p:nvSpPr>
          <p:spPr bwMode="auto">
            <a:xfrm>
              <a:off x="2797259" y="4874900"/>
              <a:ext cx="325454" cy="171471"/>
            </a:xfrm>
            <a:custGeom>
              <a:avLst/>
              <a:gdLst>
                <a:gd name="T0" fmla="*/ 9 w 178"/>
                <a:gd name="T1" fmla="*/ 71 h 94"/>
                <a:gd name="T2" fmla="*/ 90 w 178"/>
                <a:gd name="T3" fmla="*/ 71 h 94"/>
                <a:gd name="T4" fmla="*/ 92 w 178"/>
                <a:gd name="T5" fmla="*/ 74 h 94"/>
                <a:gd name="T6" fmla="*/ 105 w 178"/>
                <a:gd name="T7" fmla="*/ 86 h 94"/>
                <a:gd name="T8" fmla="*/ 134 w 178"/>
                <a:gd name="T9" fmla="*/ 74 h 94"/>
                <a:gd name="T10" fmla="*/ 166 w 178"/>
                <a:gd name="T11" fmla="*/ 87 h 94"/>
                <a:gd name="T12" fmla="*/ 175 w 178"/>
                <a:gd name="T13" fmla="*/ 94 h 94"/>
                <a:gd name="T14" fmla="*/ 174 w 178"/>
                <a:gd name="T15" fmla="*/ 83 h 94"/>
                <a:gd name="T16" fmla="*/ 124 w 178"/>
                <a:gd name="T17" fmla="*/ 39 h 94"/>
                <a:gd name="T18" fmla="*/ 122 w 178"/>
                <a:gd name="T19" fmla="*/ 37 h 94"/>
                <a:gd name="T20" fmla="*/ 133 w 178"/>
                <a:gd name="T21" fmla="*/ 24 h 94"/>
                <a:gd name="T22" fmla="*/ 151 w 178"/>
                <a:gd name="T23" fmla="*/ 40 h 94"/>
                <a:gd name="T24" fmla="*/ 164 w 178"/>
                <a:gd name="T25" fmla="*/ 39 h 94"/>
                <a:gd name="T26" fmla="*/ 164 w 178"/>
                <a:gd name="T27" fmla="*/ 26 h 94"/>
                <a:gd name="T28" fmla="*/ 139 w 178"/>
                <a:gd name="T29" fmla="*/ 4 h 94"/>
                <a:gd name="T30" fmla="*/ 139 w 178"/>
                <a:gd name="T31" fmla="*/ 4 h 94"/>
                <a:gd name="T32" fmla="*/ 138 w 178"/>
                <a:gd name="T33" fmla="*/ 3 h 94"/>
                <a:gd name="T34" fmla="*/ 125 w 178"/>
                <a:gd name="T35" fmla="*/ 5 h 94"/>
                <a:gd name="T36" fmla="*/ 99 w 178"/>
                <a:gd name="T37" fmla="*/ 35 h 94"/>
                <a:gd name="T38" fmla="*/ 98 w 178"/>
                <a:gd name="T39" fmla="*/ 36 h 94"/>
                <a:gd name="T40" fmla="*/ 87 w 178"/>
                <a:gd name="T41" fmla="*/ 49 h 94"/>
                <a:gd name="T42" fmla="*/ 85 w 178"/>
                <a:gd name="T43" fmla="*/ 53 h 94"/>
                <a:gd name="T44" fmla="*/ 9 w 178"/>
                <a:gd name="T45" fmla="*/ 52 h 94"/>
                <a:gd name="T46" fmla="*/ 0 w 178"/>
                <a:gd name="T47" fmla="*/ 62 h 94"/>
                <a:gd name="T48" fmla="*/ 9 w 178"/>
                <a:gd name="T49" fmla="*/ 7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" h="94">
                  <a:moveTo>
                    <a:pt x="9" y="71"/>
                  </a:moveTo>
                  <a:cubicBezTo>
                    <a:pt x="90" y="71"/>
                    <a:pt x="90" y="71"/>
                    <a:pt x="90" y="71"/>
                  </a:cubicBezTo>
                  <a:cubicBezTo>
                    <a:pt x="91" y="72"/>
                    <a:pt x="92" y="73"/>
                    <a:pt x="92" y="74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2" y="80"/>
                    <a:pt x="120" y="74"/>
                    <a:pt x="134" y="74"/>
                  </a:cubicBezTo>
                  <a:cubicBezTo>
                    <a:pt x="151" y="74"/>
                    <a:pt x="159" y="82"/>
                    <a:pt x="166" y="87"/>
                  </a:cubicBezTo>
                  <a:cubicBezTo>
                    <a:pt x="169" y="90"/>
                    <a:pt x="172" y="93"/>
                    <a:pt x="175" y="94"/>
                  </a:cubicBezTo>
                  <a:cubicBezTo>
                    <a:pt x="177" y="90"/>
                    <a:pt x="178" y="87"/>
                    <a:pt x="174" y="83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3" y="38"/>
                    <a:pt x="122" y="38"/>
                    <a:pt x="122" y="37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5" y="43"/>
                    <a:pt x="161" y="43"/>
                    <a:pt x="164" y="39"/>
                  </a:cubicBezTo>
                  <a:cubicBezTo>
                    <a:pt x="168" y="35"/>
                    <a:pt x="167" y="30"/>
                    <a:pt x="164" y="26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4"/>
                    <a:pt x="138" y="4"/>
                    <a:pt x="138" y="3"/>
                  </a:cubicBezTo>
                  <a:cubicBezTo>
                    <a:pt x="134" y="0"/>
                    <a:pt x="128" y="1"/>
                    <a:pt x="125" y="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6"/>
                    <a:pt x="98" y="36"/>
                    <a:pt x="98" y="36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6" y="50"/>
                    <a:pt x="85" y="51"/>
                    <a:pt x="85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4" y="52"/>
                    <a:pt x="0" y="57"/>
                    <a:pt x="0" y="62"/>
                  </a:cubicBezTo>
                  <a:cubicBezTo>
                    <a:pt x="0" y="67"/>
                    <a:pt x="4" y="71"/>
                    <a:pt x="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2" name="Freeform 285"/>
            <p:cNvSpPr/>
            <p:nvPr/>
          </p:nvSpPr>
          <p:spPr bwMode="auto">
            <a:xfrm>
              <a:off x="2778208" y="5020969"/>
              <a:ext cx="439759" cy="57157"/>
            </a:xfrm>
            <a:custGeom>
              <a:avLst/>
              <a:gdLst>
                <a:gd name="T0" fmla="*/ 239 w 239"/>
                <a:gd name="T1" fmla="*/ 0 h 31"/>
                <a:gd name="T2" fmla="*/ 212 w 239"/>
                <a:gd name="T3" fmla="*/ 12 h 31"/>
                <a:gd name="T4" fmla="*/ 192 w 239"/>
                <a:gd name="T5" fmla="*/ 21 h 31"/>
                <a:gd name="T6" fmla="*/ 172 w 239"/>
                <a:gd name="T7" fmla="*/ 12 h 31"/>
                <a:gd name="T8" fmla="*/ 144 w 239"/>
                <a:gd name="T9" fmla="*/ 0 h 31"/>
                <a:gd name="T10" fmla="*/ 117 w 239"/>
                <a:gd name="T11" fmla="*/ 12 h 31"/>
                <a:gd name="T12" fmla="*/ 97 w 239"/>
                <a:gd name="T13" fmla="*/ 21 h 31"/>
                <a:gd name="T14" fmla="*/ 77 w 239"/>
                <a:gd name="T15" fmla="*/ 12 h 31"/>
                <a:gd name="T16" fmla="*/ 50 w 239"/>
                <a:gd name="T17" fmla="*/ 0 h 31"/>
                <a:gd name="T18" fmla="*/ 22 w 239"/>
                <a:gd name="T19" fmla="*/ 12 h 31"/>
                <a:gd name="T20" fmla="*/ 2 w 239"/>
                <a:gd name="T21" fmla="*/ 21 h 31"/>
                <a:gd name="T22" fmla="*/ 0 w 239"/>
                <a:gd name="T23" fmla="*/ 21 h 31"/>
                <a:gd name="T24" fmla="*/ 0 w 239"/>
                <a:gd name="T25" fmla="*/ 31 h 31"/>
                <a:gd name="T26" fmla="*/ 2 w 239"/>
                <a:gd name="T27" fmla="*/ 31 h 31"/>
                <a:gd name="T28" fmla="*/ 29 w 239"/>
                <a:gd name="T29" fmla="*/ 20 h 31"/>
                <a:gd name="T30" fmla="*/ 50 w 239"/>
                <a:gd name="T31" fmla="*/ 11 h 31"/>
                <a:gd name="T32" fmla="*/ 70 w 239"/>
                <a:gd name="T33" fmla="*/ 20 h 31"/>
                <a:gd name="T34" fmla="*/ 97 w 239"/>
                <a:gd name="T35" fmla="*/ 31 h 31"/>
                <a:gd name="T36" fmla="*/ 124 w 239"/>
                <a:gd name="T37" fmla="*/ 20 h 31"/>
                <a:gd name="T38" fmla="*/ 144 w 239"/>
                <a:gd name="T39" fmla="*/ 11 h 31"/>
                <a:gd name="T40" fmla="*/ 165 w 239"/>
                <a:gd name="T41" fmla="*/ 20 h 31"/>
                <a:gd name="T42" fmla="*/ 192 w 239"/>
                <a:gd name="T43" fmla="*/ 31 h 31"/>
                <a:gd name="T44" fmla="*/ 219 w 239"/>
                <a:gd name="T45" fmla="*/ 20 h 31"/>
                <a:gd name="T46" fmla="*/ 239 w 239"/>
                <a:gd name="T47" fmla="*/ 11 h 31"/>
                <a:gd name="T48" fmla="*/ 239 w 239"/>
                <a:gd name="T4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1">
                  <a:moveTo>
                    <a:pt x="239" y="0"/>
                  </a:moveTo>
                  <a:cubicBezTo>
                    <a:pt x="225" y="0"/>
                    <a:pt x="218" y="6"/>
                    <a:pt x="212" y="12"/>
                  </a:cubicBezTo>
                  <a:cubicBezTo>
                    <a:pt x="207" y="17"/>
                    <a:pt x="202" y="21"/>
                    <a:pt x="192" y="21"/>
                  </a:cubicBezTo>
                  <a:cubicBezTo>
                    <a:pt x="182" y="21"/>
                    <a:pt x="177" y="17"/>
                    <a:pt x="172" y="12"/>
                  </a:cubicBezTo>
                  <a:cubicBezTo>
                    <a:pt x="165" y="6"/>
                    <a:pt x="158" y="0"/>
                    <a:pt x="144" y="0"/>
                  </a:cubicBezTo>
                  <a:cubicBezTo>
                    <a:pt x="131" y="0"/>
                    <a:pt x="124" y="6"/>
                    <a:pt x="117" y="12"/>
                  </a:cubicBezTo>
                  <a:cubicBezTo>
                    <a:pt x="112" y="17"/>
                    <a:pt x="107" y="21"/>
                    <a:pt x="97" y="21"/>
                  </a:cubicBezTo>
                  <a:cubicBezTo>
                    <a:pt x="87" y="21"/>
                    <a:pt x="82" y="17"/>
                    <a:pt x="77" y="12"/>
                  </a:cubicBezTo>
                  <a:cubicBezTo>
                    <a:pt x="70" y="6"/>
                    <a:pt x="63" y="0"/>
                    <a:pt x="50" y="0"/>
                  </a:cubicBezTo>
                  <a:cubicBezTo>
                    <a:pt x="36" y="0"/>
                    <a:pt x="29" y="6"/>
                    <a:pt x="22" y="12"/>
                  </a:cubicBezTo>
                  <a:cubicBezTo>
                    <a:pt x="17" y="17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2" y="31"/>
                  </a:cubicBezTo>
                  <a:cubicBezTo>
                    <a:pt x="16" y="31"/>
                    <a:pt x="23" y="25"/>
                    <a:pt x="29" y="20"/>
                  </a:cubicBezTo>
                  <a:cubicBezTo>
                    <a:pt x="35" y="15"/>
                    <a:pt x="40" y="11"/>
                    <a:pt x="50" y="11"/>
                  </a:cubicBezTo>
                  <a:cubicBezTo>
                    <a:pt x="59" y="11"/>
                    <a:pt x="64" y="15"/>
                    <a:pt x="70" y="20"/>
                  </a:cubicBezTo>
                  <a:cubicBezTo>
                    <a:pt x="76" y="25"/>
                    <a:pt x="83" y="31"/>
                    <a:pt x="97" y="31"/>
                  </a:cubicBezTo>
                  <a:cubicBezTo>
                    <a:pt x="111" y="31"/>
                    <a:pt x="118" y="25"/>
                    <a:pt x="124" y="20"/>
                  </a:cubicBezTo>
                  <a:cubicBezTo>
                    <a:pt x="130" y="15"/>
                    <a:pt x="135" y="11"/>
                    <a:pt x="144" y="11"/>
                  </a:cubicBezTo>
                  <a:cubicBezTo>
                    <a:pt x="154" y="11"/>
                    <a:pt x="159" y="15"/>
                    <a:pt x="165" y="20"/>
                  </a:cubicBezTo>
                  <a:cubicBezTo>
                    <a:pt x="171" y="25"/>
                    <a:pt x="178" y="31"/>
                    <a:pt x="192" y="31"/>
                  </a:cubicBezTo>
                  <a:cubicBezTo>
                    <a:pt x="206" y="31"/>
                    <a:pt x="213" y="25"/>
                    <a:pt x="219" y="20"/>
                  </a:cubicBezTo>
                  <a:cubicBezTo>
                    <a:pt x="225" y="15"/>
                    <a:pt x="229" y="11"/>
                    <a:pt x="239" y="11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3" name="Freeform 286"/>
            <p:cNvSpPr/>
            <p:nvPr/>
          </p:nvSpPr>
          <p:spPr bwMode="auto">
            <a:xfrm>
              <a:off x="2778208" y="5057485"/>
              <a:ext cx="439759" cy="53982"/>
            </a:xfrm>
            <a:custGeom>
              <a:avLst/>
              <a:gdLst>
                <a:gd name="T0" fmla="*/ 239 w 239"/>
                <a:gd name="T1" fmla="*/ 0 h 31"/>
                <a:gd name="T2" fmla="*/ 212 w 239"/>
                <a:gd name="T3" fmla="*/ 12 h 31"/>
                <a:gd name="T4" fmla="*/ 192 w 239"/>
                <a:gd name="T5" fmla="*/ 21 h 31"/>
                <a:gd name="T6" fmla="*/ 172 w 239"/>
                <a:gd name="T7" fmla="*/ 12 h 31"/>
                <a:gd name="T8" fmla="*/ 144 w 239"/>
                <a:gd name="T9" fmla="*/ 0 h 31"/>
                <a:gd name="T10" fmla="*/ 117 w 239"/>
                <a:gd name="T11" fmla="*/ 12 h 31"/>
                <a:gd name="T12" fmla="*/ 97 w 239"/>
                <a:gd name="T13" fmla="*/ 21 h 31"/>
                <a:gd name="T14" fmla="*/ 77 w 239"/>
                <a:gd name="T15" fmla="*/ 12 h 31"/>
                <a:gd name="T16" fmla="*/ 50 w 239"/>
                <a:gd name="T17" fmla="*/ 0 h 31"/>
                <a:gd name="T18" fmla="*/ 22 w 239"/>
                <a:gd name="T19" fmla="*/ 12 h 31"/>
                <a:gd name="T20" fmla="*/ 2 w 239"/>
                <a:gd name="T21" fmla="*/ 21 h 31"/>
                <a:gd name="T22" fmla="*/ 0 w 239"/>
                <a:gd name="T23" fmla="*/ 21 h 31"/>
                <a:gd name="T24" fmla="*/ 0 w 239"/>
                <a:gd name="T25" fmla="*/ 31 h 31"/>
                <a:gd name="T26" fmla="*/ 2 w 239"/>
                <a:gd name="T27" fmla="*/ 31 h 31"/>
                <a:gd name="T28" fmla="*/ 29 w 239"/>
                <a:gd name="T29" fmla="*/ 19 h 31"/>
                <a:gd name="T30" fmla="*/ 50 w 239"/>
                <a:gd name="T31" fmla="*/ 10 h 31"/>
                <a:gd name="T32" fmla="*/ 70 w 239"/>
                <a:gd name="T33" fmla="*/ 19 h 31"/>
                <a:gd name="T34" fmla="*/ 97 w 239"/>
                <a:gd name="T35" fmla="*/ 31 h 31"/>
                <a:gd name="T36" fmla="*/ 124 w 239"/>
                <a:gd name="T37" fmla="*/ 19 h 31"/>
                <a:gd name="T38" fmla="*/ 144 w 239"/>
                <a:gd name="T39" fmla="*/ 10 h 31"/>
                <a:gd name="T40" fmla="*/ 165 w 239"/>
                <a:gd name="T41" fmla="*/ 19 h 31"/>
                <a:gd name="T42" fmla="*/ 192 w 239"/>
                <a:gd name="T43" fmla="*/ 31 h 31"/>
                <a:gd name="T44" fmla="*/ 219 w 239"/>
                <a:gd name="T45" fmla="*/ 19 h 31"/>
                <a:gd name="T46" fmla="*/ 239 w 239"/>
                <a:gd name="T47" fmla="*/ 10 h 31"/>
                <a:gd name="T48" fmla="*/ 239 w 239"/>
                <a:gd name="T4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1">
                  <a:moveTo>
                    <a:pt x="239" y="0"/>
                  </a:moveTo>
                  <a:cubicBezTo>
                    <a:pt x="225" y="0"/>
                    <a:pt x="218" y="6"/>
                    <a:pt x="212" y="12"/>
                  </a:cubicBezTo>
                  <a:cubicBezTo>
                    <a:pt x="207" y="16"/>
                    <a:pt x="202" y="21"/>
                    <a:pt x="192" y="21"/>
                  </a:cubicBezTo>
                  <a:cubicBezTo>
                    <a:pt x="182" y="21"/>
                    <a:pt x="177" y="16"/>
                    <a:pt x="172" y="12"/>
                  </a:cubicBezTo>
                  <a:cubicBezTo>
                    <a:pt x="165" y="6"/>
                    <a:pt x="158" y="0"/>
                    <a:pt x="144" y="0"/>
                  </a:cubicBezTo>
                  <a:cubicBezTo>
                    <a:pt x="131" y="0"/>
                    <a:pt x="124" y="6"/>
                    <a:pt x="117" y="12"/>
                  </a:cubicBezTo>
                  <a:cubicBezTo>
                    <a:pt x="112" y="16"/>
                    <a:pt x="107" y="21"/>
                    <a:pt x="97" y="21"/>
                  </a:cubicBezTo>
                  <a:cubicBezTo>
                    <a:pt x="87" y="21"/>
                    <a:pt x="82" y="16"/>
                    <a:pt x="77" y="12"/>
                  </a:cubicBezTo>
                  <a:cubicBezTo>
                    <a:pt x="70" y="6"/>
                    <a:pt x="63" y="0"/>
                    <a:pt x="50" y="0"/>
                  </a:cubicBezTo>
                  <a:cubicBezTo>
                    <a:pt x="36" y="0"/>
                    <a:pt x="29" y="6"/>
                    <a:pt x="22" y="12"/>
                  </a:cubicBezTo>
                  <a:cubicBezTo>
                    <a:pt x="17" y="16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2" y="31"/>
                  </a:cubicBezTo>
                  <a:cubicBezTo>
                    <a:pt x="16" y="31"/>
                    <a:pt x="23" y="25"/>
                    <a:pt x="29" y="19"/>
                  </a:cubicBezTo>
                  <a:cubicBezTo>
                    <a:pt x="35" y="14"/>
                    <a:pt x="40" y="10"/>
                    <a:pt x="50" y="10"/>
                  </a:cubicBezTo>
                  <a:cubicBezTo>
                    <a:pt x="59" y="10"/>
                    <a:pt x="64" y="14"/>
                    <a:pt x="70" y="19"/>
                  </a:cubicBezTo>
                  <a:cubicBezTo>
                    <a:pt x="76" y="25"/>
                    <a:pt x="83" y="31"/>
                    <a:pt x="97" y="31"/>
                  </a:cubicBezTo>
                  <a:cubicBezTo>
                    <a:pt x="111" y="31"/>
                    <a:pt x="118" y="25"/>
                    <a:pt x="124" y="19"/>
                  </a:cubicBezTo>
                  <a:cubicBezTo>
                    <a:pt x="130" y="14"/>
                    <a:pt x="135" y="10"/>
                    <a:pt x="144" y="10"/>
                  </a:cubicBezTo>
                  <a:cubicBezTo>
                    <a:pt x="154" y="10"/>
                    <a:pt x="159" y="14"/>
                    <a:pt x="165" y="19"/>
                  </a:cubicBezTo>
                  <a:cubicBezTo>
                    <a:pt x="171" y="25"/>
                    <a:pt x="178" y="31"/>
                    <a:pt x="192" y="31"/>
                  </a:cubicBezTo>
                  <a:cubicBezTo>
                    <a:pt x="206" y="31"/>
                    <a:pt x="213" y="25"/>
                    <a:pt x="219" y="19"/>
                  </a:cubicBezTo>
                  <a:cubicBezTo>
                    <a:pt x="225" y="15"/>
                    <a:pt x="229" y="10"/>
                    <a:pt x="239" y="1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4" name="Freeform 287"/>
            <p:cNvSpPr/>
            <p:nvPr/>
          </p:nvSpPr>
          <p:spPr bwMode="auto">
            <a:xfrm>
              <a:off x="2778208" y="5089239"/>
              <a:ext cx="439759" cy="58745"/>
            </a:xfrm>
            <a:custGeom>
              <a:avLst/>
              <a:gdLst>
                <a:gd name="T0" fmla="*/ 239 w 239"/>
                <a:gd name="T1" fmla="*/ 1 h 32"/>
                <a:gd name="T2" fmla="*/ 212 w 239"/>
                <a:gd name="T3" fmla="*/ 12 h 32"/>
                <a:gd name="T4" fmla="*/ 192 w 239"/>
                <a:gd name="T5" fmla="*/ 21 h 32"/>
                <a:gd name="T6" fmla="*/ 172 w 239"/>
                <a:gd name="T7" fmla="*/ 12 h 32"/>
                <a:gd name="T8" fmla="*/ 144 w 239"/>
                <a:gd name="T9" fmla="*/ 0 h 32"/>
                <a:gd name="T10" fmla="*/ 117 w 239"/>
                <a:gd name="T11" fmla="*/ 12 h 32"/>
                <a:gd name="T12" fmla="*/ 97 w 239"/>
                <a:gd name="T13" fmla="*/ 21 h 32"/>
                <a:gd name="T14" fmla="*/ 77 w 239"/>
                <a:gd name="T15" fmla="*/ 12 h 32"/>
                <a:gd name="T16" fmla="*/ 50 w 239"/>
                <a:gd name="T17" fmla="*/ 0 h 32"/>
                <a:gd name="T18" fmla="*/ 22 w 239"/>
                <a:gd name="T19" fmla="*/ 12 h 32"/>
                <a:gd name="T20" fmla="*/ 2 w 239"/>
                <a:gd name="T21" fmla="*/ 21 h 32"/>
                <a:gd name="T22" fmla="*/ 0 w 239"/>
                <a:gd name="T23" fmla="*/ 21 h 32"/>
                <a:gd name="T24" fmla="*/ 0 w 239"/>
                <a:gd name="T25" fmla="*/ 32 h 32"/>
                <a:gd name="T26" fmla="*/ 2 w 239"/>
                <a:gd name="T27" fmla="*/ 32 h 32"/>
                <a:gd name="T28" fmla="*/ 29 w 239"/>
                <a:gd name="T29" fmla="*/ 20 h 32"/>
                <a:gd name="T30" fmla="*/ 50 w 239"/>
                <a:gd name="T31" fmla="*/ 11 h 32"/>
                <a:gd name="T32" fmla="*/ 70 w 239"/>
                <a:gd name="T33" fmla="*/ 20 h 32"/>
                <a:gd name="T34" fmla="*/ 97 w 239"/>
                <a:gd name="T35" fmla="*/ 32 h 32"/>
                <a:gd name="T36" fmla="*/ 124 w 239"/>
                <a:gd name="T37" fmla="*/ 20 h 32"/>
                <a:gd name="T38" fmla="*/ 144 w 239"/>
                <a:gd name="T39" fmla="*/ 11 h 32"/>
                <a:gd name="T40" fmla="*/ 165 w 239"/>
                <a:gd name="T41" fmla="*/ 20 h 32"/>
                <a:gd name="T42" fmla="*/ 192 w 239"/>
                <a:gd name="T43" fmla="*/ 32 h 32"/>
                <a:gd name="T44" fmla="*/ 219 w 239"/>
                <a:gd name="T45" fmla="*/ 20 h 32"/>
                <a:gd name="T46" fmla="*/ 239 w 239"/>
                <a:gd name="T47" fmla="*/ 11 h 32"/>
                <a:gd name="T48" fmla="*/ 239 w 239"/>
                <a:gd name="T4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2">
                  <a:moveTo>
                    <a:pt x="239" y="1"/>
                  </a:moveTo>
                  <a:cubicBezTo>
                    <a:pt x="225" y="1"/>
                    <a:pt x="218" y="7"/>
                    <a:pt x="212" y="12"/>
                  </a:cubicBezTo>
                  <a:cubicBezTo>
                    <a:pt x="207" y="17"/>
                    <a:pt x="202" y="21"/>
                    <a:pt x="192" y="21"/>
                  </a:cubicBezTo>
                  <a:cubicBezTo>
                    <a:pt x="182" y="21"/>
                    <a:pt x="177" y="17"/>
                    <a:pt x="172" y="12"/>
                  </a:cubicBezTo>
                  <a:cubicBezTo>
                    <a:pt x="165" y="7"/>
                    <a:pt x="158" y="0"/>
                    <a:pt x="144" y="0"/>
                  </a:cubicBezTo>
                  <a:cubicBezTo>
                    <a:pt x="131" y="0"/>
                    <a:pt x="124" y="7"/>
                    <a:pt x="117" y="12"/>
                  </a:cubicBezTo>
                  <a:cubicBezTo>
                    <a:pt x="112" y="17"/>
                    <a:pt x="107" y="21"/>
                    <a:pt x="97" y="21"/>
                  </a:cubicBezTo>
                  <a:cubicBezTo>
                    <a:pt x="87" y="21"/>
                    <a:pt x="82" y="17"/>
                    <a:pt x="77" y="12"/>
                  </a:cubicBezTo>
                  <a:cubicBezTo>
                    <a:pt x="70" y="7"/>
                    <a:pt x="63" y="0"/>
                    <a:pt x="50" y="0"/>
                  </a:cubicBezTo>
                  <a:cubicBezTo>
                    <a:pt x="36" y="0"/>
                    <a:pt x="29" y="7"/>
                    <a:pt x="22" y="12"/>
                  </a:cubicBezTo>
                  <a:cubicBezTo>
                    <a:pt x="17" y="17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16" y="32"/>
                    <a:pt x="23" y="26"/>
                    <a:pt x="29" y="20"/>
                  </a:cubicBezTo>
                  <a:cubicBezTo>
                    <a:pt x="35" y="15"/>
                    <a:pt x="40" y="11"/>
                    <a:pt x="50" y="11"/>
                  </a:cubicBezTo>
                  <a:cubicBezTo>
                    <a:pt x="59" y="11"/>
                    <a:pt x="64" y="15"/>
                    <a:pt x="70" y="20"/>
                  </a:cubicBezTo>
                  <a:cubicBezTo>
                    <a:pt x="76" y="26"/>
                    <a:pt x="83" y="32"/>
                    <a:pt x="97" y="32"/>
                  </a:cubicBezTo>
                  <a:cubicBezTo>
                    <a:pt x="111" y="32"/>
                    <a:pt x="118" y="26"/>
                    <a:pt x="124" y="20"/>
                  </a:cubicBezTo>
                  <a:cubicBezTo>
                    <a:pt x="130" y="15"/>
                    <a:pt x="135" y="11"/>
                    <a:pt x="144" y="11"/>
                  </a:cubicBezTo>
                  <a:cubicBezTo>
                    <a:pt x="154" y="11"/>
                    <a:pt x="159" y="15"/>
                    <a:pt x="165" y="20"/>
                  </a:cubicBezTo>
                  <a:cubicBezTo>
                    <a:pt x="171" y="26"/>
                    <a:pt x="178" y="32"/>
                    <a:pt x="192" y="32"/>
                  </a:cubicBezTo>
                  <a:cubicBezTo>
                    <a:pt x="206" y="32"/>
                    <a:pt x="213" y="26"/>
                    <a:pt x="219" y="20"/>
                  </a:cubicBezTo>
                  <a:cubicBezTo>
                    <a:pt x="225" y="15"/>
                    <a:pt x="229" y="11"/>
                    <a:pt x="239" y="11"/>
                  </a:cubicBezTo>
                  <a:lnTo>
                    <a:pt x="23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5" name="Freeform 288"/>
            <p:cNvSpPr/>
            <p:nvPr/>
          </p:nvSpPr>
          <p:spPr bwMode="auto">
            <a:xfrm>
              <a:off x="2892514" y="4881251"/>
              <a:ext cx="84142" cy="85736"/>
            </a:xfrm>
            <a:custGeom>
              <a:avLst/>
              <a:gdLst>
                <a:gd name="T0" fmla="*/ 9 w 46"/>
                <a:gd name="T1" fmla="*/ 38 h 46"/>
                <a:gd name="T2" fmla="*/ 38 w 46"/>
                <a:gd name="T3" fmla="*/ 37 h 46"/>
                <a:gd name="T4" fmla="*/ 36 w 46"/>
                <a:gd name="T5" fmla="*/ 8 h 46"/>
                <a:gd name="T6" fmla="*/ 8 w 46"/>
                <a:gd name="T7" fmla="*/ 10 h 46"/>
                <a:gd name="T8" fmla="*/ 9 w 46"/>
                <a:gd name="T9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9" y="38"/>
                  </a:moveTo>
                  <a:cubicBezTo>
                    <a:pt x="18" y="46"/>
                    <a:pt x="31" y="45"/>
                    <a:pt x="38" y="37"/>
                  </a:cubicBezTo>
                  <a:cubicBezTo>
                    <a:pt x="46" y="28"/>
                    <a:pt x="45" y="15"/>
                    <a:pt x="36" y="8"/>
                  </a:cubicBezTo>
                  <a:cubicBezTo>
                    <a:pt x="28" y="0"/>
                    <a:pt x="15" y="1"/>
                    <a:pt x="8" y="10"/>
                  </a:cubicBezTo>
                  <a:cubicBezTo>
                    <a:pt x="0" y="18"/>
                    <a:pt x="1" y="31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6" name="Freeform 289"/>
            <p:cNvSpPr>
              <a:spLocks noEditPoints="1"/>
            </p:cNvSpPr>
            <p:nvPr/>
          </p:nvSpPr>
          <p:spPr bwMode="auto">
            <a:xfrm>
              <a:off x="1979657" y="3723820"/>
              <a:ext cx="123831" cy="120665"/>
            </a:xfrm>
            <a:custGeom>
              <a:avLst/>
              <a:gdLst>
                <a:gd name="T0" fmla="*/ 33 w 66"/>
                <a:gd name="T1" fmla="*/ 0 h 66"/>
                <a:gd name="T2" fmla="*/ 0 w 66"/>
                <a:gd name="T3" fmla="*/ 33 h 66"/>
                <a:gd name="T4" fmla="*/ 33 w 66"/>
                <a:gd name="T5" fmla="*/ 66 h 66"/>
                <a:gd name="T6" fmla="*/ 66 w 66"/>
                <a:gd name="T7" fmla="*/ 33 h 66"/>
                <a:gd name="T8" fmla="*/ 33 w 66"/>
                <a:gd name="T9" fmla="*/ 0 h 66"/>
                <a:gd name="T10" fmla="*/ 47 w 66"/>
                <a:gd name="T11" fmla="*/ 58 h 66"/>
                <a:gd name="T12" fmla="*/ 45 w 66"/>
                <a:gd name="T13" fmla="*/ 57 h 66"/>
                <a:gd name="T14" fmla="*/ 36 w 66"/>
                <a:gd name="T15" fmla="*/ 57 h 66"/>
                <a:gd name="T16" fmla="*/ 33 w 66"/>
                <a:gd name="T17" fmla="*/ 58 h 66"/>
                <a:gd name="T18" fmla="*/ 28 w 66"/>
                <a:gd name="T19" fmla="*/ 62 h 66"/>
                <a:gd name="T20" fmla="*/ 14 w 66"/>
                <a:gd name="T21" fmla="*/ 55 h 66"/>
                <a:gd name="T22" fmla="*/ 12 w 66"/>
                <a:gd name="T23" fmla="*/ 48 h 66"/>
                <a:gd name="T24" fmla="*/ 11 w 66"/>
                <a:gd name="T25" fmla="*/ 47 h 66"/>
                <a:gd name="T26" fmla="*/ 5 w 66"/>
                <a:gd name="T27" fmla="*/ 41 h 66"/>
                <a:gd name="T28" fmla="*/ 4 w 66"/>
                <a:gd name="T29" fmla="*/ 33 h 66"/>
                <a:gd name="T30" fmla="*/ 5 w 66"/>
                <a:gd name="T31" fmla="*/ 26 h 66"/>
                <a:gd name="T32" fmla="*/ 7 w 66"/>
                <a:gd name="T33" fmla="*/ 25 h 66"/>
                <a:gd name="T34" fmla="*/ 13 w 66"/>
                <a:gd name="T35" fmla="*/ 21 h 66"/>
                <a:gd name="T36" fmla="*/ 16 w 66"/>
                <a:gd name="T37" fmla="*/ 14 h 66"/>
                <a:gd name="T38" fmla="*/ 17 w 66"/>
                <a:gd name="T39" fmla="*/ 11 h 66"/>
                <a:gd name="T40" fmla="*/ 16 w 66"/>
                <a:gd name="T41" fmla="*/ 10 h 66"/>
                <a:gd name="T42" fmla="*/ 33 w 66"/>
                <a:gd name="T43" fmla="*/ 4 h 66"/>
                <a:gd name="T44" fmla="*/ 36 w 66"/>
                <a:gd name="T45" fmla="*/ 5 h 66"/>
                <a:gd name="T46" fmla="*/ 32 w 66"/>
                <a:gd name="T47" fmla="*/ 7 h 66"/>
                <a:gd name="T48" fmla="*/ 32 w 66"/>
                <a:gd name="T49" fmla="*/ 9 h 66"/>
                <a:gd name="T50" fmla="*/ 37 w 66"/>
                <a:gd name="T51" fmla="*/ 15 h 66"/>
                <a:gd name="T52" fmla="*/ 39 w 66"/>
                <a:gd name="T53" fmla="*/ 16 h 66"/>
                <a:gd name="T54" fmla="*/ 48 w 66"/>
                <a:gd name="T55" fmla="*/ 15 h 66"/>
                <a:gd name="T56" fmla="*/ 49 w 66"/>
                <a:gd name="T57" fmla="*/ 14 h 66"/>
                <a:gd name="T58" fmla="*/ 49 w 66"/>
                <a:gd name="T59" fmla="*/ 10 h 66"/>
                <a:gd name="T60" fmla="*/ 62 w 66"/>
                <a:gd name="T61" fmla="*/ 30 h 66"/>
                <a:gd name="T62" fmla="*/ 58 w 66"/>
                <a:gd name="T63" fmla="*/ 28 h 66"/>
                <a:gd name="T64" fmla="*/ 56 w 66"/>
                <a:gd name="T65" fmla="*/ 29 h 66"/>
                <a:gd name="T66" fmla="*/ 52 w 66"/>
                <a:gd name="T67" fmla="*/ 36 h 66"/>
                <a:gd name="T68" fmla="*/ 52 w 66"/>
                <a:gd name="T69" fmla="*/ 39 h 66"/>
                <a:gd name="T70" fmla="*/ 55 w 66"/>
                <a:gd name="T71" fmla="*/ 47 h 66"/>
                <a:gd name="T72" fmla="*/ 56 w 66"/>
                <a:gd name="T73" fmla="*/ 46 h 66"/>
                <a:gd name="T74" fmla="*/ 60 w 66"/>
                <a:gd name="T75" fmla="*/ 44 h 66"/>
                <a:gd name="T76" fmla="*/ 47 w 66"/>
                <a:gd name="T7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lose/>
                  <a:moveTo>
                    <a:pt x="47" y="58"/>
                  </a:moveTo>
                  <a:cubicBezTo>
                    <a:pt x="46" y="58"/>
                    <a:pt x="46" y="57"/>
                    <a:pt x="45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7"/>
                    <a:pt x="33" y="58"/>
                    <a:pt x="33" y="58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3" y="61"/>
                    <a:pt x="18" y="58"/>
                    <a:pt x="14" y="55"/>
                  </a:cubicBezTo>
                  <a:cubicBezTo>
                    <a:pt x="13" y="53"/>
                    <a:pt x="12" y="49"/>
                    <a:pt x="12" y="48"/>
                  </a:cubicBezTo>
                  <a:cubicBezTo>
                    <a:pt x="12" y="48"/>
                    <a:pt x="11" y="47"/>
                    <a:pt x="11" y="47"/>
                  </a:cubicBezTo>
                  <a:cubicBezTo>
                    <a:pt x="11" y="47"/>
                    <a:pt x="6" y="42"/>
                    <a:pt x="5" y="41"/>
                  </a:cubicBezTo>
                  <a:cubicBezTo>
                    <a:pt x="5" y="39"/>
                    <a:pt x="4" y="36"/>
                    <a:pt x="4" y="33"/>
                  </a:cubicBezTo>
                  <a:cubicBezTo>
                    <a:pt x="4" y="31"/>
                    <a:pt x="5" y="28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4"/>
                    <a:pt x="12" y="22"/>
                    <a:pt x="13" y="21"/>
                  </a:cubicBezTo>
                  <a:cubicBezTo>
                    <a:pt x="13" y="21"/>
                    <a:pt x="16" y="15"/>
                    <a:pt x="16" y="14"/>
                  </a:cubicBezTo>
                  <a:cubicBezTo>
                    <a:pt x="17" y="14"/>
                    <a:pt x="18" y="13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21" y="7"/>
                    <a:pt x="27" y="4"/>
                    <a:pt x="33" y="4"/>
                  </a:cubicBezTo>
                  <a:cubicBezTo>
                    <a:pt x="34" y="4"/>
                    <a:pt x="35" y="5"/>
                    <a:pt x="36" y="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1" y="8"/>
                    <a:pt x="32" y="9"/>
                  </a:cubicBezTo>
                  <a:cubicBezTo>
                    <a:pt x="33" y="10"/>
                    <a:pt x="37" y="15"/>
                    <a:pt x="37" y="15"/>
                  </a:cubicBezTo>
                  <a:cubicBezTo>
                    <a:pt x="37" y="15"/>
                    <a:pt x="38" y="16"/>
                    <a:pt x="39" y="16"/>
                  </a:cubicBezTo>
                  <a:cubicBezTo>
                    <a:pt x="40" y="16"/>
                    <a:pt x="48" y="15"/>
                    <a:pt x="48" y="15"/>
                  </a:cubicBezTo>
                  <a:cubicBezTo>
                    <a:pt x="48" y="15"/>
                    <a:pt x="50" y="15"/>
                    <a:pt x="49" y="14"/>
                  </a:cubicBezTo>
                  <a:cubicBezTo>
                    <a:pt x="49" y="13"/>
                    <a:pt x="49" y="12"/>
                    <a:pt x="49" y="10"/>
                  </a:cubicBezTo>
                  <a:cubicBezTo>
                    <a:pt x="56" y="14"/>
                    <a:pt x="61" y="22"/>
                    <a:pt x="62" y="30"/>
                  </a:cubicBezTo>
                  <a:cubicBezTo>
                    <a:pt x="60" y="29"/>
                    <a:pt x="58" y="28"/>
                    <a:pt x="58" y="28"/>
                  </a:cubicBezTo>
                  <a:cubicBezTo>
                    <a:pt x="56" y="27"/>
                    <a:pt x="56" y="28"/>
                    <a:pt x="56" y="29"/>
                  </a:cubicBezTo>
                  <a:cubicBezTo>
                    <a:pt x="55" y="29"/>
                    <a:pt x="52" y="36"/>
                    <a:pt x="52" y="36"/>
                  </a:cubicBezTo>
                  <a:cubicBezTo>
                    <a:pt x="52" y="36"/>
                    <a:pt x="52" y="38"/>
                    <a:pt x="52" y="39"/>
                  </a:cubicBezTo>
                  <a:cubicBezTo>
                    <a:pt x="53" y="41"/>
                    <a:pt x="55" y="47"/>
                    <a:pt x="55" y="47"/>
                  </a:cubicBezTo>
                  <a:cubicBezTo>
                    <a:pt x="55" y="47"/>
                    <a:pt x="56" y="46"/>
                    <a:pt x="56" y="46"/>
                  </a:cubicBezTo>
                  <a:cubicBezTo>
                    <a:pt x="56" y="46"/>
                    <a:pt x="58" y="45"/>
                    <a:pt x="60" y="44"/>
                  </a:cubicBezTo>
                  <a:cubicBezTo>
                    <a:pt x="57" y="50"/>
                    <a:pt x="53" y="55"/>
                    <a:pt x="4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7" name="Freeform 290"/>
            <p:cNvSpPr/>
            <p:nvPr/>
          </p:nvSpPr>
          <p:spPr bwMode="auto">
            <a:xfrm>
              <a:off x="2014584" y="3773039"/>
              <a:ext cx="38102" cy="39692"/>
            </a:xfrm>
            <a:custGeom>
              <a:avLst/>
              <a:gdLst>
                <a:gd name="T0" fmla="*/ 15 w 21"/>
                <a:gd name="T1" fmla="*/ 2 h 22"/>
                <a:gd name="T2" fmla="*/ 12 w 21"/>
                <a:gd name="T3" fmla="*/ 0 h 22"/>
                <a:gd name="T4" fmla="*/ 3 w 21"/>
                <a:gd name="T5" fmla="*/ 3 h 22"/>
                <a:gd name="T6" fmla="*/ 1 w 21"/>
                <a:gd name="T7" fmla="*/ 5 h 22"/>
                <a:gd name="T8" fmla="*/ 0 w 21"/>
                <a:gd name="T9" fmla="*/ 15 h 22"/>
                <a:gd name="T10" fmla="*/ 2 w 21"/>
                <a:gd name="T11" fmla="*/ 18 h 22"/>
                <a:gd name="T12" fmla="*/ 10 w 21"/>
                <a:gd name="T13" fmla="*/ 21 h 22"/>
                <a:gd name="T14" fmla="*/ 14 w 21"/>
                <a:gd name="T15" fmla="*/ 21 h 22"/>
                <a:gd name="T16" fmla="*/ 20 w 21"/>
                <a:gd name="T17" fmla="*/ 13 h 22"/>
                <a:gd name="T18" fmla="*/ 20 w 21"/>
                <a:gd name="T19" fmla="*/ 10 h 22"/>
                <a:gd name="T20" fmla="*/ 15 w 21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5" y="2"/>
                  </a:moveTo>
                  <a:cubicBezTo>
                    <a:pt x="15" y="1"/>
                    <a:pt x="13" y="0"/>
                    <a:pt x="12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2" y="18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2"/>
                    <a:pt x="13" y="21"/>
                    <a:pt x="14" y="2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1"/>
                    <a:pt x="20" y="10"/>
                  </a:cubicBezTo>
                  <a:lnTo>
                    <a:pt x="1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8" name="Freeform 291"/>
            <p:cNvSpPr>
              <a:spLocks noEditPoints="1"/>
            </p:cNvSpPr>
            <p:nvPr/>
          </p:nvSpPr>
          <p:spPr bwMode="auto">
            <a:xfrm>
              <a:off x="1065213" y="2031336"/>
              <a:ext cx="211147" cy="211164"/>
            </a:xfrm>
            <a:custGeom>
              <a:avLst/>
              <a:gdLst>
                <a:gd name="T0" fmla="*/ 57 w 115"/>
                <a:gd name="T1" fmla="*/ 0 h 115"/>
                <a:gd name="T2" fmla="*/ 0 w 115"/>
                <a:gd name="T3" fmla="*/ 58 h 115"/>
                <a:gd name="T4" fmla="*/ 57 w 115"/>
                <a:gd name="T5" fmla="*/ 115 h 115"/>
                <a:gd name="T6" fmla="*/ 115 w 115"/>
                <a:gd name="T7" fmla="*/ 58 h 115"/>
                <a:gd name="T8" fmla="*/ 57 w 115"/>
                <a:gd name="T9" fmla="*/ 0 h 115"/>
                <a:gd name="T10" fmla="*/ 107 w 115"/>
                <a:gd name="T11" fmla="*/ 58 h 115"/>
                <a:gd name="T12" fmla="*/ 104 w 115"/>
                <a:gd name="T13" fmla="*/ 75 h 115"/>
                <a:gd name="T14" fmla="*/ 92 w 115"/>
                <a:gd name="T15" fmla="*/ 82 h 115"/>
                <a:gd name="T16" fmla="*/ 84 w 115"/>
                <a:gd name="T17" fmla="*/ 16 h 115"/>
                <a:gd name="T18" fmla="*/ 107 w 115"/>
                <a:gd name="T19" fmla="*/ 58 h 115"/>
                <a:gd name="T20" fmla="*/ 74 w 115"/>
                <a:gd name="T21" fmla="*/ 11 h 115"/>
                <a:gd name="T22" fmla="*/ 88 w 115"/>
                <a:gd name="T23" fmla="*/ 83 h 115"/>
                <a:gd name="T24" fmla="*/ 75 w 115"/>
                <a:gd name="T25" fmla="*/ 85 h 115"/>
                <a:gd name="T26" fmla="*/ 57 w 115"/>
                <a:gd name="T27" fmla="*/ 8 h 115"/>
                <a:gd name="T28" fmla="*/ 57 w 115"/>
                <a:gd name="T29" fmla="*/ 8 h 115"/>
                <a:gd name="T30" fmla="*/ 74 w 115"/>
                <a:gd name="T31" fmla="*/ 11 h 115"/>
                <a:gd name="T32" fmla="*/ 37 w 115"/>
                <a:gd name="T33" fmla="*/ 19 h 115"/>
                <a:gd name="T34" fmla="*/ 52 w 115"/>
                <a:gd name="T35" fmla="*/ 9 h 115"/>
                <a:gd name="T36" fmla="*/ 71 w 115"/>
                <a:gd name="T37" fmla="*/ 85 h 115"/>
                <a:gd name="T38" fmla="*/ 50 w 115"/>
                <a:gd name="T39" fmla="*/ 78 h 115"/>
                <a:gd name="T40" fmla="*/ 37 w 115"/>
                <a:gd name="T41" fmla="*/ 19 h 115"/>
                <a:gd name="T42" fmla="*/ 16 w 115"/>
                <a:gd name="T43" fmla="*/ 30 h 115"/>
                <a:gd name="T44" fmla="*/ 33 w 115"/>
                <a:gd name="T45" fmla="*/ 21 h 115"/>
                <a:gd name="T46" fmla="*/ 41 w 115"/>
                <a:gd name="T47" fmla="*/ 34 h 115"/>
                <a:gd name="T48" fmla="*/ 9 w 115"/>
                <a:gd name="T49" fmla="*/ 47 h 115"/>
                <a:gd name="T50" fmla="*/ 16 w 115"/>
                <a:gd name="T51" fmla="*/ 30 h 115"/>
                <a:gd name="T52" fmla="*/ 25 w 115"/>
                <a:gd name="T53" fmla="*/ 20 h 115"/>
                <a:gd name="T54" fmla="*/ 39 w 115"/>
                <a:gd name="T55" fmla="*/ 12 h 115"/>
                <a:gd name="T56" fmla="*/ 33 w 115"/>
                <a:gd name="T57" fmla="*/ 17 h 115"/>
                <a:gd name="T58" fmla="*/ 25 w 115"/>
                <a:gd name="T59" fmla="*/ 20 h 115"/>
                <a:gd name="T60" fmla="*/ 8 w 115"/>
                <a:gd name="T61" fmla="*/ 54 h 115"/>
                <a:gd name="T62" fmla="*/ 43 w 115"/>
                <a:gd name="T63" fmla="*/ 38 h 115"/>
                <a:gd name="T64" fmla="*/ 45 w 115"/>
                <a:gd name="T65" fmla="*/ 51 h 115"/>
                <a:gd name="T66" fmla="*/ 10 w 115"/>
                <a:gd name="T67" fmla="*/ 74 h 115"/>
                <a:gd name="T68" fmla="*/ 7 w 115"/>
                <a:gd name="T69" fmla="*/ 58 h 115"/>
                <a:gd name="T70" fmla="*/ 8 w 115"/>
                <a:gd name="T71" fmla="*/ 54 h 115"/>
                <a:gd name="T72" fmla="*/ 12 w 115"/>
                <a:gd name="T73" fmla="*/ 78 h 115"/>
                <a:gd name="T74" fmla="*/ 46 w 115"/>
                <a:gd name="T75" fmla="*/ 55 h 115"/>
                <a:gd name="T76" fmla="*/ 46 w 115"/>
                <a:gd name="T77" fmla="*/ 77 h 115"/>
                <a:gd name="T78" fmla="*/ 21 w 115"/>
                <a:gd name="T79" fmla="*/ 92 h 115"/>
                <a:gd name="T80" fmla="*/ 12 w 115"/>
                <a:gd name="T81" fmla="*/ 78 h 115"/>
                <a:gd name="T82" fmla="*/ 24 w 115"/>
                <a:gd name="T83" fmla="*/ 94 h 115"/>
                <a:gd name="T84" fmla="*/ 28 w 115"/>
                <a:gd name="T85" fmla="*/ 91 h 115"/>
                <a:gd name="T86" fmla="*/ 67 w 115"/>
                <a:gd name="T87" fmla="*/ 104 h 115"/>
                <a:gd name="T88" fmla="*/ 80 w 115"/>
                <a:gd name="T89" fmla="*/ 102 h 115"/>
                <a:gd name="T90" fmla="*/ 57 w 115"/>
                <a:gd name="T91" fmla="*/ 108 h 115"/>
                <a:gd name="T92" fmla="*/ 24 w 115"/>
                <a:gd name="T93" fmla="*/ 94 h 115"/>
                <a:gd name="T94" fmla="*/ 92 w 115"/>
                <a:gd name="T95" fmla="*/ 94 h 115"/>
                <a:gd name="T96" fmla="*/ 31 w 115"/>
                <a:gd name="T97" fmla="*/ 88 h 115"/>
                <a:gd name="T98" fmla="*/ 48 w 115"/>
                <a:gd name="T99" fmla="*/ 81 h 115"/>
                <a:gd name="T100" fmla="*/ 101 w 115"/>
                <a:gd name="T101" fmla="*/ 82 h 115"/>
                <a:gd name="T102" fmla="*/ 92 w 115"/>
                <a:gd name="T103" fmla="*/ 9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5"/>
                    <a:pt x="57" y="115"/>
                  </a:cubicBezTo>
                  <a:cubicBezTo>
                    <a:pt x="89" y="115"/>
                    <a:pt x="115" y="90"/>
                    <a:pt x="115" y="58"/>
                  </a:cubicBezTo>
                  <a:cubicBezTo>
                    <a:pt x="115" y="26"/>
                    <a:pt x="89" y="0"/>
                    <a:pt x="57" y="0"/>
                  </a:cubicBezTo>
                  <a:close/>
                  <a:moveTo>
                    <a:pt x="107" y="58"/>
                  </a:moveTo>
                  <a:cubicBezTo>
                    <a:pt x="107" y="64"/>
                    <a:pt x="106" y="69"/>
                    <a:pt x="104" y="75"/>
                  </a:cubicBezTo>
                  <a:cubicBezTo>
                    <a:pt x="102" y="76"/>
                    <a:pt x="98" y="79"/>
                    <a:pt x="92" y="82"/>
                  </a:cubicBezTo>
                  <a:cubicBezTo>
                    <a:pt x="99" y="46"/>
                    <a:pt x="91" y="26"/>
                    <a:pt x="84" y="16"/>
                  </a:cubicBezTo>
                  <a:cubicBezTo>
                    <a:pt x="98" y="25"/>
                    <a:pt x="107" y="40"/>
                    <a:pt x="107" y="58"/>
                  </a:cubicBezTo>
                  <a:close/>
                  <a:moveTo>
                    <a:pt x="74" y="11"/>
                  </a:moveTo>
                  <a:cubicBezTo>
                    <a:pt x="79" y="14"/>
                    <a:pt x="98" y="32"/>
                    <a:pt x="88" y="83"/>
                  </a:cubicBezTo>
                  <a:cubicBezTo>
                    <a:pt x="84" y="85"/>
                    <a:pt x="80" y="85"/>
                    <a:pt x="75" y="85"/>
                  </a:cubicBezTo>
                  <a:cubicBezTo>
                    <a:pt x="75" y="40"/>
                    <a:pt x="62" y="16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3" y="8"/>
                    <a:pt x="69" y="9"/>
                    <a:pt x="74" y="11"/>
                  </a:cubicBezTo>
                  <a:close/>
                  <a:moveTo>
                    <a:pt x="37" y="19"/>
                  </a:moveTo>
                  <a:cubicBezTo>
                    <a:pt x="41" y="14"/>
                    <a:pt x="49" y="10"/>
                    <a:pt x="52" y="9"/>
                  </a:cubicBezTo>
                  <a:cubicBezTo>
                    <a:pt x="56" y="14"/>
                    <a:pt x="71" y="37"/>
                    <a:pt x="71" y="85"/>
                  </a:cubicBezTo>
                  <a:cubicBezTo>
                    <a:pt x="64" y="85"/>
                    <a:pt x="57" y="82"/>
                    <a:pt x="50" y="78"/>
                  </a:cubicBezTo>
                  <a:cubicBezTo>
                    <a:pt x="52" y="38"/>
                    <a:pt x="42" y="23"/>
                    <a:pt x="37" y="19"/>
                  </a:cubicBezTo>
                  <a:close/>
                  <a:moveTo>
                    <a:pt x="16" y="30"/>
                  </a:moveTo>
                  <a:cubicBezTo>
                    <a:pt x="23" y="25"/>
                    <a:pt x="31" y="21"/>
                    <a:pt x="33" y="21"/>
                  </a:cubicBezTo>
                  <a:cubicBezTo>
                    <a:pt x="34" y="22"/>
                    <a:pt x="38" y="25"/>
                    <a:pt x="41" y="34"/>
                  </a:cubicBezTo>
                  <a:cubicBezTo>
                    <a:pt x="36" y="34"/>
                    <a:pt x="20" y="36"/>
                    <a:pt x="9" y="47"/>
                  </a:cubicBezTo>
                  <a:cubicBezTo>
                    <a:pt x="10" y="40"/>
                    <a:pt x="13" y="35"/>
                    <a:pt x="16" y="30"/>
                  </a:cubicBezTo>
                  <a:close/>
                  <a:moveTo>
                    <a:pt x="25" y="20"/>
                  </a:moveTo>
                  <a:cubicBezTo>
                    <a:pt x="29" y="16"/>
                    <a:pt x="34" y="14"/>
                    <a:pt x="39" y="12"/>
                  </a:cubicBezTo>
                  <a:cubicBezTo>
                    <a:pt x="37" y="13"/>
                    <a:pt x="35" y="15"/>
                    <a:pt x="33" y="17"/>
                  </a:cubicBezTo>
                  <a:cubicBezTo>
                    <a:pt x="31" y="17"/>
                    <a:pt x="29" y="18"/>
                    <a:pt x="25" y="20"/>
                  </a:cubicBezTo>
                  <a:close/>
                  <a:moveTo>
                    <a:pt x="8" y="54"/>
                  </a:moveTo>
                  <a:cubicBezTo>
                    <a:pt x="18" y="39"/>
                    <a:pt x="39" y="38"/>
                    <a:pt x="43" y="38"/>
                  </a:cubicBezTo>
                  <a:cubicBezTo>
                    <a:pt x="44" y="41"/>
                    <a:pt x="45" y="46"/>
                    <a:pt x="45" y="51"/>
                  </a:cubicBezTo>
                  <a:cubicBezTo>
                    <a:pt x="42" y="52"/>
                    <a:pt x="23" y="59"/>
                    <a:pt x="10" y="74"/>
                  </a:cubicBezTo>
                  <a:cubicBezTo>
                    <a:pt x="8" y="69"/>
                    <a:pt x="7" y="64"/>
                    <a:pt x="7" y="58"/>
                  </a:cubicBezTo>
                  <a:cubicBezTo>
                    <a:pt x="7" y="57"/>
                    <a:pt x="8" y="55"/>
                    <a:pt x="8" y="54"/>
                  </a:cubicBezTo>
                  <a:close/>
                  <a:moveTo>
                    <a:pt x="12" y="78"/>
                  </a:moveTo>
                  <a:cubicBezTo>
                    <a:pt x="23" y="65"/>
                    <a:pt x="41" y="57"/>
                    <a:pt x="46" y="55"/>
                  </a:cubicBezTo>
                  <a:cubicBezTo>
                    <a:pt x="46" y="61"/>
                    <a:pt x="46" y="69"/>
                    <a:pt x="46" y="77"/>
                  </a:cubicBezTo>
                  <a:cubicBezTo>
                    <a:pt x="42" y="78"/>
                    <a:pt x="30" y="82"/>
                    <a:pt x="21" y="92"/>
                  </a:cubicBezTo>
                  <a:cubicBezTo>
                    <a:pt x="17" y="88"/>
                    <a:pt x="14" y="83"/>
                    <a:pt x="12" y="78"/>
                  </a:cubicBezTo>
                  <a:close/>
                  <a:moveTo>
                    <a:pt x="24" y="94"/>
                  </a:moveTo>
                  <a:cubicBezTo>
                    <a:pt x="25" y="93"/>
                    <a:pt x="26" y="92"/>
                    <a:pt x="28" y="91"/>
                  </a:cubicBezTo>
                  <a:cubicBezTo>
                    <a:pt x="30" y="92"/>
                    <a:pt x="45" y="104"/>
                    <a:pt x="67" y="104"/>
                  </a:cubicBezTo>
                  <a:cubicBezTo>
                    <a:pt x="71" y="104"/>
                    <a:pt x="75" y="103"/>
                    <a:pt x="80" y="102"/>
                  </a:cubicBezTo>
                  <a:cubicBezTo>
                    <a:pt x="73" y="106"/>
                    <a:pt x="65" y="108"/>
                    <a:pt x="57" y="108"/>
                  </a:cubicBezTo>
                  <a:cubicBezTo>
                    <a:pt x="44" y="108"/>
                    <a:pt x="32" y="103"/>
                    <a:pt x="24" y="94"/>
                  </a:cubicBezTo>
                  <a:close/>
                  <a:moveTo>
                    <a:pt x="92" y="94"/>
                  </a:moveTo>
                  <a:cubicBezTo>
                    <a:pt x="62" y="109"/>
                    <a:pt x="37" y="92"/>
                    <a:pt x="31" y="88"/>
                  </a:cubicBezTo>
                  <a:cubicBezTo>
                    <a:pt x="39" y="84"/>
                    <a:pt x="45" y="82"/>
                    <a:pt x="48" y="81"/>
                  </a:cubicBezTo>
                  <a:cubicBezTo>
                    <a:pt x="71" y="96"/>
                    <a:pt x="91" y="88"/>
                    <a:pt x="101" y="82"/>
                  </a:cubicBezTo>
                  <a:cubicBezTo>
                    <a:pt x="99" y="86"/>
                    <a:pt x="96" y="90"/>
                    <a:pt x="9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9" name="Freeform 292"/>
            <p:cNvSpPr>
              <a:spLocks noEditPoints="1"/>
            </p:cNvSpPr>
            <p:nvPr/>
          </p:nvSpPr>
          <p:spPr bwMode="auto">
            <a:xfrm>
              <a:off x="1487508" y="4700254"/>
              <a:ext cx="211147" cy="212751"/>
            </a:xfrm>
            <a:custGeom>
              <a:avLst/>
              <a:gdLst>
                <a:gd name="T0" fmla="*/ 58 w 115"/>
                <a:gd name="T1" fmla="*/ 0 h 116"/>
                <a:gd name="T2" fmla="*/ 0 w 115"/>
                <a:gd name="T3" fmla="*/ 58 h 116"/>
                <a:gd name="T4" fmla="*/ 58 w 115"/>
                <a:gd name="T5" fmla="*/ 116 h 116"/>
                <a:gd name="T6" fmla="*/ 115 w 115"/>
                <a:gd name="T7" fmla="*/ 58 h 116"/>
                <a:gd name="T8" fmla="*/ 58 w 115"/>
                <a:gd name="T9" fmla="*/ 0 h 116"/>
                <a:gd name="T10" fmla="*/ 107 w 115"/>
                <a:gd name="T11" fmla="*/ 58 h 116"/>
                <a:gd name="T12" fmla="*/ 105 w 115"/>
                <a:gd name="T13" fmla="*/ 75 h 116"/>
                <a:gd name="T14" fmla="*/ 93 w 115"/>
                <a:gd name="T15" fmla="*/ 82 h 116"/>
                <a:gd name="T16" fmla="*/ 85 w 115"/>
                <a:gd name="T17" fmla="*/ 16 h 116"/>
                <a:gd name="T18" fmla="*/ 107 w 115"/>
                <a:gd name="T19" fmla="*/ 58 h 116"/>
                <a:gd name="T20" fmla="*/ 75 w 115"/>
                <a:gd name="T21" fmla="*/ 11 h 116"/>
                <a:gd name="T22" fmla="*/ 88 w 115"/>
                <a:gd name="T23" fmla="*/ 84 h 116"/>
                <a:gd name="T24" fmla="*/ 75 w 115"/>
                <a:gd name="T25" fmla="*/ 86 h 116"/>
                <a:gd name="T26" fmla="*/ 57 w 115"/>
                <a:gd name="T27" fmla="*/ 8 h 116"/>
                <a:gd name="T28" fmla="*/ 58 w 115"/>
                <a:gd name="T29" fmla="*/ 8 h 116"/>
                <a:gd name="T30" fmla="*/ 75 w 115"/>
                <a:gd name="T31" fmla="*/ 11 h 116"/>
                <a:gd name="T32" fmla="*/ 37 w 115"/>
                <a:gd name="T33" fmla="*/ 19 h 116"/>
                <a:gd name="T34" fmla="*/ 53 w 115"/>
                <a:gd name="T35" fmla="*/ 9 h 116"/>
                <a:gd name="T36" fmla="*/ 71 w 115"/>
                <a:gd name="T37" fmla="*/ 85 h 116"/>
                <a:gd name="T38" fmla="*/ 50 w 115"/>
                <a:gd name="T39" fmla="*/ 78 h 116"/>
                <a:gd name="T40" fmla="*/ 37 w 115"/>
                <a:gd name="T41" fmla="*/ 19 h 116"/>
                <a:gd name="T42" fmla="*/ 16 w 115"/>
                <a:gd name="T43" fmla="*/ 30 h 116"/>
                <a:gd name="T44" fmla="*/ 33 w 115"/>
                <a:gd name="T45" fmla="*/ 21 h 116"/>
                <a:gd name="T46" fmla="*/ 42 w 115"/>
                <a:gd name="T47" fmla="*/ 34 h 116"/>
                <a:gd name="T48" fmla="*/ 9 w 115"/>
                <a:gd name="T49" fmla="*/ 47 h 116"/>
                <a:gd name="T50" fmla="*/ 16 w 115"/>
                <a:gd name="T51" fmla="*/ 30 h 116"/>
                <a:gd name="T52" fmla="*/ 25 w 115"/>
                <a:gd name="T53" fmla="*/ 20 h 116"/>
                <a:gd name="T54" fmla="*/ 39 w 115"/>
                <a:gd name="T55" fmla="*/ 12 h 116"/>
                <a:gd name="T56" fmla="*/ 33 w 115"/>
                <a:gd name="T57" fmla="*/ 17 h 116"/>
                <a:gd name="T58" fmla="*/ 25 w 115"/>
                <a:gd name="T59" fmla="*/ 20 h 116"/>
                <a:gd name="T60" fmla="*/ 8 w 115"/>
                <a:gd name="T61" fmla="*/ 54 h 116"/>
                <a:gd name="T62" fmla="*/ 43 w 115"/>
                <a:gd name="T63" fmla="*/ 38 h 116"/>
                <a:gd name="T64" fmla="*/ 45 w 115"/>
                <a:gd name="T65" fmla="*/ 51 h 116"/>
                <a:gd name="T66" fmla="*/ 10 w 115"/>
                <a:gd name="T67" fmla="*/ 74 h 116"/>
                <a:gd name="T68" fmla="*/ 8 w 115"/>
                <a:gd name="T69" fmla="*/ 58 h 116"/>
                <a:gd name="T70" fmla="*/ 8 w 115"/>
                <a:gd name="T71" fmla="*/ 54 h 116"/>
                <a:gd name="T72" fmla="*/ 12 w 115"/>
                <a:gd name="T73" fmla="*/ 79 h 116"/>
                <a:gd name="T74" fmla="*/ 46 w 115"/>
                <a:gd name="T75" fmla="*/ 55 h 116"/>
                <a:gd name="T76" fmla="*/ 46 w 115"/>
                <a:gd name="T77" fmla="*/ 78 h 116"/>
                <a:gd name="T78" fmla="*/ 21 w 115"/>
                <a:gd name="T79" fmla="*/ 92 h 116"/>
                <a:gd name="T80" fmla="*/ 12 w 115"/>
                <a:gd name="T81" fmla="*/ 79 h 116"/>
                <a:gd name="T82" fmla="*/ 24 w 115"/>
                <a:gd name="T83" fmla="*/ 95 h 116"/>
                <a:gd name="T84" fmla="*/ 28 w 115"/>
                <a:gd name="T85" fmla="*/ 91 h 116"/>
                <a:gd name="T86" fmla="*/ 67 w 115"/>
                <a:gd name="T87" fmla="*/ 104 h 116"/>
                <a:gd name="T88" fmla="*/ 80 w 115"/>
                <a:gd name="T89" fmla="*/ 103 h 116"/>
                <a:gd name="T90" fmla="*/ 58 w 115"/>
                <a:gd name="T91" fmla="*/ 108 h 116"/>
                <a:gd name="T92" fmla="*/ 24 w 115"/>
                <a:gd name="T93" fmla="*/ 95 h 116"/>
                <a:gd name="T94" fmla="*/ 92 w 115"/>
                <a:gd name="T95" fmla="*/ 94 h 116"/>
                <a:gd name="T96" fmla="*/ 32 w 115"/>
                <a:gd name="T97" fmla="*/ 88 h 116"/>
                <a:gd name="T98" fmla="*/ 48 w 115"/>
                <a:gd name="T99" fmla="*/ 81 h 116"/>
                <a:gd name="T100" fmla="*/ 101 w 115"/>
                <a:gd name="T101" fmla="*/ 82 h 116"/>
                <a:gd name="T102" fmla="*/ 92 w 115"/>
                <a:gd name="T10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89" y="116"/>
                    <a:pt x="115" y="90"/>
                    <a:pt x="115" y="58"/>
                  </a:cubicBezTo>
                  <a:cubicBezTo>
                    <a:pt x="115" y="26"/>
                    <a:pt x="89" y="0"/>
                    <a:pt x="58" y="0"/>
                  </a:cubicBezTo>
                  <a:close/>
                  <a:moveTo>
                    <a:pt x="107" y="58"/>
                  </a:moveTo>
                  <a:cubicBezTo>
                    <a:pt x="107" y="64"/>
                    <a:pt x="106" y="69"/>
                    <a:pt x="105" y="75"/>
                  </a:cubicBezTo>
                  <a:cubicBezTo>
                    <a:pt x="102" y="77"/>
                    <a:pt x="98" y="80"/>
                    <a:pt x="93" y="82"/>
                  </a:cubicBezTo>
                  <a:cubicBezTo>
                    <a:pt x="99" y="46"/>
                    <a:pt x="91" y="26"/>
                    <a:pt x="85" y="16"/>
                  </a:cubicBezTo>
                  <a:cubicBezTo>
                    <a:pt x="98" y="25"/>
                    <a:pt x="107" y="40"/>
                    <a:pt x="107" y="58"/>
                  </a:cubicBezTo>
                  <a:close/>
                  <a:moveTo>
                    <a:pt x="75" y="11"/>
                  </a:moveTo>
                  <a:cubicBezTo>
                    <a:pt x="79" y="15"/>
                    <a:pt x="98" y="32"/>
                    <a:pt x="88" y="84"/>
                  </a:cubicBezTo>
                  <a:cubicBezTo>
                    <a:pt x="84" y="85"/>
                    <a:pt x="80" y="86"/>
                    <a:pt x="75" y="86"/>
                  </a:cubicBezTo>
                  <a:cubicBezTo>
                    <a:pt x="75" y="40"/>
                    <a:pt x="62" y="16"/>
                    <a:pt x="57" y="8"/>
                  </a:cubicBezTo>
                  <a:cubicBezTo>
                    <a:pt x="57" y="8"/>
                    <a:pt x="57" y="8"/>
                    <a:pt x="58" y="8"/>
                  </a:cubicBezTo>
                  <a:cubicBezTo>
                    <a:pt x="64" y="8"/>
                    <a:pt x="69" y="9"/>
                    <a:pt x="75" y="11"/>
                  </a:cubicBezTo>
                  <a:close/>
                  <a:moveTo>
                    <a:pt x="37" y="19"/>
                  </a:moveTo>
                  <a:cubicBezTo>
                    <a:pt x="42" y="14"/>
                    <a:pt x="49" y="10"/>
                    <a:pt x="53" y="9"/>
                  </a:cubicBezTo>
                  <a:cubicBezTo>
                    <a:pt x="56" y="14"/>
                    <a:pt x="71" y="37"/>
                    <a:pt x="71" y="85"/>
                  </a:cubicBezTo>
                  <a:cubicBezTo>
                    <a:pt x="65" y="85"/>
                    <a:pt x="58" y="83"/>
                    <a:pt x="50" y="78"/>
                  </a:cubicBezTo>
                  <a:cubicBezTo>
                    <a:pt x="52" y="38"/>
                    <a:pt x="42" y="23"/>
                    <a:pt x="37" y="19"/>
                  </a:cubicBezTo>
                  <a:close/>
                  <a:moveTo>
                    <a:pt x="16" y="30"/>
                  </a:moveTo>
                  <a:cubicBezTo>
                    <a:pt x="23" y="26"/>
                    <a:pt x="31" y="21"/>
                    <a:pt x="33" y="21"/>
                  </a:cubicBezTo>
                  <a:cubicBezTo>
                    <a:pt x="35" y="22"/>
                    <a:pt x="38" y="25"/>
                    <a:pt x="42" y="34"/>
                  </a:cubicBezTo>
                  <a:cubicBezTo>
                    <a:pt x="36" y="34"/>
                    <a:pt x="20" y="36"/>
                    <a:pt x="9" y="47"/>
                  </a:cubicBezTo>
                  <a:cubicBezTo>
                    <a:pt x="10" y="41"/>
                    <a:pt x="13" y="35"/>
                    <a:pt x="16" y="30"/>
                  </a:cubicBezTo>
                  <a:close/>
                  <a:moveTo>
                    <a:pt x="25" y="20"/>
                  </a:moveTo>
                  <a:cubicBezTo>
                    <a:pt x="30" y="16"/>
                    <a:pt x="34" y="14"/>
                    <a:pt x="39" y="12"/>
                  </a:cubicBezTo>
                  <a:cubicBezTo>
                    <a:pt x="37" y="13"/>
                    <a:pt x="35" y="15"/>
                    <a:pt x="33" y="17"/>
                  </a:cubicBezTo>
                  <a:cubicBezTo>
                    <a:pt x="32" y="17"/>
                    <a:pt x="29" y="18"/>
                    <a:pt x="25" y="20"/>
                  </a:cubicBezTo>
                  <a:close/>
                  <a:moveTo>
                    <a:pt x="8" y="54"/>
                  </a:moveTo>
                  <a:cubicBezTo>
                    <a:pt x="18" y="39"/>
                    <a:pt x="39" y="38"/>
                    <a:pt x="43" y="38"/>
                  </a:cubicBezTo>
                  <a:cubicBezTo>
                    <a:pt x="44" y="42"/>
                    <a:pt x="45" y="46"/>
                    <a:pt x="45" y="51"/>
                  </a:cubicBezTo>
                  <a:cubicBezTo>
                    <a:pt x="42" y="52"/>
                    <a:pt x="23" y="60"/>
                    <a:pt x="10" y="74"/>
                  </a:cubicBezTo>
                  <a:cubicBezTo>
                    <a:pt x="9" y="69"/>
                    <a:pt x="8" y="64"/>
                    <a:pt x="8" y="58"/>
                  </a:cubicBezTo>
                  <a:cubicBezTo>
                    <a:pt x="8" y="57"/>
                    <a:pt x="8" y="56"/>
                    <a:pt x="8" y="54"/>
                  </a:cubicBezTo>
                  <a:close/>
                  <a:moveTo>
                    <a:pt x="12" y="79"/>
                  </a:moveTo>
                  <a:cubicBezTo>
                    <a:pt x="23" y="65"/>
                    <a:pt x="41" y="57"/>
                    <a:pt x="46" y="55"/>
                  </a:cubicBezTo>
                  <a:cubicBezTo>
                    <a:pt x="46" y="61"/>
                    <a:pt x="47" y="69"/>
                    <a:pt x="46" y="78"/>
                  </a:cubicBezTo>
                  <a:cubicBezTo>
                    <a:pt x="42" y="79"/>
                    <a:pt x="30" y="82"/>
                    <a:pt x="21" y="92"/>
                  </a:cubicBezTo>
                  <a:cubicBezTo>
                    <a:pt x="17" y="88"/>
                    <a:pt x="14" y="83"/>
                    <a:pt x="12" y="79"/>
                  </a:cubicBezTo>
                  <a:close/>
                  <a:moveTo>
                    <a:pt x="24" y="95"/>
                  </a:moveTo>
                  <a:cubicBezTo>
                    <a:pt x="25" y="93"/>
                    <a:pt x="27" y="92"/>
                    <a:pt x="28" y="91"/>
                  </a:cubicBezTo>
                  <a:cubicBezTo>
                    <a:pt x="30" y="92"/>
                    <a:pt x="45" y="104"/>
                    <a:pt x="67" y="104"/>
                  </a:cubicBezTo>
                  <a:cubicBezTo>
                    <a:pt x="71" y="104"/>
                    <a:pt x="75" y="104"/>
                    <a:pt x="80" y="103"/>
                  </a:cubicBezTo>
                  <a:cubicBezTo>
                    <a:pt x="73" y="106"/>
                    <a:pt x="66" y="108"/>
                    <a:pt x="58" y="108"/>
                  </a:cubicBezTo>
                  <a:cubicBezTo>
                    <a:pt x="45" y="108"/>
                    <a:pt x="33" y="103"/>
                    <a:pt x="24" y="95"/>
                  </a:cubicBezTo>
                  <a:close/>
                  <a:moveTo>
                    <a:pt x="92" y="94"/>
                  </a:moveTo>
                  <a:cubicBezTo>
                    <a:pt x="62" y="109"/>
                    <a:pt x="37" y="92"/>
                    <a:pt x="32" y="88"/>
                  </a:cubicBezTo>
                  <a:cubicBezTo>
                    <a:pt x="39" y="84"/>
                    <a:pt x="46" y="82"/>
                    <a:pt x="48" y="81"/>
                  </a:cubicBezTo>
                  <a:cubicBezTo>
                    <a:pt x="71" y="96"/>
                    <a:pt x="91" y="88"/>
                    <a:pt x="101" y="82"/>
                  </a:cubicBezTo>
                  <a:cubicBezTo>
                    <a:pt x="99" y="86"/>
                    <a:pt x="96" y="90"/>
                    <a:pt x="9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0" name="Freeform 293"/>
            <p:cNvSpPr>
              <a:spLocks noEditPoints="1"/>
            </p:cNvSpPr>
            <p:nvPr/>
          </p:nvSpPr>
          <p:spPr bwMode="auto">
            <a:xfrm>
              <a:off x="1708181" y="2585442"/>
              <a:ext cx="211148" cy="211163"/>
            </a:xfrm>
            <a:custGeom>
              <a:avLst/>
              <a:gdLst>
                <a:gd name="T0" fmla="*/ 58 w 115"/>
                <a:gd name="T1" fmla="*/ 0 h 115"/>
                <a:gd name="T2" fmla="*/ 0 w 115"/>
                <a:gd name="T3" fmla="*/ 57 h 115"/>
                <a:gd name="T4" fmla="*/ 58 w 115"/>
                <a:gd name="T5" fmla="*/ 115 h 115"/>
                <a:gd name="T6" fmla="*/ 115 w 115"/>
                <a:gd name="T7" fmla="*/ 57 h 115"/>
                <a:gd name="T8" fmla="*/ 58 w 115"/>
                <a:gd name="T9" fmla="*/ 0 h 115"/>
                <a:gd name="T10" fmla="*/ 103 w 115"/>
                <a:gd name="T11" fmla="*/ 38 h 115"/>
                <a:gd name="T12" fmla="*/ 39 w 115"/>
                <a:gd name="T13" fmla="*/ 27 h 115"/>
                <a:gd name="T14" fmla="*/ 29 w 115"/>
                <a:gd name="T15" fmla="*/ 31 h 115"/>
                <a:gd name="T16" fmla="*/ 30 w 115"/>
                <a:gd name="T17" fmla="*/ 27 h 115"/>
                <a:gd name="T18" fmla="*/ 68 w 115"/>
                <a:gd name="T19" fmla="*/ 9 h 115"/>
                <a:gd name="T20" fmla="*/ 103 w 115"/>
                <a:gd name="T21" fmla="*/ 38 h 115"/>
                <a:gd name="T22" fmla="*/ 62 w 115"/>
                <a:gd name="T23" fmla="*/ 8 h 115"/>
                <a:gd name="T24" fmla="*/ 30 w 115"/>
                <a:gd name="T25" fmla="*/ 22 h 115"/>
                <a:gd name="T26" fmla="*/ 32 w 115"/>
                <a:gd name="T27" fmla="*/ 15 h 115"/>
                <a:gd name="T28" fmla="*/ 32 w 115"/>
                <a:gd name="T29" fmla="*/ 15 h 115"/>
                <a:gd name="T30" fmla="*/ 58 w 115"/>
                <a:gd name="T31" fmla="*/ 7 h 115"/>
                <a:gd name="T32" fmla="*/ 62 w 115"/>
                <a:gd name="T33" fmla="*/ 8 h 115"/>
                <a:gd name="T34" fmla="*/ 26 w 115"/>
                <a:gd name="T35" fmla="*/ 18 h 115"/>
                <a:gd name="T36" fmla="*/ 25 w 115"/>
                <a:gd name="T37" fmla="*/ 23 h 115"/>
                <a:gd name="T38" fmla="*/ 21 w 115"/>
                <a:gd name="T39" fmla="*/ 24 h 115"/>
                <a:gd name="T40" fmla="*/ 26 w 115"/>
                <a:gd name="T41" fmla="*/ 18 h 115"/>
                <a:gd name="T42" fmla="*/ 17 w 115"/>
                <a:gd name="T43" fmla="*/ 28 h 115"/>
                <a:gd name="T44" fmla="*/ 25 w 115"/>
                <a:gd name="T45" fmla="*/ 28 h 115"/>
                <a:gd name="T46" fmla="*/ 25 w 115"/>
                <a:gd name="T47" fmla="*/ 34 h 115"/>
                <a:gd name="T48" fmla="*/ 9 w 115"/>
                <a:gd name="T49" fmla="*/ 47 h 115"/>
                <a:gd name="T50" fmla="*/ 17 w 115"/>
                <a:gd name="T51" fmla="*/ 28 h 115"/>
                <a:gd name="T52" fmla="*/ 8 w 115"/>
                <a:gd name="T53" fmla="*/ 55 h 115"/>
                <a:gd name="T54" fmla="*/ 25 w 115"/>
                <a:gd name="T55" fmla="*/ 39 h 115"/>
                <a:gd name="T56" fmla="*/ 25 w 115"/>
                <a:gd name="T57" fmla="*/ 48 h 115"/>
                <a:gd name="T58" fmla="*/ 25 w 115"/>
                <a:gd name="T59" fmla="*/ 49 h 115"/>
                <a:gd name="T60" fmla="*/ 21 w 115"/>
                <a:gd name="T61" fmla="*/ 53 h 115"/>
                <a:gd name="T62" fmla="*/ 14 w 115"/>
                <a:gd name="T63" fmla="*/ 82 h 115"/>
                <a:gd name="T64" fmla="*/ 8 w 115"/>
                <a:gd name="T65" fmla="*/ 57 h 115"/>
                <a:gd name="T66" fmla="*/ 8 w 115"/>
                <a:gd name="T67" fmla="*/ 55 h 115"/>
                <a:gd name="T68" fmla="*/ 19 w 115"/>
                <a:gd name="T69" fmla="*/ 89 h 115"/>
                <a:gd name="T70" fmla="*/ 25 w 115"/>
                <a:gd name="T71" fmla="*/ 56 h 115"/>
                <a:gd name="T72" fmla="*/ 26 w 115"/>
                <a:gd name="T73" fmla="*/ 54 h 115"/>
                <a:gd name="T74" fmla="*/ 60 w 115"/>
                <a:gd name="T75" fmla="*/ 107 h 115"/>
                <a:gd name="T76" fmla="*/ 58 w 115"/>
                <a:gd name="T77" fmla="*/ 107 h 115"/>
                <a:gd name="T78" fmla="*/ 19 w 115"/>
                <a:gd name="T79" fmla="*/ 89 h 115"/>
                <a:gd name="T80" fmla="*/ 66 w 115"/>
                <a:gd name="T81" fmla="*/ 106 h 115"/>
                <a:gd name="T82" fmla="*/ 30 w 115"/>
                <a:gd name="T83" fmla="*/ 52 h 115"/>
                <a:gd name="T84" fmla="*/ 33 w 115"/>
                <a:gd name="T85" fmla="*/ 51 h 115"/>
                <a:gd name="T86" fmla="*/ 99 w 115"/>
                <a:gd name="T87" fmla="*/ 85 h 115"/>
                <a:gd name="T88" fmla="*/ 66 w 115"/>
                <a:gd name="T89" fmla="*/ 106 h 115"/>
                <a:gd name="T90" fmla="*/ 101 w 115"/>
                <a:gd name="T91" fmla="*/ 82 h 115"/>
                <a:gd name="T92" fmla="*/ 33 w 115"/>
                <a:gd name="T93" fmla="*/ 46 h 115"/>
                <a:gd name="T94" fmla="*/ 30 w 115"/>
                <a:gd name="T95" fmla="*/ 47 h 115"/>
                <a:gd name="T96" fmla="*/ 29 w 115"/>
                <a:gd name="T97" fmla="*/ 36 h 115"/>
                <a:gd name="T98" fmla="*/ 41 w 115"/>
                <a:gd name="T99" fmla="*/ 32 h 115"/>
                <a:gd name="T100" fmla="*/ 106 w 115"/>
                <a:gd name="T101" fmla="*/ 44 h 115"/>
                <a:gd name="T102" fmla="*/ 107 w 115"/>
                <a:gd name="T103" fmla="*/ 57 h 115"/>
                <a:gd name="T104" fmla="*/ 101 w 115"/>
                <a:gd name="T105" fmla="*/ 8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" h="115">
                  <a:moveTo>
                    <a:pt x="58" y="0"/>
                  </a:moveTo>
                  <a:cubicBezTo>
                    <a:pt x="26" y="0"/>
                    <a:pt x="0" y="25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89" y="115"/>
                    <a:pt x="115" y="89"/>
                    <a:pt x="115" y="57"/>
                  </a:cubicBezTo>
                  <a:cubicBezTo>
                    <a:pt x="115" y="25"/>
                    <a:pt x="89" y="0"/>
                    <a:pt x="58" y="0"/>
                  </a:cubicBezTo>
                  <a:close/>
                  <a:moveTo>
                    <a:pt x="103" y="38"/>
                  </a:moveTo>
                  <a:cubicBezTo>
                    <a:pt x="80" y="26"/>
                    <a:pt x="58" y="22"/>
                    <a:pt x="39" y="27"/>
                  </a:cubicBezTo>
                  <a:cubicBezTo>
                    <a:pt x="36" y="28"/>
                    <a:pt x="32" y="30"/>
                    <a:pt x="29" y="31"/>
                  </a:cubicBezTo>
                  <a:cubicBezTo>
                    <a:pt x="29" y="30"/>
                    <a:pt x="29" y="28"/>
                    <a:pt x="30" y="27"/>
                  </a:cubicBezTo>
                  <a:cubicBezTo>
                    <a:pt x="39" y="25"/>
                    <a:pt x="53" y="20"/>
                    <a:pt x="68" y="9"/>
                  </a:cubicBezTo>
                  <a:cubicBezTo>
                    <a:pt x="84" y="12"/>
                    <a:pt x="97" y="23"/>
                    <a:pt x="103" y="38"/>
                  </a:cubicBezTo>
                  <a:close/>
                  <a:moveTo>
                    <a:pt x="62" y="8"/>
                  </a:moveTo>
                  <a:cubicBezTo>
                    <a:pt x="50" y="16"/>
                    <a:pt x="39" y="20"/>
                    <a:pt x="30" y="22"/>
                  </a:cubicBezTo>
                  <a:cubicBezTo>
                    <a:pt x="31" y="17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9" y="10"/>
                    <a:pt x="48" y="7"/>
                    <a:pt x="58" y="7"/>
                  </a:cubicBezTo>
                  <a:cubicBezTo>
                    <a:pt x="59" y="7"/>
                    <a:pt x="61" y="7"/>
                    <a:pt x="62" y="8"/>
                  </a:cubicBezTo>
                  <a:close/>
                  <a:moveTo>
                    <a:pt x="26" y="18"/>
                  </a:moveTo>
                  <a:cubicBezTo>
                    <a:pt x="26" y="20"/>
                    <a:pt x="26" y="21"/>
                    <a:pt x="25" y="23"/>
                  </a:cubicBezTo>
                  <a:cubicBezTo>
                    <a:pt x="24" y="23"/>
                    <a:pt x="22" y="24"/>
                    <a:pt x="21" y="24"/>
                  </a:cubicBezTo>
                  <a:cubicBezTo>
                    <a:pt x="22" y="22"/>
                    <a:pt x="24" y="20"/>
                    <a:pt x="26" y="18"/>
                  </a:cubicBezTo>
                  <a:close/>
                  <a:moveTo>
                    <a:pt x="17" y="28"/>
                  </a:moveTo>
                  <a:cubicBezTo>
                    <a:pt x="19" y="28"/>
                    <a:pt x="21" y="28"/>
                    <a:pt x="25" y="28"/>
                  </a:cubicBezTo>
                  <a:cubicBezTo>
                    <a:pt x="25" y="30"/>
                    <a:pt x="25" y="32"/>
                    <a:pt x="25" y="34"/>
                  </a:cubicBezTo>
                  <a:cubicBezTo>
                    <a:pt x="17" y="38"/>
                    <a:pt x="12" y="43"/>
                    <a:pt x="9" y="47"/>
                  </a:cubicBezTo>
                  <a:cubicBezTo>
                    <a:pt x="10" y="40"/>
                    <a:pt x="13" y="34"/>
                    <a:pt x="17" y="28"/>
                  </a:cubicBezTo>
                  <a:close/>
                  <a:moveTo>
                    <a:pt x="8" y="55"/>
                  </a:moveTo>
                  <a:cubicBezTo>
                    <a:pt x="9" y="53"/>
                    <a:pt x="14" y="45"/>
                    <a:pt x="25" y="39"/>
                  </a:cubicBezTo>
                  <a:cubicBezTo>
                    <a:pt x="25" y="42"/>
                    <a:pt x="25" y="45"/>
                    <a:pt x="25" y="48"/>
                  </a:cubicBezTo>
                  <a:cubicBezTo>
                    <a:pt x="25" y="48"/>
                    <a:pt x="25" y="48"/>
                    <a:pt x="25" y="49"/>
                  </a:cubicBezTo>
                  <a:cubicBezTo>
                    <a:pt x="24" y="50"/>
                    <a:pt x="22" y="51"/>
                    <a:pt x="21" y="53"/>
                  </a:cubicBezTo>
                  <a:cubicBezTo>
                    <a:pt x="15" y="60"/>
                    <a:pt x="14" y="73"/>
                    <a:pt x="14" y="82"/>
                  </a:cubicBezTo>
                  <a:cubicBezTo>
                    <a:pt x="10" y="75"/>
                    <a:pt x="8" y="66"/>
                    <a:pt x="8" y="57"/>
                  </a:cubicBezTo>
                  <a:cubicBezTo>
                    <a:pt x="8" y="57"/>
                    <a:pt x="8" y="56"/>
                    <a:pt x="8" y="55"/>
                  </a:cubicBezTo>
                  <a:close/>
                  <a:moveTo>
                    <a:pt x="19" y="89"/>
                  </a:moveTo>
                  <a:cubicBezTo>
                    <a:pt x="18" y="82"/>
                    <a:pt x="18" y="64"/>
                    <a:pt x="25" y="56"/>
                  </a:cubicBezTo>
                  <a:cubicBezTo>
                    <a:pt x="25" y="55"/>
                    <a:pt x="26" y="54"/>
                    <a:pt x="26" y="54"/>
                  </a:cubicBezTo>
                  <a:cubicBezTo>
                    <a:pt x="29" y="70"/>
                    <a:pt x="38" y="90"/>
                    <a:pt x="60" y="107"/>
                  </a:cubicBezTo>
                  <a:cubicBezTo>
                    <a:pt x="59" y="107"/>
                    <a:pt x="58" y="107"/>
                    <a:pt x="58" y="107"/>
                  </a:cubicBezTo>
                  <a:cubicBezTo>
                    <a:pt x="42" y="107"/>
                    <a:pt x="28" y="100"/>
                    <a:pt x="19" y="89"/>
                  </a:cubicBezTo>
                  <a:close/>
                  <a:moveTo>
                    <a:pt x="66" y="106"/>
                  </a:moveTo>
                  <a:cubicBezTo>
                    <a:pt x="46" y="92"/>
                    <a:pt x="34" y="73"/>
                    <a:pt x="30" y="52"/>
                  </a:cubicBezTo>
                  <a:cubicBezTo>
                    <a:pt x="31" y="51"/>
                    <a:pt x="32" y="51"/>
                    <a:pt x="33" y="51"/>
                  </a:cubicBezTo>
                  <a:cubicBezTo>
                    <a:pt x="55" y="49"/>
                    <a:pt x="87" y="75"/>
                    <a:pt x="99" y="85"/>
                  </a:cubicBezTo>
                  <a:cubicBezTo>
                    <a:pt x="91" y="96"/>
                    <a:pt x="80" y="104"/>
                    <a:pt x="66" y="106"/>
                  </a:cubicBezTo>
                  <a:close/>
                  <a:moveTo>
                    <a:pt x="101" y="82"/>
                  </a:moveTo>
                  <a:cubicBezTo>
                    <a:pt x="86" y="69"/>
                    <a:pt x="55" y="44"/>
                    <a:pt x="33" y="46"/>
                  </a:cubicBezTo>
                  <a:cubicBezTo>
                    <a:pt x="32" y="47"/>
                    <a:pt x="31" y="47"/>
                    <a:pt x="30" y="47"/>
                  </a:cubicBezTo>
                  <a:cubicBezTo>
                    <a:pt x="29" y="43"/>
                    <a:pt x="29" y="40"/>
                    <a:pt x="29" y="36"/>
                  </a:cubicBezTo>
                  <a:cubicBezTo>
                    <a:pt x="32" y="34"/>
                    <a:pt x="36" y="33"/>
                    <a:pt x="41" y="32"/>
                  </a:cubicBezTo>
                  <a:cubicBezTo>
                    <a:pt x="59" y="26"/>
                    <a:pt x="81" y="31"/>
                    <a:pt x="106" y="44"/>
                  </a:cubicBezTo>
                  <a:cubicBezTo>
                    <a:pt x="107" y="48"/>
                    <a:pt x="107" y="53"/>
                    <a:pt x="107" y="57"/>
                  </a:cubicBezTo>
                  <a:cubicBezTo>
                    <a:pt x="107" y="66"/>
                    <a:pt x="105" y="74"/>
                    <a:pt x="10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1" name="Freeform 294"/>
            <p:cNvSpPr>
              <a:spLocks noEditPoints="1"/>
            </p:cNvSpPr>
            <p:nvPr/>
          </p:nvSpPr>
          <p:spPr bwMode="auto">
            <a:xfrm>
              <a:off x="2640089" y="4374776"/>
              <a:ext cx="314340" cy="519177"/>
            </a:xfrm>
            <a:custGeom>
              <a:avLst/>
              <a:gdLst>
                <a:gd name="T0" fmla="*/ 166 w 171"/>
                <a:gd name="T1" fmla="*/ 168 h 284"/>
                <a:gd name="T2" fmla="*/ 166 w 171"/>
                <a:gd name="T3" fmla="*/ 167 h 284"/>
                <a:gd name="T4" fmla="*/ 166 w 171"/>
                <a:gd name="T5" fmla="*/ 80 h 284"/>
                <a:gd name="T6" fmla="*/ 86 w 171"/>
                <a:gd name="T7" fmla="*/ 0 h 284"/>
                <a:gd name="T8" fmla="*/ 6 w 171"/>
                <a:gd name="T9" fmla="*/ 80 h 284"/>
                <a:gd name="T10" fmla="*/ 6 w 171"/>
                <a:gd name="T11" fmla="*/ 167 h 284"/>
                <a:gd name="T12" fmla="*/ 5 w 171"/>
                <a:gd name="T13" fmla="*/ 168 h 284"/>
                <a:gd name="T14" fmla="*/ 3 w 171"/>
                <a:gd name="T15" fmla="*/ 179 h 284"/>
                <a:gd name="T16" fmla="*/ 14 w 171"/>
                <a:gd name="T17" fmla="*/ 182 h 284"/>
                <a:gd name="T18" fmla="*/ 50 w 171"/>
                <a:gd name="T19" fmla="*/ 158 h 284"/>
                <a:gd name="T20" fmla="*/ 52 w 171"/>
                <a:gd name="T21" fmla="*/ 157 h 284"/>
                <a:gd name="T22" fmla="*/ 55 w 171"/>
                <a:gd name="T23" fmla="*/ 153 h 284"/>
                <a:gd name="T24" fmla="*/ 61 w 171"/>
                <a:gd name="T25" fmla="*/ 136 h 284"/>
                <a:gd name="T26" fmla="*/ 61 w 171"/>
                <a:gd name="T27" fmla="*/ 164 h 284"/>
                <a:gd name="T28" fmla="*/ 61 w 171"/>
                <a:gd name="T29" fmla="*/ 180 h 284"/>
                <a:gd name="T30" fmla="*/ 61 w 171"/>
                <a:gd name="T31" fmla="*/ 274 h 284"/>
                <a:gd name="T32" fmla="*/ 71 w 171"/>
                <a:gd name="T33" fmla="*/ 284 h 284"/>
                <a:gd name="T34" fmla="*/ 81 w 171"/>
                <a:gd name="T35" fmla="*/ 274 h 284"/>
                <a:gd name="T36" fmla="*/ 81 w 171"/>
                <a:gd name="T37" fmla="*/ 185 h 284"/>
                <a:gd name="T38" fmla="*/ 89 w 171"/>
                <a:gd name="T39" fmla="*/ 185 h 284"/>
                <a:gd name="T40" fmla="*/ 89 w 171"/>
                <a:gd name="T41" fmla="*/ 274 h 284"/>
                <a:gd name="T42" fmla="*/ 100 w 171"/>
                <a:gd name="T43" fmla="*/ 284 h 284"/>
                <a:gd name="T44" fmla="*/ 110 w 171"/>
                <a:gd name="T45" fmla="*/ 274 h 284"/>
                <a:gd name="T46" fmla="*/ 110 w 171"/>
                <a:gd name="T47" fmla="*/ 180 h 284"/>
                <a:gd name="T48" fmla="*/ 110 w 171"/>
                <a:gd name="T49" fmla="*/ 164 h 284"/>
                <a:gd name="T50" fmla="*/ 110 w 171"/>
                <a:gd name="T51" fmla="*/ 133 h 284"/>
                <a:gd name="T52" fmla="*/ 117 w 171"/>
                <a:gd name="T53" fmla="*/ 153 h 284"/>
                <a:gd name="T54" fmla="*/ 119 w 171"/>
                <a:gd name="T55" fmla="*/ 157 h 284"/>
                <a:gd name="T56" fmla="*/ 121 w 171"/>
                <a:gd name="T57" fmla="*/ 158 h 284"/>
                <a:gd name="T58" fmla="*/ 158 w 171"/>
                <a:gd name="T59" fmla="*/ 182 h 284"/>
                <a:gd name="T60" fmla="*/ 169 w 171"/>
                <a:gd name="T61" fmla="*/ 179 h 284"/>
                <a:gd name="T62" fmla="*/ 166 w 171"/>
                <a:gd name="T63" fmla="*/ 168 h 284"/>
                <a:gd name="T64" fmla="*/ 157 w 171"/>
                <a:gd name="T65" fmla="*/ 162 h 284"/>
                <a:gd name="T66" fmla="*/ 131 w 171"/>
                <a:gd name="T67" fmla="*/ 145 h 284"/>
                <a:gd name="T68" fmla="*/ 114 w 171"/>
                <a:gd name="T69" fmla="*/ 91 h 284"/>
                <a:gd name="T70" fmla="*/ 105 w 171"/>
                <a:gd name="T71" fmla="*/ 85 h 284"/>
                <a:gd name="T72" fmla="*/ 67 w 171"/>
                <a:gd name="T73" fmla="*/ 85 h 284"/>
                <a:gd name="T74" fmla="*/ 64 w 171"/>
                <a:gd name="T75" fmla="*/ 85 h 284"/>
                <a:gd name="T76" fmla="*/ 64 w 171"/>
                <a:gd name="T77" fmla="*/ 85 h 284"/>
                <a:gd name="T78" fmla="*/ 58 w 171"/>
                <a:gd name="T79" fmla="*/ 91 h 284"/>
                <a:gd name="T80" fmla="*/ 40 w 171"/>
                <a:gd name="T81" fmla="*/ 145 h 284"/>
                <a:gd name="T82" fmla="*/ 14 w 171"/>
                <a:gd name="T83" fmla="*/ 162 h 284"/>
                <a:gd name="T84" fmla="*/ 14 w 171"/>
                <a:gd name="T85" fmla="*/ 80 h 284"/>
                <a:gd name="T86" fmla="*/ 86 w 171"/>
                <a:gd name="T87" fmla="*/ 9 h 284"/>
                <a:gd name="T88" fmla="*/ 157 w 171"/>
                <a:gd name="T89" fmla="*/ 80 h 284"/>
                <a:gd name="T90" fmla="*/ 157 w 171"/>
                <a:gd name="T91" fmla="*/ 16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1" h="284">
                  <a:moveTo>
                    <a:pt x="166" y="168"/>
                  </a:moveTo>
                  <a:cubicBezTo>
                    <a:pt x="166" y="167"/>
                    <a:pt x="166" y="167"/>
                    <a:pt x="166" y="167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6" y="36"/>
                    <a:pt x="130" y="0"/>
                    <a:pt x="86" y="0"/>
                  </a:cubicBezTo>
                  <a:cubicBezTo>
                    <a:pt x="42" y="0"/>
                    <a:pt x="6" y="36"/>
                    <a:pt x="6" y="80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1" y="170"/>
                    <a:pt x="0" y="175"/>
                    <a:pt x="3" y="179"/>
                  </a:cubicBezTo>
                  <a:cubicBezTo>
                    <a:pt x="5" y="183"/>
                    <a:pt x="10" y="184"/>
                    <a:pt x="14" y="182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1" y="158"/>
                    <a:pt x="52" y="157"/>
                    <a:pt x="52" y="157"/>
                  </a:cubicBezTo>
                  <a:cubicBezTo>
                    <a:pt x="54" y="156"/>
                    <a:pt x="55" y="154"/>
                    <a:pt x="55" y="153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1" y="280"/>
                    <a:pt x="65" y="284"/>
                    <a:pt x="71" y="284"/>
                  </a:cubicBezTo>
                  <a:cubicBezTo>
                    <a:pt x="77" y="284"/>
                    <a:pt x="81" y="280"/>
                    <a:pt x="81" y="274"/>
                  </a:cubicBezTo>
                  <a:cubicBezTo>
                    <a:pt x="81" y="185"/>
                    <a:pt x="81" y="185"/>
                    <a:pt x="81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274"/>
                    <a:pt x="89" y="274"/>
                    <a:pt x="89" y="274"/>
                  </a:cubicBezTo>
                  <a:cubicBezTo>
                    <a:pt x="89" y="280"/>
                    <a:pt x="94" y="284"/>
                    <a:pt x="100" y="284"/>
                  </a:cubicBezTo>
                  <a:cubicBezTo>
                    <a:pt x="106" y="284"/>
                    <a:pt x="110" y="280"/>
                    <a:pt x="110" y="274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64"/>
                    <a:pt x="110" y="164"/>
                    <a:pt x="110" y="16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17" y="154"/>
                    <a:pt x="118" y="156"/>
                    <a:pt x="119" y="157"/>
                  </a:cubicBezTo>
                  <a:cubicBezTo>
                    <a:pt x="120" y="157"/>
                    <a:pt x="121" y="158"/>
                    <a:pt x="121" y="158"/>
                  </a:cubicBezTo>
                  <a:cubicBezTo>
                    <a:pt x="158" y="182"/>
                    <a:pt x="158" y="182"/>
                    <a:pt x="158" y="182"/>
                  </a:cubicBezTo>
                  <a:cubicBezTo>
                    <a:pt x="162" y="184"/>
                    <a:pt x="167" y="183"/>
                    <a:pt x="169" y="179"/>
                  </a:cubicBezTo>
                  <a:cubicBezTo>
                    <a:pt x="171" y="175"/>
                    <a:pt x="170" y="170"/>
                    <a:pt x="166" y="168"/>
                  </a:cubicBezTo>
                  <a:close/>
                  <a:moveTo>
                    <a:pt x="157" y="162"/>
                  </a:moveTo>
                  <a:cubicBezTo>
                    <a:pt x="131" y="145"/>
                    <a:pt x="131" y="145"/>
                    <a:pt x="131" y="145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12" y="87"/>
                    <a:pt x="109" y="85"/>
                    <a:pt x="105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6" y="85"/>
                    <a:pt x="65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1" y="86"/>
                    <a:pt x="59" y="88"/>
                    <a:pt x="58" y="91"/>
                  </a:cubicBezTo>
                  <a:cubicBezTo>
                    <a:pt x="40" y="145"/>
                    <a:pt x="40" y="145"/>
                    <a:pt x="40" y="145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41"/>
                    <a:pt x="46" y="9"/>
                    <a:pt x="86" y="9"/>
                  </a:cubicBezTo>
                  <a:cubicBezTo>
                    <a:pt x="125" y="9"/>
                    <a:pt x="157" y="41"/>
                    <a:pt x="157" y="80"/>
                  </a:cubicBezTo>
                  <a:lnTo>
                    <a:pt x="157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2" name="Oval 295"/>
            <p:cNvSpPr>
              <a:spLocks noChangeArrowheads="1"/>
            </p:cNvSpPr>
            <p:nvPr/>
          </p:nvSpPr>
          <p:spPr bwMode="auto">
            <a:xfrm>
              <a:off x="2762332" y="4455749"/>
              <a:ext cx="66678" cy="666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3" name="Freeform 296"/>
            <p:cNvSpPr>
              <a:spLocks noEditPoints="1"/>
            </p:cNvSpPr>
            <p:nvPr/>
          </p:nvSpPr>
          <p:spPr bwMode="auto">
            <a:xfrm>
              <a:off x="3232255" y="5575074"/>
              <a:ext cx="203210" cy="338180"/>
            </a:xfrm>
            <a:custGeom>
              <a:avLst/>
              <a:gdLst>
                <a:gd name="T0" fmla="*/ 107 w 111"/>
                <a:gd name="T1" fmla="*/ 108 h 184"/>
                <a:gd name="T2" fmla="*/ 107 w 111"/>
                <a:gd name="T3" fmla="*/ 108 h 184"/>
                <a:gd name="T4" fmla="*/ 107 w 111"/>
                <a:gd name="T5" fmla="*/ 52 h 184"/>
                <a:gd name="T6" fmla="*/ 55 w 111"/>
                <a:gd name="T7" fmla="*/ 0 h 184"/>
                <a:gd name="T8" fmla="*/ 4 w 111"/>
                <a:gd name="T9" fmla="*/ 52 h 184"/>
                <a:gd name="T10" fmla="*/ 4 w 111"/>
                <a:gd name="T11" fmla="*/ 108 h 184"/>
                <a:gd name="T12" fmla="*/ 3 w 111"/>
                <a:gd name="T13" fmla="*/ 108 h 184"/>
                <a:gd name="T14" fmla="*/ 2 w 111"/>
                <a:gd name="T15" fmla="*/ 116 h 184"/>
                <a:gd name="T16" fmla="*/ 9 w 111"/>
                <a:gd name="T17" fmla="*/ 117 h 184"/>
                <a:gd name="T18" fmla="*/ 32 w 111"/>
                <a:gd name="T19" fmla="*/ 102 h 184"/>
                <a:gd name="T20" fmla="*/ 34 w 111"/>
                <a:gd name="T21" fmla="*/ 101 h 184"/>
                <a:gd name="T22" fmla="*/ 36 w 111"/>
                <a:gd name="T23" fmla="*/ 99 h 184"/>
                <a:gd name="T24" fmla="*/ 39 w 111"/>
                <a:gd name="T25" fmla="*/ 88 h 184"/>
                <a:gd name="T26" fmla="*/ 39 w 111"/>
                <a:gd name="T27" fmla="*/ 106 h 184"/>
                <a:gd name="T28" fmla="*/ 39 w 111"/>
                <a:gd name="T29" fmla="*/ 117 h 184"/>
                <a:gd name="T30" fmla="*/ 39 w 111"/>
                <a:gd name="T31" fmla="*/ 177 h 184"/>
                <a:gd name="T32" fmla="*/ 46 w 111"/>
                <a:gd name="T33" fmla="*/ 184 h 184"/>
                <a:gd name="T34" fmla="*/ 52 w 111"/>
                <a:gd name="T35" fmla="*/ 177 h 184"/>
                <a:gd name="T36" fmla="*/ 52 w 111"/>
                <a:gd name="T37" fmla="*/ 119 h 184"/>
                <a:gd name="T38" fmla="*/ 58 w 111"/>
                <a:gd name="T39" fmla="*/ 119 h 184"/>
                <a:gd name="T40" fmla="*/ 58 w 111"/>
                <a:gd name="T41" fmla="*/ 177 h 184"/>
                <a:gd name="T42" fmla="*/ 64 w 111"/>
                <a:gd name="T43" fmla="*/ 184 h 184"/>
                <a:gd name="T44" fmla="*/ 71 w 111"/>
                <a:gd name="T45" fmla="*/ 177 h 184"/>
                <a:gd name="T46" fmla="*/ 71 w 111"/>
                <a:gd name="T47" fmla="*/ 117 h 184"/>
                <a:gd name="T48" fmla="*/ 71 w 111"/>
                <a:gd name="T49" fmla="*/ 106 h 184"/>
                <a:gd name="T50" fmla="*/ 71 w 111"/>
                <a:gd name="T51" fmla="*/ 86 h 184"/>
                <a:gd name="T52" fmla="*/ 75 w 111"/>
                <a:gd name="T53" fmla="*/ 99 h 184"/>
                <a:gd name="T54" fmla="*/ 77 w 111"/>
                <a:gd name="T55" fmla="*/ 101 h 184"/>
                <a:gd name="T56" fmla="*/ 78 w 111"/>
                <a:gd name="T57" fmla="*/ 102 h 184"/>
                <a:gd name="T58" fmla="*/ 102 w 111"/>
                <a:gd name="T59" fmla="*/ 117 h 184"/>
                <a:gd name="T60" fmla="*/ 109 w 111"/>
                <a:gd name="T61" fmla="*/ 116 h 184"/>
                <a:gd name="T62" fmla="*/ 107 w 111"/>
                <a:gd name="T63" fmla="*/ 108 h 184"/>
                <a:gd name="T64" fmla="*/ 101 w 111"/>
                <a:gd name="T65" fmla="*/ 105 h 184"/>
                <a:gd name="T66" fmla="*/ 85 w 111"/>
                <a:gd name="T67" fmla="*/ 94 h 184"/>
                <a:gd name="T68" fmla="*/ 73 w 111"/>
                <a:gd name="T69" fmla="*/ 59 h 184"/>
                <a:gd name="T70" fmla="*/ 68 w 111"/>
                <a:gd name="T71" fmla="*/ 55 h 184"/>
                <a:gd name="T72" fmla="*/ 43 w 111"/>
                <a:gd name="T73" fmla="*/ 55 h 184"/>
                <a:gd name="T74" fmla="*/ 41 w 111"/>
                <a:gd name="T75" fmla="*/ 55 h 184"/>
                <a:gd name="T76" fmla="*/ 41 w 111"/>
                <a:gd name="T77" fmla="*/ 55 h 184"/>
                <a:gd name="T78" fmla="*/ 37 w 111"/>
                <a:gd name="T79" fmla="*/ 59 h 184"/>
                <a:gd name="T80" fmla="*/ 26 w 111"/>
                <a:gd name="T81" fmla="*/ 94 h 184"/>
                <a:gd name="T82" fmla="*/ 9 w 111"/>
                <a:gd name="T83" fmla="*/ 105 h 184"/>
                <a:gd name="T84" fmla="*/ 9 w 111"/>
                <a:gd name="T85" fmla="*/ 52 h 184"/>
                <a:gd name="T86" fmla="*/ 55 w 111"/>
                <a:gd name="T87" fmla="*/ 6 h 184"/>
                <a:gd name="T88" fmla="*/ 101 w 111"/>
                <a:gd name="T89" fmla="*/ 52 h 184"/>
                <a:gd name="T90" fmla="*/ 101 w 111"/>
                <a:gd name="T91" fmla="*/ 10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1" h="184">
                  <a:moveTo>
                    <a:pt x="107" y="108"/>
                  </a:moveTo>
                  <a:cubicBezTo>
                    <a:pt x="107" y="108"/>
                    <a:pt x="107" y="108"/>
                    <a:pt x="107" y="108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23"/>
                    <a:pt x="84" y="0"/>
                    <a:pt x="55" y="0"/>
                  </a:cubicBezTo>
                  <a:cubicBezTo>
                    <a:pt x="27" y="0"/>
                    <a:pt x="4" y="23"/>
                    <a:pt x="4" y="52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10"/>
                    <a:pt x="0" y="113"/>
                    <a:pt x="2" y="116"/>
                  </a:cubicBezTo>
                  <a:cubicBezTo>
                    <a:pt x="3" y="118"/>
                    <a:pt x="6" y="119"/>
                    <a:pt x="9" y="117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3" y="102"/>
                    <a:pt x="33" y="102"/>
                    <a:pt x="34" y="101"/>
                  </a:cubicBezTo>
                  <a:cubicBezTo>
                    <a:pt x="35" y="101"/>
                    <a:pt x="35" y="100"/>
                    <a:pt x="36" y="99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9" y="181"/>
                    <a:pt x="42" y="184"/>
                    <a:pt x="46" y="184"/>
                  </a:cubicBezTo>
                  <a:cubicBezTo>
                    <a:pt x="50" y="184"/>
                    <a:pt x="52" y="181"/>
                    <a:pt x="52" y="177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81"/>
                    <a:pt x="61" y="184"/>
                    <a:pt x="64" y="184"/>
                  </a:cubicBezTo>
                  <a:cubicBezTo>
                    <a:pt x="68" y="184"/>
                    <a:pt x="71" y="181"/>
                    <a:pt x="71" y="177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6" y="100"/>
                    <a:pt x="76" y="101"/>
                    <a:pt x="77" y="101"/>
                  </a:cubicBezTo>
                  <a:cubicBezTo>
                    <a:pt x="77" y="102"/>
                    <a:pt x="78" y="102"/>
                    <a:pt x="78" y="102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04" y="119"/>
                    <a:pt x="108" y="118"/>
                    <a:pt x="109" y="116"/>
                  </a:cubicBezTo>
                  <a:cubicBezTo>
                    <a:pt x="111" y="113"/>
                    <a:pt x="110" y="110"/>
                    <a:pt x="107" y="108"/>
                  </a:cubicBezTo>
                  <a:close/>
                  <a:moveTo>
                    <a:pt x="101" y="105"/>
                  </a:moveTo>
                  <a:cubicBezTo>
                    <a:pt x="85" y="94"/>
                    <a:pt x="85" y="94"/>
                    <a:pt x="85" y="94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56"/>
                    <a:pt x="70" y="55"/>
                    <a:pt x="68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2" y="55"/>
                    <a:pt x="41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9" y="56"/>
                    <a:pt x="38" y="57"/>
                    <a:pt x="37" y="59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26"/>
                    <a:pt x="30" y="6"/>
                    <a:pt x="55" y="6"/>
                  </a:cubicBezTo>
                  <a:cubicBezTo>
                    <a:pt x="81" y="6"/>
                    <a:pt x="101" y="26"/>
                    <a:pt x="101" y="52"/>
                  </a:cubicBezTo>
                  <a:lnTo>
                    <a:pt x="10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4" name="Oval 297"/>
            <p:cNvSpPr>
              <a:spLocks noChangeArrowheads="1"/>
            </p:cNvSpPr>
            <p:nvPr/>
          </p:nvSpPr>
          <p:spPr bwMode="auto">
            <a:xfrm>
              <a:off x="3311634" y="5627469"/>
              <a:ext cx="44452" cy="444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5" name="Freeform 298"/>
            <p:cNvSpPr/>
            <p:nvPr/>
          </p:nvSpPr>
          <p:spPr bwMode="auto">
            <a:xfrm>
              <a:off x="1881228" y="4101692"/>
              <a:ext cx="66678" cy="66683"/>
            </a:xfrm>
            <a:custGeom>
              <a:avLst/>
              <a:gdLst>
                <a:gd name="T0" fmla="*/ 23 w 36"/>
                <a:gd name="T1" fmla="*/ 32 h 36"/>
                <a:gd name="T2" fmla="*/ 3 w 36"/>
                <a:gd name="T3" fmla="*/ 23 h 36"/>
                <a:gd name="T4" fmla="*/ 12 w 36"/>
                <a:gd name="T5" fmla="*/ 3 h 36"/>
                <a:gd name="T6" fmla="*/ 33 w 36"/>
                <a:gd name="T7" fmla="*/ 12 h 36"/>
                <a:gd name="T8" fmla="*/ 23 w 3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3" y="32"/>
                  </a:moveTo>
                  <a:cubicBezTo>
                    <a:pt x="15" y="36"/>
                    <a:pt x="6" y="31"/>
                    <a:pt x="3" y="23"/>
                  </a:cubicBezTo>
                  <a:cubicBezTo>
                    <a:pt x="0" y="15"/>
                    <a:pt x="4" y="6"/>
                    <a:pt x="12" y="3"/>
                  </a:cubicBezTo>
                  <a:cubicBezTo>
                    <a:pt x="20" y="0"/>
                    <a:pt x="29" y="4"/>
                    <a:pt x="33" y="12"/>
                  </a:cubicBezTo>
                  <a:cubicBezTo>
                    <a:pt x="36" y="20"/>
                    <a:pt x="31" y="29"/>
                    <a:pt x="2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6" name="Freeform 299"/>
            <p:cNvSpPr/>
            <p:nvPr/>
          </p:nvSpPr>
          <p:spPr bwMode="auto">
            <a:xfrm>
              <a:off x="1797085" y="4120744"/>
              <a:ext cx="306403" cy="328654"/>
            </a:xfrm>
            <a:custGeom>
              <a:avLst/>
              <a:gdLst>
                <a:gd name="T0" fmla="*/ 25 w 167"/>
                <a:gd name="T1" fmla="*/ 160 h 179"/>
                <a:gd name="T2" fmla="*/ 76 w 167"/>
                <a:gd name="T3" fmla="*/ 97 h 179"/>
                <a:gd name="T4" fmla="*/ 57 w 167"/>
                <a:gd name="T5" fmla="*/ 46 h 179"/>
                <a:gd name="T6" fmla="*/ 10 w 167"/>
                <a:gd name="T7" fmla="*/ 63 h 179"/>
                <a:gd name="T8" fmla="*/ 1 w 167"/>
                <a:gd name="T9" fmla="*/ 59 h 179"/>
                <a:gd name="T10" fmla="*/ 5 w 167"/>
                <a:gd name="T11" fmla="*/ 50 h 179"/>
                <a:gd name="T12" fmla="*/ 56 w 167"/>
                <a:gd name="T13" fmla="*/ 32 h 179"/>
                <a:gd name="T14" fmla="*/ 59 w 167"/>
                <a:gd name="T15" fmla="*/ 31 h 179"/>
                <a:gd name="T16" fmla="*/ 83 w 167"/>
                <a:gd name="T17" fmla="*/ 21 h 179"/>
                <a:gd name="T18" fmla="*/ 88 w 167"/>
                <a:gd name="T19" fmla="*/ 20 h 179"/>
                <a:gd name="T20" fmla="*/ 136 w 167"/>
                <a:gd name="T21" fmla="*/ 1 h 179"/>
                <a:gd name="T22" fmla="*/ 145 w 167"/>
                <a:gd name="T23" fmla="*/ 5 h 179"/>
                <a:gd name="T24" fmla="*/ 141 w 167"/>
                <a:gd name="T25" fmla="*/ 14 h 179"/>
                <a:gd name="T26" fmla="*/ 96 w 167"/>
                <a:gd name="T27" fmla="*/ 31 h 179"/>
                <a:gd name="T28" fmla="*/ 114 w 167"/>
                <a:gd name="T29" fmla="*/ 80 h 179"/>
                <a:gd name="T30" fmla="*/ 136 w 167"/>
                <a:gd name="T31" fmla="*/ 72 h 179"/>
                <a:gd name="T32" fmla="*/ 136 w 167"/>
                <a:gd name="T33" fmla="*/ 72 h 179"/>
                <a:gd name="T34" fmla="*/ 136 w 167"/>
                <a:gd name="T35" fmla="*/ 72 h 179"/>
                <a:gd name="T36" fmla="*/ 147 w 167"/>
                <a:gd name="T37" fmla="*/ 77 h 179"/>
                <a:gd name="T38" fmla="*/ 165 w 167"/>
                <a:gd name="T39" fmla="*/ 125 h 179"/>
                <a:gd name="T40" fmla="*/ 160 w 167"/>
                <a:gd name="T41" fmla="*/ 137 h 179"/>
                <a:gd name="T42" fmla="*/ 149 w 167"/>
                <a:gd name="T43" fmla="*/ 132 h 179"/>
                <a:gd name="T44" fmla="*/ 134 w 167"/>
                <a:gd name="T45" fmla="*/ 91 h 179"/>
                <a:gd name="T46" fmla="*/ 117 w 167"/>
                <a:gd name="T47" fmla="*/ 97 h 179"/>
                <a:gd name="T48" fmla="*/ 93 w 167"/>
                <a:gd name="T49" fmla="*/ 106 h 179"/>
                <a:gd name="T50" fmla="*/ 92 w 167"/>
                <a:gd name="T51" fmla="*/ 106 h 179"/>
                <a:gd name="T52" fmla="*/ 92 w 167"/>
                <a:gd name="T53" fmla="*/ 108 h 179"/>
                <a:gd name="T54" fmla="*/ 31 w 167"/>
                <a:gd name="T55" fmla="*/ 177 h 179"/>
                <a:gd name="T56" fmla="*/ 19 w 167"/>
                <a:gd name="T57" fmla="*/ 172 h 179"/>
                <a:gd name="T58" fmla="*/ 25 w 167"/>
                <a:gd name="T59" fmla="*/ 16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179">
                  <a:moveTo>
                    <a:pt x="25" y="160"/>
                  </a:moveTo>
                  <a:cubicBezTo>
                    <a:pt x="58" y="148"/>
                    <a:pt x="71" y="120"/>
                    <a:pt x="76" y="97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7" y="65"/>
                    <a:pt x="3" y="63"/>
                    <a:pt x="1" y="59"/>
                  </a:cubicBezTo>
                  <a:cubicBezTo>
                    <a:pt x="0" y="56"/>
                    <a:pt x="2" y="52"/>
                    <a:pt x="5" y="50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40" y="0"/>
                    <a:pt x="143" y="2"/>
                    <a:pt x="145" y="5"/>
                  </a:cubicBezTo>
                  <a:cubicBezTo>
                    <a:pt x="146" y="9"/>
                    <a:pt x="144" y="13"/>
                    <a:pt x="141" y="14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40" y="70"/>
                    <a:pt x="145" y="72"/>
                    <a:pt x="147" y="77"/>
                  </a:cubicBezTo>
                  <a:cubicBezTo>
                    <a:pt x="165" y="125"/>
                    <a:pt x="165" y="125"/>
                    <a:pt x="165" y="125"/>
                  </a:cubicBezTo>
                  <a:cubicBezTo>
                    <a:pt x="167" y="130"/>
                    <a:pt x="164" y="135"/>
                    <a:pt x="160" y="137"/>
                  </a:cubicBezTo>
                  <a:cubicBezTo>
                    <a:pt x="155" y="138"/>
                    <a:pt x="150" y="136"/>
                    <a:pt x="149" y="132"/>
                  </a:cubicBezTo>
                  <a:cubicBezTo>
                    <a:pt x="134" y="91"/>
                    <a:pt x="134" y="91"/>
                    <a:pt x="134" y="91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07"/>
                    <a:pt x="92" y="108"/>
                    <a:pt x="92" y="108"/>
                  </a:cubicBezTo>
                  <a:cubicBezTo>
                    <a:pt x="82" y="142"/>
                    <a:pt x="61" y="165"/>
                    <a:pt x="31" y="177"/>
                  </a:cubicBezTo>
                  <a:cubicBezTo>
                    <a:pt x="26" y="179"/>
                    <a:pt x="21" y="176"/>
                    <a:pt x="19" y="172"/>
                  </a:cubicBezTo>
                  <a:cubicBezTo>
                    <a:pt x="18" y="167"/>
                    <a:pt x="20" y="162"/>
                    <a:pt x="25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7" name="Freeform 300"/>
            <p:cNvSpPr/>
            <p:nvPr/>
          </p:nvSpPr>
          <p:spPr bwMode="auto">
            <a:xfrm>
              <a:off x="2155878" y="4471626"/>
              <a:ext cx="225436" cy="349293"/>
            </a:xfrm>
            <a:custGeom>
              <a:avLst/>
              <a:gdLst>
                <a:gd name="T0" fmla="*/ 4 w 124"/>
                <a:gd name="T1" fmla="*/ 46 h 190"/>
                <a:gd name="T2" fmla="*/ 34 w 124"/>
                <a:gd name="T3" fmla="*/ 16 h 190"/>
                <a:gd name="T4" fmla="*/ 66 w 124"/>
                <a:gd name="T5" fmla="*/ 0 h 190"/>
                <a:gd name="T6" fmla="*/ 75 w 124"/>
                <a:gd name="T7" fmla="*/ 0 h 190"/>
                <a:gd name="T8" fmla="*/ 80 w 124"/>
                <a:gd name="T9" fmla="*/ 4 h 190"/>
                <a:gd name="T10" fmla="*/ 84 w 124"/>
                <a:gd name="T11" fmla="*/ 58 h 190"/>
                <a:gd name="T12" fmla="*/ 85 w 124"/>
                <a:gd name="T13" fmla="*/ 60 h 190"/>
                <a:gd name="T14" fmla="*/ 90 w 124"/>
                <a:gd name="T15" fmla="*/ 127 h 190"/>
                <a:gd name="T16" fmla="*/ 120 w 124"/>
                <a:gd name="T17" fmla="*/ 170 h 190"/>
                <a:gd name="T18" fmla="*/ 121 w 124"/>
                <a:gd name="T19" fmla="*/ 185 h 190"/>
                <a:gd name="T20" fmla="*/ 106 w 124"/>
                <a:gd name="T21" fmla="*/ 186 h 190"/>
                <a:gd name="T22" fmla="*/ 73 w 124"/>
                <a:gd name="T23" fmla="*/ 138 h 190"/>
                <a:gd name="T24" fmla="*/ 71 w 124"/>
                <a:gd name="T25" fmla="*/ 136 h 190"/>
                <a:gd name="T26" fmla="*/ 69 w 124"/>
                <a:gd name="T27" fmla="*/ 130 h 190"/>
                <a:gd name="T28" fmla="*/ 67 w 124"/>
                <a:gd name="T29" fmla="*/ 100 h 190"/>
                <a:gd name="T30" fmla="*/ 57 w 124"/>
                <a:gd name="T31" fmla="*/ 101 h 190"/>
                <a:gd name="T32" fmla="*/ 34 w 124"/>
                <a:gd name="T33" fmla="*/ 123 h 190"/>
                <a:gd name="T34" fmla="*/ 34 w 124"/>
                <a:gd name="T35" fmla="*/ 173 h 190"/>
                <a:gd name="T36" fmla="*/ 27 w 124"/>
                <a:gd name="T37" fmla="*/ 186 h 190"/>
                <a:gd name="T38" fmla="*/ 14 w 124"/>
                <a:gd name="T39" fmla="*/ 178 h 190"/>
                <a:gd name="T40" fmla="*/ 14 w 124"/>
                <a:gd name="T41" fmla="*/ 120 h 190"/>
                <a:gd name="T42" fmla="*/ 14 w 124"/>
                <a:gd name="T43" fmla="*/ 116 h 190"/>
                <a:gd name="T44" fmla="*/ 14 w 124"/>
                <a:gd name="T45" fmla="*/ 116 h 190"/>
                <a:gd name="T46" fmla="*/ 19 w 124"/>
                <a:gd name="T47" fmla="*/ 108 h 190"/>
                <a:gd name="T48" fmla="*/ 37 w 124"/>
                <a:gd name="T49" fmla="*/ 91 h 190"/>
                <a:gd name="T50" fmla="*/ 33 w 124"/>
                <a:gd name="T51" fmla="*/ 40 h 190"/>
                <a:gd name="T52" fmla="*/ 15 w 124"/>
                <a:gd name="T53" fmla="*/ 58 h 190"/>
                <a:gd name="T54" fmla="*/ 3 w 124"/>
                <a:gd name="T55" fmla="*/ 57 h 190"/>
                <a:gd name="T56" fmla="*/ 4 w 124"/>
                <a:gd name="T57" fmla="*/ 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90">
                  <a:moveTo>
                    <a:pt x="4" y="4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7" y="10"/>
                    <a:pt x="45" y="3"/>
                    <a:pt x="6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1"/>
                    <a:pt x="80" y="4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5" y="58"/>
                    <a:pt x="85" y="59"/>
                    <a:pt x="85" y="60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4" y="174"/>
                    <a:pt x="124" y="181"/>
                    <a:pt x="121" y="185"/>
                  </a:cubicBezTo>
                  <a:cubicBezTo>
                    <a:pt x="117" y="189"/>
                    <a:pt x="110" y="190"/>
                    <a:pt x="106" y="186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2" y="137"/>
                    <a:pt x="72" y="137"/>
                    <a:pt x="71" y="136"/>
                  </a:cubicBezTo>
                  <a:cubicBezTo>
                    <a:pt x="70" y="134"/>
                    <a:pt x="69" y="132"/>
                    <a:pt x="69" y="13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34" y="123"/>
                    <a:pt x="34" y="123"/>
                    <a:pt x="34" y="123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6" y="178"/>
                    <a:pt x="32" y="184"/>
                    <a:pt x="27" y="186"/>
                  </a:cubicBezTo>
                  <a:cubicBezTo>
                    <a:pt x="21" y="187"/>
                    <a:pt x="16" y="184"/>
                    <a:pt x="14" y="17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118"/>
                    <a:pt x="14" y="117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5" y="112"/>
                    <a:pt x="16" y="110"/>
                    <a:pt x="19" y="108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1" y="61"/>
                    <a:pt x="6" y="61"/>
                    <a:pt x="3" y="57"/>
                  </a:cubicBezTo>
                  <a:cubicBezTo>
                    <a:pt x="0" y="54"/>
                    <a:pt x="0" y="49"/>
                    <a:pt x="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" name="Freeform 301"/>
            <p:cNvSpPr/>
            <p:nvPr/>
          </p:nvSpPr>
          <p:spPr bwMode="auto">
            <a:xfrm>
              <a:off x="2216206" y="4395416"/>
              <a:ext cx="73029" cy="73034"/>
            </a:xfrm>
            <a:custGeom>
              <a:avLst/>
              <a:gdLst>
                <a:gd name="T0" fmla="*/ 21 w 39"/>
                <a:gd name="T1" fmla="*/ 38 h 39"/>
                <a:gd name="T2" fmla="*/ 0 w 39"/>
                <a:gd name="T3" fmla="*/ 21 h 39"/>
                <a:gd name="T4" fmla="*/ 18 w 39"/>
                <a:gd name="T5" fmla="*/ 1 h 39"/>
                <a:gd name="T6" fmla="*/ 38 w 39"/>
                <a:gd name="T7" fmla="*/ 18 h 39"/>
                <a:gd name="T8" fmla="*/ 21 w 39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21" y="38"/>
                  </a:moveTo>
                  <a:cubicBezTo>
                    <a:pt x="10" y="39"/>
                    <a:pt x="1" y="32"/>
                    <a:pt x="0" y="21"/>
                  </a:cubicBezTo>
                  <a:cubicBezTo>
                    <a:pt x="0" y="11"/>
                    <a:pt x="7" y="2"/>
                    <a:pt x="18" y="1"/>
                  </a:cubicBezTo>
                  <a:cubicBezTo>
                    <a:pt x="28" y="0"/>
                    <a:pt x="37" y="8"/>
                    <a:pt x="38" y="18"/>
                  </a:cubicBezTo>
                  <a:cubicBezTo>
                    <a:pt x="39" y="29"/>
                    <a:pt x="31" y="38"/>
                    <a:pt x="21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9" name="Freeform 302"/>
            <p:cNvSpPr/>
            <p:nvPr/>
          </p:nvSpPr>
          <p:spPr bwMode="auto">
            <a:xfrm>
              <a:off x="2238432" y="2490181"/>
              <a:ext cx="73029" cy="74621"/>
            </a:xfrm>
            <a:custGeom>
              <a:avLst/>
              <a:gdLst>
                <a:gd name="T0" fmla="*/ 24 w 41"/>
                <a:gd name="T1" fmla="*/ 39 h 41"/>
                <a:gd name="T2" fmla="*/ 39 w 41"/>
                <a:gd name="T3" fmla="*/ 17 h 41"/>
                <a:gd name="T4" fmla="*/ 17 w 41"/>
                <a:gd name="T5" fmla="*/ 2 h 41"/>
                <a:gd name="T6" fmla="*/ 2 w 41"/>
                <a:gd name="T7" fmla="*/ 24 h 41"/>
                <a:gd name="T8" fmla="*/ 24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24" y="39"/>
                  </a:moveTo>
                  <a:cubicBezTo>
                    <a:pt x="34" y="37"/>
                    <a:pt x="41" y="27"/>
                    <a:pt x="39" y="17"/>
                  </a:cubicBezTo>
                  <a:cubicBezTo>
                    <a:pt x="37" y="7"/>
                    <a:pt x="28" y="0"/>
                    <a:pt x="17" y="2"/>
                  </a:cubicBezTo>
                  <a:cubicBezTo>
                    <a:pt x="7" y="4"/>
                    <a:pt x="0" y="13"/>
                    <a:pt x="2" y="24"/>
                  </a:cubicBezTo>
                  <a:cubicBezTo>
                    <a:pt x="4" y="34"/>
                    <a:pt x="14" y="41"/>
                    <a:pt x="2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0" name="Freeform 303"/>
            <p:cNvSpPr/>
            <p:nvPr/>
          </p:nvSpPr>
          <p:spPr bwMode="auto">
            <a:xfrm>
              <a:off x="2157466" y="2561626"/>
              <a:ext cx="273063" cy="255620"/>
            </a:xfrm>
            <a:custGeom>
              <a:avLst/>
              <a:gdLst>
                <a:gd name="T0" fmla="*/ 137 w 148"/>
                <a:gd name="T1" fmla="*/ 115 h 140"/>
                <a:gd name="T2" fmla="*/ 109 w 148"/>
                <a:gd name="T3" fmla="*/ 115 h 140"/>
                <a:gd name="T4" fmla="*/ 100 w 148"/>
                <a:gd name="T5" fmla="*/ 57 h 140"/>
                <a:gd name="T6" fmla="*/ 99 w 148"/>
                <a:gd name="T7" fmla="*/ 54 h 140"/>
                <a:gd name="T8" fmla="*/ 93 w 148"/>
                <a:gd name="T9" fmla="*/ 18 h 140"/>
                <a:gd name="T10" fmla="*/ 75 w 148"/>
                <a:gd name="T11" fmla="*/ 1 h 140"/>
                <a:gd name="T12" fmla="*/ 60 w 148"/>
                <a:gd name="T13" fmla="*/ 4 h 140"/>
                <a:gd name="T14" fmla="*/ 58 w 148"/>
                <a:gd name="T15" fmla="*/ 5 h 140"/>
                <a:gd name="T16" fmla="*/ 53 w 148"/>
                <a:gd name="T17" fmla="*/ 8 h 140"/>
                <a:gd name="T18" fmla="*/ 3 w 148"/>
                <a:gd name="T19" fmla="*/ 46 h 140"/>
                <a:gd name="T20" fmla="*/ 5 w 148"/>
                <a:gd name="T21" fmla="*/ 58 h 140"/>
                <a:gd name="T22" fmla="*/ 17 w 148"/>
                <a:gd name="T23" fmla="*/ 56 h 140"/>
                <a:gd name="T24" fmla="*/ 50 w 148"/>
                <a:gd name="T25" fmla="*/ 31 h 140"/>
                <a:gd name="T26" fmla="*/ 57 w 148"/>
                <a:gd name="T27" fmla="*/ 72 h 140"/>
                <a:gd name="T28" fmla="*/ 43 w 148"/>
                <a:gd name="T29" fmla="*/ 84 h 140"/>
                <a:gd name="T30" fmla="*/ 38 w 148"/>
                <a:gd name="T31" fmla="*/ 95 h 140"/>
                <a:gd name="T32" fmla="*/ 44 w 148"/>
                <a:gd name="T33" fmla="*/ 131 h 140"/>
                <a:gd name="T34" fmla="*/ 56 w 148"/>
                <a:gd name="T35" fmla="*/ 139 h 140"/>
                <a:gd name="T36" fmla="*/ 64 w 148"/>
                <a:gd name="T37" fmla="*/ 127 h 140"/>
                <a:gd name="T38" fmla="*/ 59 w 148"/>
                <a:gd name="T39" fmla="*/ 98 h 140"/>
                <a:gd name="T40" fmla="*/ 78 w 148"/>
                <a:gd name="T41" fmla="*/ 82 h 140"/>
                <a:gd name="T42" fmla="*/ 83 w 148"/>
                <a:gd name="T43" fmla="*/ 81 h 140"/>
                <a:gd name="T44" fmla="*/ 90 w 148"/>
                <a:gd name="T45" fmla="*/ 124 h 140"/>
                <a:gd name="T46" fmla="*/ 89 w 148"/>
                <a:gd name="T47" fmla="*/ 125 h 140"/>
                <a:gd name="T48" fmla="*/ 94 w 148"/>
                <a:gd name="T49" fmla="*/ 133 h 140"/>
                <a:gd name="T50" fmla="*/ 102 w 148"/>
                <a:gd name="T51" fmla="*/ 135 h 140"/>
                <a:gd name="T52" fmla="*/ 102 w 148"/>
                <a:gd name="T53" fmla="*/ 135 h 140"/>
                <a:gd name="T54" fmla="*/ 138 w 148"/>
                <a:gd name="T55" fmla="*/ 135 h 140"/>
                <a:gd name="T56" fmla="*/ 148 w 148"/>
                <a:gd name="T57" fmla="*/ 125 h 140"/>
                <a:gd name="T58" fmla="*/ 137 w 148"/>
                <a:gd name="T59" fmla="*/ 11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8" h="140">
                  <a:moveTo>
                    <a:pt x="137" y="115"/>
                  </a:moveTo>
                  <a:cubicBezTo>
                    <a:pt x="109" y="115"/>
                    <a:pt x="109" y="115"/>
                    <a:pt x="109" y="115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0" y="56"/>
                    <a:pt x="99" y="55"/>
                    <a:pt x="99" y="54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0"/>
                    <a:pt x="83" y="0"/>
                    <a:pt x="75" y="1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5"/>
                    <a:pt x="58" y="5"/>
                  </a:cubicBezTo>
                  <a:cubicBezTo>
                    <a:pt x="56" y="5"/>
                    <a:pt x="54" y="6"/>
                    <a:pt x="53" y="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50"/>
                    <a:pt x="1" y="56"/>
                    <a:pt x="5" y="58"/>
                  </a:cubicBezTo>
                  <a:cubicBezTo>
                    <a:pt x="9" y="61"/>
                    <a:pt x="15" y="60"/>
                    <a:pt x="17" y="56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39" y="86"/>
                    <a:pt x="37" y="91"/>
                    <a:pt x="38" y="95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5" y="137"/>
                    <a:pt x="51" y="140"/>
                    <a:pt x="56" y="139"/>
                  </a:cubicBezTo>
                  <a:cubicBezTo>
                    <a:pt x="62" y="138"/>
                    <a:pt x="65" y="133"/>
                    <a:pt x="64" y="127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89" y="124"/>
                    <a:pt x="89" y="125"/>
                  </a:cubicBezTo>
                  <a:cubicBezTo>
                    <a:pt x="89" y="128"/>
                    <a:pt x="91" y="131"/>
                    <a:pt x="94" y="133"/>
                  </a:cubicBezTo>
                  <a:cubicBezTo>
                    <a:pt x="96" y="135"/>
                    <a:pt x="99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43" y="135"/>
                    <a:pt x="148" y="131"/>
                    <a:pt x="148" y="125"/>
                  </a:cubicBezTo>
                  <a:cubicBezTo>
                    <a:pt x="147" y="120"/>
                    <a:pt x="143" y="115"/>
                    <a:pt x="137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1" name="Freeform 304"/>
            <p:cNvSpPr/>
            <p:nvPr/>
          </p:nvSpPr>
          <p:spPr bwMode="auto">
            <a:xfrm>
              <a:off x="1347802" y="4624044"/>
              <a:ext cx="85729" cy="82560"/>
            </a:xfrm>
            <a:custGeom>
              <a:avLst/>
              <a:gdLst>
                <a:gd name="T0" fmla="*/ 26 w 45"/>
                <a:gd name="T1" fmla="*/ 43 h 45"/>
                <a:gd name="T2" fmla="*/ 43 w 45"/>
                <a:gd name="T3" fmla="*/ 19 h 45"/>
                <a:gd name="T4" fmla="*/ 19 w 45"/>
                <a:gd name="T5" fmla="*/ 2 h 45"/>
                <a:gd name="T6" fmla="*/ 2 w 45"/>
                <a:gd name="T7" fmla="*/ 26 h 45"/>
                <a:gd name="T8" fmla="*/ 26 w 45"/>
                <a:gd name="T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26" y="43"/>
                  </a:moveTo>
                  <a:cubicBezTo>
                    <a:pt x="38" y="41"/>
                    <a:pt x="45" y="30"/>
                    <a:pt x="43" y="19"/>
                  </a:cubicBezTo>
                  <a:cubicBezTo>
                    <a:pt x="41" y="8"/>
                    <a:pt x="30" y="0"/>
                    <a:pt x="19" y="2"/>
                  </a:cubicBezTo>
                  <a:cubicBezTo>
                    <a:pt x="8" y="4"/>
                    <a:pt x="0" y="15"/>
                    <a:pt x="2" y="26"/>
                  </a:cubicBezTo>
                  <a:cubicBezTo>
                    <a:pt x="5" y="37"/>
                    <a:pt x="15" y="45"/>
                    <a:pt x="26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2" name="Freeform 305"/>
            <p:cNvSpPr/>
            <p:nvPr/>
          </p:nvSpPr>
          <p:spPr bwMode="auto">
            <a:xfrm>
              <a:off x="1266835" y="4701841"/>
              <a:ext cx="290527" cy="279435"/>
            </a:xfrm>
            <a:custGeom>
              <a:avLst/>
              <a:gdLst>
                <a:gd name="T0" fmla="*/ 149 w 160"/>
                <a:gd name="T1" fmla="*/ 125 h 152"/>
                <a:gd name="T2" fmla="*/ 117 w 160"/>
                <a:gd name="T3" fmla="*/ 124 h 152"/>
                <a:gd name="T4" fmla="*/ 108 w 160"/>
                <a:gd name="T5" fmla="*/ 62 h 152"/>
                <a:gd name="T6" fmla="*/ 107 w 160"/>
                <a:gd name="T7" fmla="*/ 58 h 152"/>
                <a:gd name="T8" fmla="*/ 100 w 160"/>
                <a:gd name="T9" fmla="*/ 19 h 152"/>
                <a:gd name="T10" fmla="*/ 81 w 160"/>
                <a:gd name="T11" fmla="*/ 1 h 152"/>
                <a:gd name="T12" fmla="*/ 65 w 160"/>
                <a:gd name="T13" fmla="*/ 4 h 152"/>
                <a:gd name="T14" fmla="*/ 63 w 160"/>
                <a:gd name="T15" fmla="*/ 5 h 152"/>
                <a:gd name="T16" fmla="*/ 57 w 160"/>
                <a:gd name="T17" fmla="*/ 9 h 152"/>
                <a:gd name="T18" fmla="*/ 3 w 160"/>
                <a:gd name="T19" fmla="*/ 50 h 152"/>
                <a:gd name="T20" fmla="*/ 5 w 160"/>
                <a:gd name="T21" fmla="*/ 63 h 152"/>
                <a:gd name="T22" fmla="*/ 18 w 160"/>
                <a:gd name="T23" fmla="*/ 61 h 152"/>
                <a:gd name="T24" fmla="*/ 54 w 160"/>
                <a:gd name="T25" fmla="*/ 33 h 152"/>
                <a:gd name="T26" fmla="*/ 62 w 160"/>
                <a:gd name="T27" fmla="*/ 78 h 152"/>
                <a:gd name="T28" fmla="*/ 46 w 160"/>
                <a:gd name="T29" fmla="*/ 91 h 152"/>
                <a:gd name="T30" fmla="*/ 40 w 160"/>
                <a:gd name="T31" fmla="*/ 103 h 152"/>
                <a:gd name="T32" fmla="*/ 48 w 160"/>
                <a:gd name="T33" fmla="*/ 142 h 152"/>
                <a:gd name="T34" fmla="*/ 60 w 160"/>
                <a:gd name="T35" fmla="*/ 151 h 152"/>
                <a:gd name="T36" fmla="*/ 69 w 160"/>
                <a:gd name="T37" fmla="*/ 138 h 152"/>
                <a:gd name="T38" fmla="*/ 63 w 160"/>
                <a:gd name="T39" fmla="*/ 106 h 152"/>
                <a:gd name="T40" fmla="*/ 84 w 160"/>
                <a:gd name="T41" fmla="*/ 88 h 152"/>
                <a:gd name="T42" fmla="*/ 90 w 160"/>
                <a:gd name="T43" fmla="*/ 87 h 152"/>
                <a:gd name="T44" fmla="*/ 97 w 160"/>
                <a:gd name="T45" fmla="*/ 134 h 152"/>
                <a:gd name="T46" fmla="*/ 97 w 160"/>
                <a:gd name="T47" fmla="*/ 135 h 152"/>
                <a:gd name="T48" fmla="*/ 102 w 160"/>
                <a:gd name="T49" fmla="*/ 144 h 152"/>
                <a:gd name="T50" fmla="*/ 110 w 160"/>
                <a:gd name="T51" fmla="*/ 146 h 152"/>
                <a:gd name="T52" fmla="*/ 110 w 160"/>
                <a:gd name="T53" fmla="*/ 146 h 152"/>
                <a:gd name="T54" fmla="*/ 149 w 160"/>
                <a:gd name="T55" fmla="*/ 147 h 152"/>
                <a:gd name="T56" fmla="*/ 160 w 160"/>
                <a:gd name="T57" fmla="*/ 136 h 152"/>
                <a:gd name="T58" fmla="*/ 149 w 160"/>
                <a:gd name="T59" fmla="*/ 12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52">
                  <a:moveTo>
                    <a:pt x="149" y="125"/>
                  </a:moveTo>
                  <a:cubicBezTo>
                    <a:pt x="117" y="124"/>
                    <a:pt x="117" y="124"/>
                    <a:pt x="117" y="124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08" y="61"/>
                    <a:pt x="107" y="59"/>
                    <a:pt x="107" y="58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9" y="11"/>
                    <a:pt x="90" y="0"/>
                    <a:pt x="81" y="1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4"/>
                    <a:pt x="63" y="5"/>
                    <a:pt x="63" y="5"/>
                  </a:cubicBezTo>
                  <a:cubicBezTo>
                    <a:pt x="60" y="6"/>
                    <a:pt x="58" y="7"/>
                    <a:pt x="57" y="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54"/>
                    <a:pt x="1" y="60"/>
                    <a:pt x="5" y="63"/>
                  </a:cubicBezTo>
                  <a:cubicBezTo>
                    <a:pt x="10" y="66"/>
                    <a:pt x="15" y="65"/>
                    <a:pt x="18" y="6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2" y="93"/>
                    <a:pt x="39" y="98"/>
                    <a:pt x="40" y="103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9" y="148"/>
                    <a:pt x="54" y="152"/>
                    <a:pt x="60" y="151"/>
                  </a:cubicBezTo>
                  <a:cubicBezTo>
                    <a:pt x="66" y="150"/>
                    <a:pt x="70" y="144"/>
                    <a:pt x="69" y="138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5"/>
                    <a:pt x="97" y="135"/>
                  </a:cubicBezTo>
                  <a:cubicBezTo>
                    <a:pt x="97" y="139"/>
                    <a:pt x="99" y="142"/>
                    <a:pt x="102" y="144"/>
                  </a:cubicBezTo>
                  <a:cubicBezTo>
                    <a:pt x="104" y="146"/>
                    <a:pt x="107" y="147"/>
                    <a:pt x="110" y="146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55" y="147"/>
                    <a:pt x="160" y="142"/>
                    <a:pt x="160" y="136"/>
                  </a:cubicBezTo>
                  <a:cubicBezTo>
                    <a:pt x="160" y="129"/>
                    <a:pt x="155" y="125"/>
                    <a:pt x="149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3" name="Freeform 306"/>
            <p:cNvSpPr/>
            <p:nvPr/>
          </p:nvSpPr>
          <p:spPr bwMode="auto">
            <a:xfrm>
              <a:off x="1390666" y="4150911"/>
              <a:ext cx="11114" cy="12702"/>
            </a:xfrm>
            <a:custGeom>
              <a:avLst/>
              <a:gdLst>
                <a:gd name="T0" fmla="*/ 6 w 6"/>
                <a:gd name="T1" fmla="*/ 5 h 6"/>
                <a:gd name="T2" fmla="*/ 6 w 6"/>
                <a:gd name="T3" fmla="*/ 0 h 6"/>
                <a:gd name="T4" fmla="*/ 0 w 6"/>
                <a:gd name="T5" fmla="*/ 6 h 6"/>
                <a:gd name="T6" fmla="*/ 6 w 6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5"/>
                  </a:moveTo>
                  <a:cubicBezTo>
                    <a:pt x="6" y="3"/>
                    <a:pt x="6" y="1"/>
                    <a:pt x="6" y="0"/>
                  </a:cubicBezTo>
                  <a:cubicBezTo>
                    <a:pt x="4" y="1"/>
                    <a:pt x="2" y="3"/>
                    <a:pt x="0" y="6"/>
                  </a:cubicBezTo>
                  <a:cubicBezTo>
                    <a:pt x="1" y="5"/>
                    <a:pt x="3" y="5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4" name="Freeform 307"/>
            <p:cNvSpPr/>
            <p:nvPr/>
          </p:nvSpPr>
          <p:spPr bwMode="auto">
            <a:xfrm>
              <a:off x="1408130" y="4136621"/>
              <a:ext cx="52390" cy="22228"/>
            </a:xfrm>
            <a:custGeom>
              <a:avLst/>
              <a:gdLst>
                <a:gd name="T0" fmla="*/ 0 w 28"/>
                <a:gd name="T1" fmla="*/ 13 h 13"/>
                <a:gd name="T2" fmla="*/ 28 w 28"/>
                <a:gd name="T3" fmla="*/ 0 h 13"/>
                <a:gd name="T4" fmla="*/ 24 w 28"/>
                <a:gd name="T5" fmla="*/ 0 h 13"/>
                <a:gd name="T6" fmla="*/ 2 w 28"/>
                <a:gd name="T7" fmla="*/ 5 h 13"/>
                <a:gd name="T8" fmla="*/ 0 w 2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0" y="13"/>
                  </a:moveTo>
                  <a:cubicBezTo>
                    <a:pt x="7" y="11"/>
                    <a:pt x="17" y="7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16" y="0"/>
                    <a:pt x="8" y="2"/>
                    <a:pt x="2" y="5"/>
                  </a:cubicBezTo>
                  <a:cubicBezTo>
                    <a:pt x="1" y="7"/>
                    <a:pt x="0" y="10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5" name="Freeform 308"/>
            <p:cNvSpPr/>
            <p:nvPr/>
          </p:nvSpPr>
          <p:spPr bwMode="auto">
            <a:xfrm>
              <a:off x="1404954" y="4138209"/>
              <a:ext cx="123831" cy="44455"/>
            </a:xfrm>
            <a:custGeom>
              <a:avLst/>
              <a:gdLst>
                <a:gd name="T0" fmla="*/ 0 w 66"/>
                <a:gd name="T1" fmla="*/ 16 h 25"/>
                <a:gd name="T2" fmla="*/ 0 w 66"/>
                <a:gd name="T3" fmla="*/ 20 h 25"/>
                <a:gd name="T4" fmla="*/ 10 w 66"/>
                <a:gd name="T5" fmla="*/ 17 h 25"/>
                <a:gd name="T6" fmla="*/ 66 w 66"/>
                <a:gd name="T7" fmla="*/ 25 h 25"/>
                <a:gd name="T8" fmla="*/ 35 w 66"/>
                <a:gd name="T9" fmla="*/ 0 h 25"/>
                <a:gd name="T10" fmla="*/ 0 w 66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25">
                  <a:moveTo>
                    <a:pt x="0" y="16"/>
                  </a:moveTo>
                  <a:cubicBezTo>
                    <a:pt x="0" y="18"/>
                    <a:pt x="0" y="19"/>
                    <a:pt x="0" y="20"/>
                  </a:cubicBezTo>
                  <a:cubicBezTo>
                    <a:pt x="3" y="19"/>
                    <a:pt x="6" y="18"/>
                    <a:pt x="10" y="17"/>
                  </a:cubicBezTo>
                  <a:cubicBezTo>
                    <a:pt x="26" y="12"/>
                    <a:pt x="45" y="15"/>
                    <a:pt x="66" y="25"/>
                  </a:cubicBezTo>
                  <a:cubicBezTo>
                    <a:pt x="60" y="13"/>
                    <a:pt x="49" y="3"/>
                    <a:pt x="35" y="0"/>
                  </a:cubicBezTo>
                  <a:cubicBezTo>
                    <a:pt x="22" y="10"/>
                    <a:pt x="9" y="15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6" name="Freeform 309"/>
            <p:cNvSpPr/>
            <p:nvPr/>
          </p:nvSpPr>
          <p:spPr bwMode="auto">
            <a:xfrm>
              <a:off x="1366853" y="4168375"/>
              <a:ext cx="31752" cy="39693"/>
            </a:xfrm>
            <a:custGeom>
              <a:avLst/>
              <a:gdLst>
                <a:gd name="T0" fmla="*/ 17 w 17"/>
                <a:gd name="T1" fmla="*/ 6 h 21"/>
                <a:gd name="T2" fmla="*/ 17 w 17"/>
                <a:gd name="T3" fmla="*/ 0 h 21"/>
                <a:gd name="T4" fmla="*/ 9 w 17"/>
                <a:gd name="T5" fmla="*/ 1 h 21"/>
                <a:gd name="T6" fmla="*/ 8 w 17"/>
                <a:gd name="T7" fmla="*/ 1 h 21"/>
                <a:gd name="T8" fmla="*/ 0 w 17"/>
                <a:gd name="T9" fmla="*/ 21 h 21"/>
                <a:gd name="T10" fmla="*/ 17 w 17"/>
                <a:gd name="T11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17" y="6"/>
                  </a:moveTo>
                  <a:cubicBezTo>
                    <a:pt x="17" y="4"/>
                    <a:pt x="17" y="2"/>
                    <a:pt x="17" y="0"/>
                  </a:cubicBezTo>
                  <a:cubicBezTo>
                    <a:pt x="14" y="1"/>
                    <a:pt x="11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4" y="7"/>
                    <a:pt x="1" y="13"/>
                    <a:pt x="0" y="21"/>
                  </a:cubicBezTo>
                  <a:cubicBezTo>
                    <a:pt x="2" y="17"/>
                    <a:pt x="8" y="11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7" name="Freeform 310"/>
            <p:cNvSpPr/>
            <p:nvPr/>
          </p:nvSpPr>
          <p:spPr bwMode="auto">
            <a:xfrm>
              <a:off x="1408130" y="4206480"/>
              <a:ext cx="115893" cy="98437"/>
            </a:xfrm>
            <a:custGeom>
              <a:avLst/>
              <a:gdLst>
                <a:gd name="T0" fmla="*/ 3 w 63"/>
                <a:gd name="T1" fmla="*/ 2 h 54"/>
                <a:gd name="T2" fmla="*/ 0 w 63"/>
                <a:gd name="T3" fmla="*/ 2 h 54"/>
                <a:gd name="T4" fmla="*/ 34 w 63"/>
                <a:gd name="T5" fmla="*/ 54 h 54"/>
                <a:gd name="T6" fmla="*/ 63 w 63"/>
                <a:gd name="T7" fmla="*/ 33 h 54"/>
                <a:gd name="T8" fmla="*/ 3 w 63"/>
                <a:gd name="T9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4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4" y="23"/>
                    <a:pt x="15" y="40"/>
                    <a:pt x="34" y="54"/>
                  </a:cubicBezTo>
                  <a:cubicBezTo>
                    <a:pt x="46" y="51"/>
                    <a:pt x="57" y="44"/>
                    <a:pt x="63" y="33"/>
                  </a:cubicBezTo>
                  <a:cubicBezTo>
                    <a:pt x="51" y="23"/>
                    <a:pt x="23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8" name="Freeform 311"/>
            <p:cNvSpPr/>
            <p:nvPr/>
          </p:nvSpPr>
          <p:spPr bwMode="auto">
            <a:xfrm>
              <a:off x="1404954" y="4165200"/>
              <a:ext cx="131768" cy="95262"/>
            </a:xfrm>
            <a:custGeom>
              <a:avLst/>
              <a:gdLst>
                <a:gd name="T0" fmla="*/ 11 w 71"/>
                <a:gd name="T1" fmla="*/ 5 h 51"/>
                <a:gd name="T2" fmla="*/ 0 w 71"/>
                <a:gd name="T3" fmla="*/ 9 h 51"/>
                <a:gd name="T4" fmla="*/ 0 w 71"/>
                <a:gd name="T5" fmla="*/ 19 h 51"/>
                <a:gd name="T6" fmla="*/ 3 w 71"/>
                <a:gd name="T7" fmla="*/ 19 h 51"/>
                <a:gd name="T8" fmla="*/ 66 w 71"/>
                <a:gd name="T9" fmla="*/ 51 h 51"/>
                <a:gd name="T10" fmla="*/ 71 w 71"/>
                <a:gd name="T11" fmla="*/ 30 h 51"/>
                <a:gd name="T12" fmla="*/ 69 w 71"/>
                <a:gd name="T13" fmla="*/ 15 h 51"/>
                <a:gd name="T14" fmla="*/ 11 w 71"/>
                <a:gd name="T15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51">
                  <a:moveTo>
                    <a:pt x="11" y="5"/>
                  </a:moveTo>
                  <a:cubicBezTo>
                    <a:pt x="7" y="6"/>
                    <a:pt x="3" y="7"/>
                    <a:pt x="0" y="9"/>
                  </a:cubicBezTo>
                  <a:cubicBezTo>
                    <a:pt x="0" y="12"/>
                    <a:pt x="0" y="16"/>
                    <a:pt x="0" y="19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24" y="17"/>
                    <a:pt x="52" y="38"/>
                    <a:pt x="66" y="51"/>
                  </a:cubicBezTo>
                  <a:cubicBezTo>
                    <a:pt x="69" y="44"/>
                    <a:pt x="71" y="37"/>
                    <a:pt x="71" y="30"/>
                  </a:cubicBezTo>
                  <a:cubicBezTo>
                    <a:pt x="71" y="24"/>
                    <a:pt x="70" y="19"/>
                    <a:pt x="69" y="15"/>
                  </a:cubicBezTo>
                  <a:cubicBezTo>
                    <a:pt x="47" y="3"/>
                    <a:pt x="28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9" name="Freeform 312"/>
            <p:cNvSpPr/>
            <p:nvPr/>
          </p:nvSpPr>
          <p:spPr bwMode="auto">
            <a:xfrm>
              <a:off x="1365265" y="4189016"/>
              <a:ext cx="33340" cy="79385"/>
            </a:xfrm>
            <a:custGeom>
              <a:avLst/>
              <a:gdLst>
                <a:gd name="T0" fmla="*/ 15 w 18"/>
                <a:gd name="T1" fmla="*/ 13 h 44"/>
                <a:gd name="T2" fmla="*/ 18 w 18"/>
                <a:gd name="T3" fmla="*/ 9 h 44"/>
                <a:gd name="T4" fmla="*/ 18 w 18"/>
                <a:gd name="T5" fmla="*/ 8 h 44"/>
                <a:gd name="T6" fmla="*/ 18 w 18"/>
                <a:gd name="T7" fmla="*/ 0 h 44"/>
                <a:gd name="T8" fmla="*/ 0 w 18"/>
                <a:gd name="T9" fmla="*/ 19 h 44"/>
                <a:gd name="T10" fmla="*/ 8 w 18"/>
                <a:gd name="T11" fmla="*/ 44 h 44"/>
                <a:gd name="T12" fmla="*/ 15 w 18"/>
                <a:gd name="T13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15" y="13"/>
                  </a:moveTo>
                  <a:cubicBezTo>
                    <a:pt x="16" y="11"/>
                    <a:pt x="17" y="10"/>
                    <a:pt x="18" y="9"/>
                  </a:cubicBezTo>
                  <a:cubicBezTo>
                    <a:pt x="18" y="9"/>
                    <a:pt x="18" y="8"/>
                    <a:pt x="18" y="8"/>
                  </a:cubicBezTo>
                  <a:cubicBezTo>
                    <a:pt x="18" y="5"/>
                    <a:pt x="18" y="2"/>
                    <a:pt x="18" y="0"/>
                  </a:cubicBezTo>
                  <a:cubicBezTo>
                    <a:pt x="11" y="4"/>
                    <a:pt x="3" y="14"/>
                    <a:pt x="0" y="19"/>
                  </a:cubicBezTo>
                  <a:cubicBezTo>
                    <a:pt x="0" y="28"/>
                    <a:pt x="3" y="37"/>
                    <a:pt x="8" y="44"/>
                  </a:cubicBezTo>
                  <a:cubicBezTo>
                    <a:pt x="8" y="36"/>
                    <a:pt x="8" y="21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0" name="Freeform 313"/>
            <p:cNvSpPr/>
            <p:nvPr/>
          </p:nvSpPr>
          <p:spPr bwMode="auto">
            <a:xfrm>
              <a:off x="1385904" y="4214419"/>
              <a:ext cx="74616" cy="90498"/>
            </a:xfrm>
            <a:custGeom>
              <a:avLst/>
              <a:gdLst>
                <a:gd name="T0" fmla="*/ 8 w 40"/>
                <a:gd name="T1" fmla="*/ 0 h 50"/>
                <a:gd name="T2" fmla="*/ 7 w 40"/>
                <a:gd name="T3" fmla="*/ 1 h 50"/>
                <a:gd name="T4" fmla="*/ 2 w 40"/>
                <a:gd name="T5" fmla="*/ 36 h 50"/>
                <a:gd name="T6" fmla="*/ 36 w 40"/>
                <a:gd name="T7" fmla="*/ 50 h 50"/>
                <a:gd name="T8" fmla="*/ 40 w 40"/>
                <a:gd name="T9" fmla="*/ 50 h 50"/>
                <a:gd name="T10" fmla="*/ 8 w 40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0">
                  <a:moveTo>
                    <a:pt x="8" y="0"/>
                  </a:moveTo>
                  <a:cubicBezTo>
                    <a:pt x="8" y="0"/>
                    <a:pt x="7" y="1"/>
                    <a:pt x="7" y="1"/>
                  </a:cubicBezTo>
                  <a:cubicBezTo>
                    <a:pt x="0" y="10"/>
                    <a:pt x="1" y="29"/>
                    <a:pt x="2" y="36"/>
                  </a:cubicBezTo>
                  <a:cubicBezTo>
                    <a:pt x="10" y="45"/>
                    <a:pt x="22" y="50"/>
                    <a:pt x="36" y="50"/>
                  </a:cubicBezTo>
                  <a:cubicBezTo>
                    <a:pt x="37" y="50"/>
                    <a:pt x="39" y="50"/>
                    <a:pt x="40" y="50"/>
                  </a:cubicBezTo>
                  <a:cubicBezTo>
                    <a:pt x="20" y="34"/>
                    <a:pt x="11" y="15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1" name="Freeform 314"/>
            <p:cNvSpPr/>
            <p:nvPr/>
          </p:nvSpPr>
          <p:spPr bwMode="auto">
            <a:xfrm>
              <a:off x="2022521" y="2593380"/>
              <a:ext cx="11114" cy="11114"/>
            </a:xfrm>
            <a:custGeom>
              <a:avLst/>
              <a:gdLst>
                <a:gd name="T0" fmla="*/ 5 w 5"/>
                <a:gd name="T1" fmla="*/ 4 h 5"/>
                <a:gd name="T2" fmla="*/ 5 w 5"/>
                <a:gd name="T3" fmla="*/ 0 h 5"/>
                <a:gd name="T4" fmla="*/ 0 w 5"/>
                <a:gd name="T5" fmla="*/ 5 h 5"/>
                <a:gd name="T6" fmla="*/ 5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3"/>
                    <a:pt x="5" y="1"/>
                    <a:pt x="5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1" y="5"/>
                    <a:pt x="3" y="5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2" name="Freeform 315"/>
            <p:cNvSpPr/>
            <p:nvPr/>
          </p:nvSpPr>
          <p:spPr bwMode="auto">
            <a:xfrm>
              <a:off x="2036810" y="2583854"/>
              <a:ext cx="41277" cy="19052"/>
            </a:xfrm>
            <a:custGeom>
              <a:avLst/>
              <a:gdLst>
                <a:gd name="T0" fmla="*/ 0 w 22"/>
                <a:gd name="T1" fmla="*/ 10 h 10"/>
                <a:gd name="T2" fmla="*/ 22 w 22"/>
                <a:gd name="T3" fmla="*/ 0 h 10"/>
                <a:gd name="T4" fmla="*/ 18 w 22"/>
                <a:gd name="T5" fmla="*/ 0 h 10"/>
                <a:gd name="T6" fmla="*/ 1 w 22"/>
                <a:gd name="T7" fmla="*/ 4 h 10"/>
                <a:gd name="T8" fmla="*/ 0 w 2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6" y="8"/>
                    <a:pt x="13" y="5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2" y="0"/>
                    <a:pt x="6" y="1"/>
                    <a:pt x="1" y="4"/>
                  </a:cubicBezTo>
                  <a:cubicBezTo>
                    <a:pt x="1" y="5"/>
                    <a:pt x="0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3" name="Freeform 316"/>
            <p:cNvSpPr/>
            <p:nvPr/>
          </p:nvSpPr>
          <p:spPr bwMode="auto">
            <a:xfrm>
              <a:off x="2035222" y="2585442"/>
              <a:ext cx="95255" cy="31754"/>
            </a:xfrm>
            <a:custGeom>
              <a:avLst/>
              <a:gdLst>
                <a:gd name="T0" fmla="*/ 1 w 51"/>
                <a:gd name="T1" fmla="*/ 12 h 18"/>
                <a:gd name="T2" fmla="*/ 0 w 51"/>
                <a:gd name="T3" fmla="*/ 15 h 18"/>
                <a:gd name="T4" fmla="*/ 8 w 51"/>
                <a:gd name="T5" fmla="*/ 12 h 18"/>
                <a:gd name="T6" fmla="*/ 51 w 51"/>
                <a:gd name="T7" fmla="*/ 18 h 18"/>
                <a:gd name="T8" fmla="*/ 27 w 51"/>
                <a:gd name="T9" fmla="*/ 0 h 18"/>
                <a:gd name="T10" fmla="*/ 1 w 51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8">
                  <a:moveTo>
                    <a:pt x="1" y="12"/>
                  </a:moveTo>
                  <a:cubicBezTo>
                    <a:pt x="1" y="13"/>
                    <a:pt x="0" y="14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20" y="9"/>
                    <a:pt x="35" y="11"/>
                    <a:pt x="51" y="18"/>
                  </a:cubicBezTo>
                  <a:cubicBezTo>
                    <a:pt x="46" y="9"/>
                    <a:pt x="38" y="2"/>
                    <a:pt x="27" y="0"/>
                  </a:cubicBezTo>
                  <a:cubicBezTo>
                    <a:pt x="17" y="7"/>
                    <a:pt x="7" y="11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4" name="Freeform 317"/>
            <p:cNvSpPr/>
            <p:nvPr/>
          </p:nvSpPr>
          <p:spPr bwMode="auto">
            <a:xfrm>
              <a:off x="2005059" y="2609257"/>
              <a:ext cx="25401" cy="26991"/>
            </a:xfrm>
            <a:custGeom>
              <a:avLst/>
              <a:gdLst>
                <a:gd name="T0" fmla="*/ 13 w 13"/>
                <a:gd name="T1" fmla="*/ 4 h 15"/>
                <a:gd name="T2" fmla="*/ 13 w 13"/>
                <a:gd name="T3" fmla="*/ 0 h 15"/>
                <a:gd name="T4" fmla="*/ 7 w 13"/>
                <a:gd name="T5" fmla="*/ 0 h 15"/>
                <a:gd name="T6" fmla="*/ 6 w 13"/>
                <a:gd name="T7" fmla="*/ 0 h 15"/>
                <a:gd name="T8" fmla="*/ 0 w 13"/>
                <a:gd name="T9" fmla="*/ 15 h 15"/>
                <a:gd name="T10" fmla="*/ 13 w 13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13" y="4"/>
                  </a:moveTo>
                  <a:cubicBezTo>
                    <a:pt x="13" y="2"/>
                    <a:pt x="13" y="1"/>
                    <a:pt x="13" y="0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3" y="4"/>
                    <a:pt x="1" y="10"/>
                    <a:pt x="0" y="15"/>
                  </a:cubicBezTo>
                  <a:cubicBezTo>
                    <a:pt x="2" y="12"/>
                    <a:pt x="6" y="8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5" name="Freeform 318"/>
            <p:cNvSpPr/>
            <p:nvPr/>
          </p:nvSpPr>
          <p:spPr bwMode="auto">
            <a:xfrm>
              <a:off x="2036810" y="2636249"/>
              <a:ext cx="88904" cy="76209"/>
            </a:xfrm>
            <a:custGeom>
              <a:avLst/>
              <a:gdLst>
                <a:gd name="T0" fmla="*/ 2 w 48"/>
                <a:gd name="T1" fmla="*/ 1 h 41"/>
                <a:gd name="T2" fmla="*/ 0 w 48"/>
                <a:gd name="T3" fmla="*/ 2 h 41"/>
                <a:gd name="T4" fmla="*/ 26 w 48"/>
                <a:gd name="T5" fmla="*/ 41 h 41"/>
                <a:gd name="T6" fmla="*/ 48 w 48"/>
                <a:gd name="T7" fmla="*/ 25 h 41"/>
                <a:gd name="T8" fmla="*/ 2 w 48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2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3" y="17"/>
                    <a:pt x="12" y="30"/>
                    <a:pt x="26" y="41"/>
                  </a:cubicBezTo>
                  <a:cubicBezTo>
                    <a:pt x="35" y="39"/>
                    <a:pt x="43" y="33"/>
                    <a:pt x="48" y="25"/>
                  </a:cubicBezTo>
                  <a:cubicBezTo>
                    <a:pt x="39" y="17"/>
                    <a:pt x="17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6" name="Freeform 319"/>
            <p:cNvSpPr/>
            <p:nvPr/>
          </p:nvSpPr>
          <p:spPr bwMode="auto">
            <a:xfrm>
              <a:off x="2035222" y="2606082"/>
              <a:ext cx="101605" cy="69859"/>
            </a:xfrm>
            <a:custGeom>
              <a:avLst/>
              <a:gdLst>
                <a:gd name="T0" fmla="*/ 8 w 55"/>
                <a:gd name="T1" fmla="*/ 3 h 38"/>
                <a:gd name="T2" fmla="*/ 0 w 55"/>
                <a:gd name="T3" fmla="*/ 7 h 38"/>
                <a:gd name="T4" fmla="*/ 1 w 55"/>
                <a:gd name="T5" fmla="*/ 14 h 38"/>
                <a:gd name="T6" fmla="*/ 3 w 55"/>
                <a:gd name="T7" fmla="*/ 14 h 38"/>
                <a:gd name="T8" fmla="*/ 51 w 55"/>
                <a:gd name="T9" fmla="*/ 38 h 38"/>
                <a:gd name="T10" fmla="*/ 55 w 55"/>
                <a:gd name="T11" fmla="*/ 22 h 38"/>
                <a:gd name="T12" fmla="*/ 53 w 55"/>
                <a:gd name="T13" fmla="*/ 11 h 38"/>
                <a:gd name="T14" fmla="*/ 8 w 55"/>
                <a:gd name="T15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8">
                  <a:moveTo>
                    <a:pt x="8" y="3"/>
                  </a:moveTo>
                  <a:cubicBezTo>
                    <a:pt x="5" y="4"/>
                    <a:pt x="3" y="5"/>
                    <a:pt x="0" y="7"/>
                  </a:cubicBezTo>
                  <a:cubicBezTo>
                    <a:pt x="0" y="9"/>
                    <a:pt x="0" y="12"/>
                    <a:pt x="1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19" y="13"/>
                    <a:pt x="40" y="29"/>
                    <a:pt x="51" y="38"/>
                  </a:cubicBezTo>
                  <a:cubicBezTo>
                    <a:pt x="53" y="33"/>
                    <a:pt x="55" y="28"/>
                    <a:pt x="55" y="22"/>
                  </a:cubicBezTo>
                  <a:cubicBezTo>
                    <a:pt x="55" y="18"/>
                    <a:pt x="54" y="14"/>
                    <a:pt x="53" y="11"/>
                  </a:cubicBezTo>
                  <a:cubicBezTo>
                    <a:pt x="36" y="2"/>
                    <a:pt x="2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7" name="Freeform 320"/>
            <p:cNvSpPr/>
            <p:nvPr/>
          </p:nvSpPr>
          <p:spPr bwMode="auto">
            <a:xfrm>
              <a:off x="2005059" y="2623547"/>
              <a:ext cx="28576" cy="61920"/>
            </a:xfrm>
            <a:custGeom>
              <a:avLst/>
              <a:gdLst>
                <a:gd name="T0" fmla="*/ 11 w 14"/>
                <a:gd name="T1" fmla="*/ 9 h 33"/>
                <a:gd name="T2" fmla="*/ 14 w 14"/>
                <a:gd name="T3" fmla="*/ 7 h 33"/>
                <a:gd name="T4" fmla="*/ 14 w 14"/>
                <a:gd name="T5" fmla="*/ 6 h 33"/>
                <a:gd name="T6" fmla="*/ 13 w 14"/>
                <a:gd name="T7" fmla="*/ 0 h 33"/>
                <a:gd name="T8" fmla="*/ 0 w 14"/>
                <a:gd name="T9" fmla="*/ 14 h 33"/>
                <a:gd name="T10" fmla="*/ 6 w 14"/>
                <a:gd name="T11" fmla="*/ 33 h 33"/>
                <a:gd name="T12" fmla="*/ 11 w 14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1" y="9"/>
                  </a:moveTo>
                  <a:cubicBezTo>
                    <a:pt x="12" y="8"/>
                    <a:pt x="13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4"/>
                    <a:pt x="13" y="1"/>
                    <a:pt x="13" y="0"/>
                  </a:cubicBezTo>
                  <a:cubicBezTo>
                    <a:pt x="8" y="3"/>
                    <a:pt x="2" y="11"/>
                    <a:pt x="0" y="14"/>
                  </a:cubicBezTo>
                  <a:cubicBezTo>
                    <a:pt x="0" y="21"/>
                    <a:pt x="2" y="28"/>
                    <a:pt x="6" y="33"/>
                  </a:cubicBezTo>
                  <a:cubicBezTo>
                    <a:pt x="5" y="27"/>
                    <a:pt x="6" y="16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8" name="Freeform 321"/>
            <p:cNvSpPr/>
            <p:nvPr/>
          </p:nvSpPr>
          <p:spPr bwMode="auto">
            <a:xfrm>
              <a:off x="2020934" y="2642599"/>
              <a:ext cx="57153" cy="71446"/>
            </a:xfrm>
            <a:custGeom>
              <a:avLst/>
              <a:gdLst>
                <a:gd name="T0" fmla="*/ 6 w 31"/>
                <a:gd name="T1" fmla="*/ 0 h 39"/>
                <a:gd name="T2" fmla="*/ 5 w 31"/>
                <a:gd name="T3" fmla="*/ 1 h 39"/>
                <a:gd name="T4" fmla="*/ 1 w 31"/>
                <a:gd name="T5" fmla="*/ 28 h 39"/>
                <a:gd name="T6" fmla="*/ 27 w 31"/>
                <a:gd name="T7" fmla="*/ 39 h 39"/>
                <a:gd name="T8" fmla="*/ 31 w 31"/>
                <a:gd name="T9" fmla="*/ 39 h 39"/>
                <a:gd name="T10" fmla="*/ 6 w 31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9">
                  <a:moveTo>
                    <a:pt x="6" y="0"/>
                  </a:moveTo>
                  <a:cubicBezTo>
                    <a:pt x="6" y="1"/>
                    <a:pt x="6" y="1"/>
                    <a:pt x="5" y="1"/>
                  </a:cubicBezTo>
                  <a:cubicBezTo>
                    <a:pt x="0" y="8"/>
                    <a:pt x="1" y="23"/>
                    <a:pt x="1" y="28"/>
                  </a:cubicBezTo>
                  <a:cubicBezTo>
                    <a:pt x="8" y="35"/>
                    <a:pt x="17" y="39"/>
                    <a:pt x="27" y="39"/>
                  </a:cubicBezTo>
                  <a:cubicBezTo>
                    <a:pt x="28" y="39"/>
                    <a:pt x="30" y="39"/>
                    <a:pt x="31" y="39"/>
                  </a:cubicBezTo>
                  <a:cubicBezTo>
                    <a:pt x="15" y="26"/>
                    <a:pt x="9" y="1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9" name="Freeform 322"/>
            <p:cNvSpPr/>
            <p:nvPr/>
          </p:nvSpPr>
          <p:spPr bwMode="auto">
            <a:xfrm>
              <a:off x="2270183" y="2315534"/>
              <a:ext cx="9525" cy="9526"/>
            </a:xfrm>
            <a:custGeom>
              <a:avLst/>
              <a:gdLst>
                <a:gd name="T0" fmla="*/ 5 w 6"/>
                <a:gd name="T1" fmla="*/ 5 h 5"/>
                <a:gd name="T2" fmla="*/ 6 w 6"/>
                <a:gd name="T3" fmla="*/ 0 h 5"/>
                <a:gd name="T4" fmla="*/ 0 w 6"/>
                <a:gd name="T5" fmla="*/ 5 h 5"/>
                <a:gd name="T6" fmla="*/ 5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5"/>
                  </a:moveTo>
                  <a:cubicBezTo>
                    <a:pt x="6" y="3"/>
                    <a:pt x="6" y="1"/>
                    <a:pt x="6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2" y="5"/>
                    <a:pt x="3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Freeform 323"/>
            <p:cNvSpPr/>
            <p:nvPr/>
          </p:nvSpPr>
          <p:spPr bwMode="auto">
            <a:xfrm>
              <a:off x="2284472" y="2299657"/>
              <a:ext cx="49214" cy="23815"/>
            </a:xfrm>
            <a:custGeom>
              <a:avLst/>
              <a:gdLst>
                <a:gd name="T0" fmla="*/ 0 w 26"/>
                <a:gd name="T1" fmla="*/ 12 h 12"/>
                <a:gd name="T2" fmla="*/ 26 w 26"/>
                <a:gd name="T3" fmla="*/ 1 h 12"/>
                <a:gd name="T4" fmla="*/ 21 w 26"/>
                <a:gd name="T5" fmla="*/ 0 h 12"/>
                <a:gd name="T6" fmla="*/ 2 w 26"/>
                <a:gd name="T7" fmla="*/ 5 h 12"/>
                <a:gd name="T8" fmla="*/ 0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12"/>
                  </a:moveTo>
                  <a:cubicBezTo>
                    <a:pt x="7" y="10"/>
                    <a:pt x="16" y="7"/>
                    <a:pt x="26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8" y="2"/>
                    <a:pt x="2" y="5"/>
                  </a:cubicBezTo>
                  <a:cubicBezTo>
                    <a:pt x="1" y="7"/>
                    <a:pt x="1" y="1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Freeform 324"/>
            <p:cNvSpPr/>
            <p:nvPr/>
          </p:nvSpPr>
          <p:spPr bwMode="auto">
            <a:xfrm>
              <a:off x="2284472" y="2302832"/>
              <a:ext cx="107955" cy="39692"/>
            </a:xfrm>
            <a:custGeom>
              <a:avLst/>
              <a:gdLst>
                <a:gd name="T0" fmla="*/ 0 w 58"/>
                <a:gd name="T1" fmla="*/ 15 h 22"/>
                <a:gd name="T2" fmla="*/ 0 w 58"/>
                <a:gd name="T3" fmla="*/ 18 h 22"/>
                <a:gd name="T4" fmla="*/ 8 w 58"/>
                <a:gd name="T5" fmla="*/ 15 h 22"/>
                <a:gd name="T6" fmla="*/ 58 w 58"/>
                <a:gd name="T7" fmla="*/ 22 h 22"/>
                <a:gd name="T8" fmla="*/ 31 w 58"/>
                <a:gd name="T9" fmla="*/ 0 h 22"/>
                <a:gd name="T10" fmla="*/ 0 w 58"/>
                <a:gd name="T1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2">
                  <a:moveTo>
                    <a:pt x="0" y="15"/>
                  </a:moveTo>
                  <a:cubicBezTo>
                    <a:pt x="0" y="16"/>
                    <a:pt x="0" y="17"/>
                    <a:pt x="0" y="18"/>
                  </a:cubicBezTo>
                  <a:cubicBezTo>
                    <a:pt x="2" y="17"/>
                    <a:pt x="5" y="16"/>
                    <a:pt x="8" y="15"/>
                  </a:cubicBezTo>
                  <a:cubicBezTo>
                    <a:pt x="23" y="11"/>
                    <a:pt x="40" y="13"/>
                    <a:pt x="58" y="22"/>
                  </a:cubicBezTo>
                  <a:cubicBezTo>
                    <a:pt x="53" y="12"/>
                    <a:pt x="43" y="3"/>
                    <a:pt x="31" y="0"/>
                  </a:cubicBezTo>
                  <a:cubicBezTo>
                    <a:pt x="19" y="9"/>
                    <a:pt x="8" y="13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2" name="Freeform 325"/>
            <p:cNvSpPr/>
            <p:nvPr/>
          </p:nvSpPr>
          <p:spPr bwMode="auto">
            <a:xfrm>
              <a:off x="2247957" y="2331411"/>
              <a:ext cx="30164" cy="34929"/>
            </a:xfrm>
            <a:custGeom>
              <a:avLst/>
              <a:gdLst>
                <a:gd name="T0" fmla="*/ 16 w 16"/>
                <a:gd name="T1" fmla="*/ 4 h 18"/>
                <a:gd name="T2" fmla="*/ 16 w 16"/>
                <a:gd name="T3" fmla="*/ 0 h 18"/>
                <a:gd name="T4" fmla="*/ 9 w 16"/>
                <a:gd name="T5" fmla="*/ 0 h 18"/>
                <a:gd name="T6" fmla="*/ 8 w 16"/>
                <a:gd name="T7" fmla="*/ 0 h 18"/>
                <a:gd name="T8" fmla="*/ 0 w 16"/>
                <a:gd name="T9" fmla="*/ 18 h 18"/>
                <a:gd name="T10" fmla="*/ 16 w 16"/>
                <a:gd name="T1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6" y="4"/>
                  </a:moveTo>
                  <a:cubicBezTo>
                    <a:pt x="16" y="3"/>
                    <a:pt x="16" y="1"/>
                    <a:pt x="16" y="0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4" y="5"/>
                    <a:pt x="2" y="11"/>
                    <a:pt x="0" y="18"/>
                  </a:cubicBezTo>
                  <a:cubicBezTo>
                    <a:pt x="3" y="14"/>
                    <a:pt x="8" y="9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3" name="Freeform 326"/>
            <p:cNvSpPr/>
            <p:nvPr/>
          </p:nvSpPr>
          <p:spPr bwMode="auto">
            <a:xfrm>
              <a:off x="2286059" y="2363165"/>
              <a:ext cx="101605" cy="87323"/>
            </a:xfrm>
            <a:custGeom>
              <a:avLst/>
              <a:gdLst>
                <a:gd name="T0" fmla="*/ 2 w 55"/>
                <a:gd name="T1" fmla="*/ 2 h 48"/>
                <a:gd name="T2" fmla="*/ 0 w 55"/>
                <a:gd name="T3" fmla="*/ 2 h 48"/>
                <a:gd name="T4" fmla="*/ 30 w 55"/>
                <a:gd name="T5" fmla="*/ 48 h 48"/>
                <a:gd name="T6" fmla="*/ 55 w 55"/>
                <a:gd name="T7" fmla="*/ 30 h 48"/>
                <a:gd name="T8" fmla="*/ 2 w 55"/>
                <a:gd name="T9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8">
                  <a:moveTo>
                    <a:pt x="2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3" y="21"/>
                    <a:pt x="13" y="36"/>
                    <a:pt x="30" y="48"/>
                  </a:cubicBezTo>
                  <a:cubicBezTo>
                    <a:pt x="41" y="46"/>
                    <a:pt x="50" y="39"/>
                    <a:pt x="55" y="30"/>
                  </a:cubicBezTo>
                  <a:cubicBezTo>
                    <a:pt x="45" y="21"/>
                    <a:pt x="19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4" name="Freeform 327"/>
            <p:cNvSpPr/>
            <p:nvPr/>
          </p:nvSpPr>
          <p:spPr bwMode="auto">
            <a:xfrm>
              <a:off x="2284472" y="2329823"/>
              <a:ext cx="115893" cy="80973"/>
            </a:xfrm>
            <a:custGeom>
              <a:avLst/>
              <a:gdLst>
                <a:gd name="T0" fmla="*/ 10 w 64"/>
                <a:gd name="T1" fmla="*/ 4 h 44"/>
                <a:gd name="T2" fmla="*/ 0 w 64"/>
                <a:gd name="T3" fmla="*/ 8 h 44"/>
                <a:gd name="T4" fmla="*/ 1 w 64"/>
                <a:gd name="T5" fmla="*/ 17 h 44"/>
                <a:gd name="T6" fmla="*/ 4 w 64"/>
                <a:gd name="T7" fmla="*/ 16 h 44"/>
                <a:gd name="T8" fmla="*/ 59 w 64"/>
                <a:gd name="T9" fmla="*/ 44 h 44"/>
                <a:gd name="T10" fmla="*/ 64 w 64"/>
                <a:gd name="T11" fmla="*/ 26 h 44"/>
                <a:gd name="T12" fmla="*/ 62 w 64"/>
                <a:gd name="T13" fmla="*/ 13 h 44"/>
                <a:gd name="T14" fmla="*/ 10 w 64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4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0"/>
                    <a:pt x="1" y="13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22" y="15"/>
                    <a:pt x="47" y="34"/>
                    <a:pt x="59" y="44"/>
                  </a:cubicBezTo>
                  <a:cubicBezTo>
                    <a:pt x="62" y="39"/>
                    <a:pt x="64" y="33"/>
                    <a:pt x="64" y="26"/>
                  </a:cubicBezTo>
                  <a:cubicBezTo>
                    <a:pt x="64" y="21"/>
                    <a:pt x="63" y="17"/>
                    <a:pt x="62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5" name="Freeform 328"/>
            <p:cNvSpPr/>
            <p:nvPr/>
          </p:nvSpPr>
          <p:spPr bwMode="auto">
            <a:xfrm>
              <a:off x="2247957" y="2348875"/>
              <a:ext cx="30164" cy="71447"/>
            </a:xfrm>
            <a:custGeom>
              <a:avLst/>
              <a:gdLst>
                <a:gd name="T0" fmla="*/ 13 w 16"/>
                <a:gd name="T1" fmla="*/ 11 h 39"/>
                <a:gd name="T2" fmla="*/ 16 w 16"/>
                <a:gd name="T3" fmla="*/ 8 h 39"/>
                <a:gd name="T4" fmla="*/ 16 w 16"/>
                <a:gd name="T5" fmla="*/ 7 h 39"/>
                <a:gd name="T6" fmla="*/ 16 w 16"/>
                <a:gd name="T7" fmla="*/ 0 h 39"/>
                <a:gd name="T8" fmla="*/ 0 w 16"/>
                <a:gd name="T9" fmla="*/ 17 h 39"/>
                <a:gd name="T10" fmla="*/ 7 w 16"/>
                <a:gd name="T11" fmla="*/ 39 h 39"/>
                <a:gd name="T12" fmla="*/ 13 w 16"/>
                <a:gd name="T1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9">
                  <a:moveTo>
                    <a:pt x="13" y="11"/>
                  </a:moveTo>
                  <a:cubicBezTo>
                    <a:pt x="14" y="10"/>
                    <a:pt x="15" y="9"/>
                    <a:pt x="16" y="8"/>
                  </a:cubicBezTo>
                  <a:cubicBezTo>
                    <a:pt x="16" y="8"/>
                    <a:pt x="16" y="7"/>
                    <a:pt x="16" y="7"/>
                  </a:cubicBezTo>
                  <a:cubicBezTo>
                    <a:pt x="16" y="5"/>
                    <a:pt x="16" y="2"/>
                    <a:pt x="16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5"/>
                    <a:pt x="3" y="33"/>
                    <a:pt x="7" y="39"/>
                  </a:cubicBezTo>
                  <a:cubicBezTo>
                    <a:pt x="7" y="32"/>
                    <a:pt x="7" y="19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6" name="Freeform 329"/>
            <p:cNvSpPr/>
            <p:nvPr/>
          </p:nvSpPr>
          <p:spPr bwMode="auto">
            <a:xfrm>
              <a:off x="2267008" y="2369516"/>
              <a:ext cx="66678" cy="82560"/>
            </a:xfrm>
            <a:custGeom>
              <a:avLst/>
              <a:gdLst>
                <a:gd name="T0" fmla="*/ 7 w 36"/>
                <a:gd name="T1" fmla="*/ 0 h 45"/>
                <a:gd name="T2" fmla="*/ 6 w 36"/>
                <a:gd name="T3" fmla="*/ 2 h 45"/>
                <a:gd name="T4" fmla="*/ 1 w 36"/>
                <a:gd name="T5" fmla="*/ 32 h 45"/>
                <a:gd name="T6" fmla="*/ 31 w 36"/>
                <a:gd name="T7" fmla="*/ 45 h 45"/>
                <a:gd name="T8" fmla="*/ 36 w 36"/>
                <a:gd name="T9" fmla="*/ 45 h 45"/>
                <a:gd name="T10" fmla="*/ 7 w 36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5">
                  <a:moveTo>
                    <a:pt x="7" y="0"/>
                  </a:moveTo>
                  <a:cubicBezTo>
                    <a:pt x="7" y="1"/>
                    <a:pt x="6" y="1"/>
                    <a:pt x="6" y="2"/>
                  </a:cubicBezTo>
                  <a:cubicBezTo>
                    <a:pt x="0" y="9"/>
                    <a:pt x="1" y="27"/>
                    <a:pt x="1" y="32"/>
                  </a:cubicBezTo>
                  <a:cubicBezTo>
                    <a:pt x="9" y="40"/>
                    <a:pt x="20" y="45"/>
                    <a:pt x="31" y="45"/>
                  </a:cubicBezTo>
                  <a:cubicBezTo>
                    <a:pt x="33" y="45"/>
                    <a:pt x="34" y="45"/>
                    <a:pt x="36" y="45"/>
                  </a:cubicBezTo>
                  <a:cubicBezTo>
                    <a:pt x="17" y="31"/>
                    <a:pt x="10" y="14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7" name="Freeform 330"/>
            <p:cNvSpPr/>
            <p:nvPr/>
          </p:nvSpPr>
          <p:spPr bwMode="auto">
            <a:xfrm>
              <a:off x="2578173" y="4782814"/>
              <a:ext cx="12701" cy="9526"/>
            </a:xfrm>
            <a:custGeom>
              <a:avLst/>
              <a:gdLst>
                <a:gd name="T0" fmla="*/ 5 w 6"/>
                <a:gd name="T1" fmla="*/ 5 h 6"/>
                <a:gd name="T2" fmla="*/ 6 w 6"/>
                <a:gd name="T3" fmla="*/ 0 h 6"/>
                <a:gd name="T4" fmla="*/ 0 w 6"/>
                <a:gd name="T5" fmla="*/ 6 h 6"/>
                <a:gd name="T6" fmla="*/ 5 w 6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5" y="5"/>
                  </a:moveTo>
                  <a:cubicBezTo>
                    <a:pt x="5" y="3"/>
                    <a:pt x="6" y="2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1" y="5"/>
                    <a:pt x="3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8" name="Freeform 331"/>
            <p:cNvSpPr/>
            <p:nvPr/>
          </p:nvSpPr>
          <p:spPr bwMode="auto">
            <a:xfrm>
              <a:off x="2595637" y="4770113"/>
              <a:ext cx="46039" cy="20640"/>
            </a:xfrm>
            <a:custGeom>
              <a:avLst/>
              <a:gdLst>
                <a:gd name="T0" fmla="*/ 0 w 25"/>
                <a:gd name="T1" fmla="*/ 11 h 11"/>
                <a:gd name="T2" fmla="*/ 25 w 25"/>
                <a:gd name="T3" fmla="*/ 0 h 11"/>
                <a:gd name="T4" fmla="*/ 21 w 25"/>
                <a:gd name="T5" fmla="*/ 0 h 11"/>
                <a:gd name="T6" fmla="*/ 2 w 25"/>
                <a:gd name="T7" fmla="*/ 4 h 11"/>
                <a:gd name="T8" fmla="*/ 0 w 2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">
                  <a:moveTo>
                    <a:pt x="0" y="11"/>
                  </a:moveTo>
                  <a:cubicBezTo>
                    <a:pt x="7" y="10"/>
                    <a:pt x="16" y="6"/>
                    <a:pt x="25" y="0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7" y="1"/>
                    <a:pt x="2" y="4"/>
                  </a:cubicBezTo>
                  <a:cubicBezTo>
                    <a:pt x="1" y="6"/>
                    <a:pt x="0" y="9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9" name="Freeform 332"/>
            <p:cNvSpPr/>
            <p:nvPr/>
          </p:nvSpPr>
          <p:spPr bwMode="auto">
            <a:xfrm>
              <a:off x="2592462" y="4771700"/>
              <a:ext cx="109542" cy="39693"/>
            </a:xfrm>
            <a:custGeom>
              <a:avLst/>
              <a:gdLst>
                <a:gd name="T0" fmla="*/ 1 w 59"/>
                <a:gd name="T1" fmla="*/ 14 h 22"/>
                <a:gd name="T2" fmla="*/ 0 w 59"/>
                <a:gd name="T3" fmla="*/ 18 h 22"/>
                <a:gd name="T4" fmla="*/ 9 w 59"/>
                <a:gd name="T5" fmla="*/ 14 h 22"/>
                <a:gd name="T6" fmla="*/ 59 w 59"/>
                <a:gd name="T7" fmla="*/ 22 h 22"/>
                <a:gd name="T8" fmla="*/ 32 w 59"/>
                <a:gd name="T9" fmla="*/ 0 h 22"/>
                <a:gd name="T10" fmla="*/ 1 w 59"/>
                <a:gd name="T11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1" y="14"/>
                  </a:moveTo>
                  <a:cubicBezTo>
                    <a:pt x="0" y="15"/>
                    <a:pt x="0" y="16"/>
                    <a:pt x="0" y="18"/>
                  </a:cubicBezTo>
                  <a:cubicBezTo>
                    <a:pt x="3" y="16"/>
                    <a:pt x="6" y="15"/>
                    <a:pt x="9" y="14"/>
                  </a:cubicBezTo>
                  <a:cubicBezTo>
                    <a:pt x="24" y="10"/>
                    <a:pt x="41" y="13"/>
                    <a:pt x="59" y="22"/>
                  </a:cubicBezTo>
                  <a:cubicBezTo>
                    <a:pt x="54" y="11"/>
                    <a:pt x="44" y="3"/>
                    <a:pt x="32" y="0"/>
                  </a:cubicBezTo>
                  <a:cubicBezTo>
                    <a:pt x="19" y="9"/>
                    <a:pt x="8" y="12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0" name="Freeform 333"/>
            <p:cNvSpPr/>
            <p:nvPr/>
          </p:nvSpPr>
          <p:spPr bwMode="auto">
            <a:xfrm>
              <a:off x="2559122" y="4798691"/>
              <a:ext cx="30164" cy="34929"/>
            </a:xfrm>
            <a:custGeom>
              <a:avLst/>
              <a:gdLst>
                <a:gd name="T0" fmla="*/ 15 w 16"/>
                <a:gd name="T1" fmla="*/ 5 h 18"/>
                <a:gd name="T2" fmla="*/ 16 w 16"/>
                <a:gd name="T3" fmla="*/ 0 h 18"/>
                <a:gd name="T4" fmla="*/ 9 w 16"/>
                <a:gd name="T5" fmla="*/ 0 h 18"/>
                <a:gd name="T6" fmla="*/ 8 w 16"/>
                <a:gd name="T7" fmla="*/ 0 h 18"/>
                <a:gd name="T8" fmla="*/ 0 w 16"/>
                <a:gd name="T9" fmla="*/ 18 h 18"/>
                <a:gd name="T10" fmla="*/ 15 w 16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5" y="3"/>
                    <a:pt x="16" y="1"/>
                    <a:pt x="16" y="0"/>
                  </a:cubicBezTo>
                  <a:cubicBezTo>
                    <a:pt x="13" y="0"/>
                    <a:pt x="10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6"/>
                    <a:pt x="1" y="12"/>
                    <a:pt x="0" y="18"/>
                  </a:cubicBezTo>
                  <a:cubicBezTo>
                    <a:pt x="3" y="15"/>
                    <a:pt x="8" y="9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1" name="Freeform 334"/>
            <p:cNvSpPr/>
            <p:nvPr/>
          </p:nvSpPr>
          <p:spPr bwMode="auto">
            <a:xfrm>
              <a:off x="2595637" y="4833620"/>
              <a:ext cx="103192" cy="84147"/>
            </a:xfrm>
            <a:custGeom>
              <a:avLst/>
              <a:gdLst>
                <a:gd name="T0" fmla="*/ 3 w 56"/>
                <a:gd name="T1" fmla="*/ 1 h 47"/>
                <a:gd name="T2" fmla="*/ 0 w 56"/>
                <a:gd name="T3" fmla="*/ 2 h 47"/>
                <a:gd name="T4" fmla="*/ 31 w 56"/>
                <a:gd name="T5" fmla="*/ 47 h 47"/>
                <a:gd name="T6" fmla="*/ 56 w 56"/>
                <a:gd name="T7" fmla="*/ 29 h 47"/>
                <a:gd name="T8" fmla="*/ 3 w 56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7">
                  <a:moveTo>
                    <a:pt x="3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3" y="20"/>
                    <a:pt x="14" y="35"/>
                    <a:pt x="31" y="47"/>
                  </a:cubicBezTo>
                  <a:cubicBezTo>
                    <a:pt x="41" y="45"/>
                    <a:pt x="50" y="38"/>
                    <a:pt x="56" y="29"/>
                  </a:cubicBezTo>
                  <a:cubicBezTo>
                    <a:pt x="46" y="20"/>
                    <a:pt x="20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2" name="Freeform 335"/>
            <p:cNvSpPr/>
            <p:nvPr/>
          </p:nvSpPr>
          <p:spPr bwMode="auto">
            <a:xfrm>
              <a:off x="2592462" y="4797103"/>
              <a:ext cx="115893" cy="82560"/>
            </a:xfrm>
            <a:custGeom>
              <a:avLst/>
              <a:gdLst>
                <a:gd name="T0" fmla="*/ 10 w 63"/>
                <a:gd name="T1" fmla="*/ 4 h 45"/>
                <a:gd name="T2" fmla="*/ 0 w 63"/>
                <a:gd name="T3" fmla="*/ 8 h 45"/>
                <a:gd name="T4" fmla="*/ 1 w 63"/>
                <a:gd name="T5" fmla="*/ 17 h 45"/>
                <a:gd name="T6" fmla="*/ 3 w 63"/>
                <a:gd name="T7" fmla="*/ 16 h 45"/>
                <a:gd name="T8" fmla="*/ 59 w 63"/>
                <a:gd name="T9" fmla="*/ 45 h 45"/>
                <a:gd name="T10" fmla="*/ 63 w 63"/>
                <a:gd name="T11" fmla="*/ 26 h 45"/>
                <a:gd name="T12" fmla="*/ 61 w 63"/>
                <a:gd name="T13" fmla="*/ 13 h 45"/>
                <a:gd name="T14" fmla="*/ 10 w 63"/>
                <a:gd name="T15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45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1"/>
                    <a:pt x="0" y="14"/>
                    <a:pt x="1" y="17"/>
                  </a:cubicBezTo>
                  <a:cubicBezTo>
                    <a:pt x="1" y="17"/>
                    <a:pt x="2" y="17"/>
                    <a:pt x="3" y="16"/>
                  </a:cubicBezTo>
                  <a:cubicBezTo>
                    <a:pt x="22" y="15"/>
                    <a:pt x="46" y="34"/>
                    <a:pt x="59" y="45"/>
                  </a:cubicBezTo>
                  <a:cubicBezTo>
                    <a:pt x="62" y="39"/>
                    <a:pt x="63" y="33"/>
                    <a:pt x="63" y="26"/>
                  </a:cubicBezTo>
                  <a:cubicBezTo>
                    <a:pt x="63" y="21"/>
                    <a:pt x="63" y="17"/>
                    <a:pt x="61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3" name="Freeform 336"/>
            <p:cNvSpPr/>
            <p:nvPr/>
          </p:nvSpPr>
          <p:spPr bwMode="auto">
            <a:xfrm>
              <a:off x="2559122" y="4816155"/>
              <a:ext cx="30164" cy="74622"/>
            </a:xfrm>
            <a:custGeom>
              <a:avLst/>
              <a:gdLst>
                <a:gd name="T0" fmla="*/ 13 w 16"/>
                <a:gd name="T1" fmla="*/ 12 h 40"/>
                <a:gd name="T2" fmla="*/ 16 w 16"/>
                <a:gd name="T3" fmla="*/ 8 h 40"/>
                <a:gd name="T4" fmla="*/ 16 w 16"/>
                <a:gd name="T5" fmla="*/ 7 h 40"/>
                <a:gd name="T6" fmla="*/ 15 w 16"/>
                <a:gd name="T7" fmla="*/ 0 h 40"/>
                <a:gd name="T8" fmla="*/ 0 w 16"/>
                <a:gd name="T9" fmla="*/ 17 h 40"/>
                <a:gd name="T10" fmla="*/ 7 w 16"/>
                <a:gd name="T11" fmla="*/ 40 h 40"/>
                <a:gd name="T12" fmla="*/ 13 w 16"/>
                <a:gd name="T13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13" y="12"/>
                  </a:moveTo>
                  <a:cubicBezTo>
                    <a:pt x="14" y="10"/>
                    <a:pt x="15" y="9"/>
                    <a:pt x="16" y="8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5"/>
                    <a:pt x="15" y="2"/>
                    <a:pt x="15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6"/>
                    <a:pt x="3" y="33"/>
                    <a:pt x="7" y="40"/>
                  </a:cubicBezTo>
                  <a:cubicBezTo>
                    <a:pt x="7" y="32"/>
                    <a:pt x="7" y="19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4" name="Freeform 337"/>
            <p:cNvSpPr/>
            <p:nvPr/>
          </p:nvSpPr>
          <p:spPr bwMode="auto">
            <a:xfrm>
              <a:off x="2578173" y="4839971"/>
              <a:ext cx="63503" cy="79385"/>
            </a:xfrm>
            <a:custGeom>
              <a:avLst/>
              <a:gdLst>
                <a:gd name="T0" fmla="*/ 7 w 35"/>
                <a:gd name="T1" fmla="*/ 0 h 44"/>
                <a:gd name="T2" fmla="*/ 6 w 35"/>
                <a:gd name="T3" fmla="*/ 1 h 44"/>
                <a:gd name="T4" fmla="*/ 1 w 35"/>
                <a:gd name="T5" fmla="*/ 32 h 44"/>
                <a:gd name="T6" fmla="*/ 31 w 35"/>
                <a:gd name="T7" fmla="*/ 44 h 44"/>
                <a:gd name="T8" fmla="*/ 35 w 35"/>
                <a:gd name="T9" fmla="*/ 44 h 44"/>
                <a:gd name="T10" fmla="*/ 7 w 35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4">
                  <a:moveTo>
                    <a:pt x="7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0" y="8"/>
                    <a:pt x="1" y="26"/>
                    <a:pt x="1" y="32"/>
                  </a:cubicBezTo>
                  <a:cubicBezTo>
                    <a:pt x="9" y="40"/>
                    <a:pt x="19" y="44"/>
                    <a:pt x="31" y="44"/>
                  </a:cubicBezTo>
                  <a:cubicBezTo>
                    <a:pt x="33" y="44"/>
                    <a:pt x="34" y="44"/>
                    <a:pt x="35" y="44"/>
                  </a:cubicBezTo>
                  <a:cubicBezTo>
                    <a:pt x="17" y="30"/>
                    <a:pt x="9" y="1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5" name="Freeform 338"/>
            <p:cNvSpPr/>
            <p:nvPr/>
          </p:nvSpPr>
          <p:spPr bwMode="auto">
            <a:xfrm>
              <a:off x="3605336" y="5952946"/>
              <a:ext cx="7937" cy="7939"/>
            </a:xfrm>
            <a:custGeom>
              <a:avLst/>
              <a:gdLst>
                <a:gd name="T0" fmla="*/ 5 w 5"/>
                <a:gd name="T1" fmla="*/ 4 h 4"/>
                <a:gd name="T2" fmla="*/ 5 w 5"/>
                <a:gd name="T3" fmla="*/ 0 h 4"/>
                <a:gd name="T4" fmla="*/ 0 w 5"/>
                <a:gd name="T5" fmla="*/ 4 h 4"/>
                <a:gd name="T6" fmla="*/ 5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cubicBezTo>
                    <a:pt x="5" y="2"/>
                    <a:pt x="5" y="1"/>
                    <a:pt x="5" y="0"/>
                  </a:cubicBezTo>
                  <a:cubicBezTo>
                    <a:pt x="3" y="1"/>
                    <a:pt x="2" y="3"/>
                    <a:pt x="0" y="4"/>
                  </a:cubicBezTo>
                  <a:cubicBezTo>
                    <a:pt x="1" y="4"/>
                    <a:pt x="3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6" name="Freeform 339"/>
            <p:cNvSpPr/>
            <p:nvPr/>
          </p:nvSpPr>
          <p:spPr bwMode="auto">
            <a:xfrm>
              <a:off x="3619624" y="5940244"/>
              <a:ext cx="39690" cy="19052"/>
            </a:xfrm>
            <a:custGeom>
              <a:avLst/>
              <a:gdLst>
                <a:gd name="T0" fmla="*/ 0 w 22"/>
                <a:gd name="T1" fmla="*/ 10 h 10"/>
                <a:gd name="T2" fmla="*/ 22 w 22"/>
                <a:gd name="T3" fmla="*/ 0 h 10"/>
                <a:gd name="T4" fmla="*/ 18 w 22"/>
                <a:gd name="T5" fmla="*/ 0 h 10"/>
                <a:gd name="T6" fmla="*/ 1 w 22"/>
                <a:gd name="T7" fmla="*/ 4 h 10"/>
                <a:gd name="T8" fmla="*/ 0 w 2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6" y="9"/>
                    <a:pt x="13" y="6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2" y="0"/>
                    <a:pt x="6" y="2"/>
                    <a:pt x="1" y="4"/>
                  </a:cubicBezTo>
                  <a:cubicBezTo>
                    <a:pt x="1" y="6"/>
                    <a:pt x="0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7" name="Freeform 340"/>
            <p:cNvSpPr/>
            <p:nvPr/>
          </p:nvSpPr>
          <p:spPr bwMode="auto">
            <a:xfrm>
              <a:off x="3618037" y="5941832"/>
              <a:ext cx="92079" cy="36517"/>
            </a:xfrm>
            <a:custGeom>
              <a:avLst/>
              <a:gdLst>
                <a:gd name="T0" fmla="*/ 0 w 51"/>
                <a:gd name="T1" fmla="*/ 12 h 19"/>
                <a:gd name="T2" fmla="*/ 0 w 51"/>
                <a:gd name="T3" fmla="*/ 15 h 19"/>
                <a:gd name="T4" fmla="*/ 7 w 51"/>
                <a:gd name="T5" fmla="*/ 13 h 19"/>
                <a:gd name="T6" fmla="*/ 51 w 51"/>
                <a:gd name="T7" fmla="*/ 19 h 19"/>
                <a:gd name="T8" fmla="*/ 27 w 51"/>
                <a:gd name="T9" fmla="*/ 0 h 19"/>
                <a:gd name="T10" fmla="*/ 0 w 51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9">
                  <a:moveTo>
                    <a:pt x="0" y="12"/>
                  </a:moveTo>
                  <a:cubicBezTo>
                    <a:pt x="0" y="13"/>
                    <a:pt x="0" y="14"/>
                    <a:pt x="0" y="15"/>
                  </a:cubicBezTo>
                  <a:cubicBezTo>
                    <a:pt x="2" y="14"/>
                    <a:pt x="5" y="13"/>
                    <a:pt x="7" y="13"/>
                  </a:cubicBezTo>
                  <a:cubicBezTo>
                    <a:pt x="20" y="9"/>
                    <a:pt x="35" y="11"/>
                    <a:pt x="51" y="19"/>
                  </a:cubicBezTo>
                  <a:cubicBezTo>
                    <a:pt x="46" y="9"/>
                    <a:pt x="38" y="2"/>
                    <a:pt x="27" y="0"/>
                  </a:cubicBezTo>
                  <a:cubicBezTo>
                    <a:pt x="17" y="8"/>
                    <a:pt x="7" y="1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8" name="Freeform 341"/>
            <p:cNvSpPr/>
            <p:nvPr/>
          </p:nvSpPr>
          <p:spPr bwMode="auto">
            <a:xfrm>
              <a:off x="3587872" y="5965647"/>
              <a:ext cx="23814" cy="30167"/>
            </a:xfrm>
            <a:custGeom>
              <a:avLst/>
              <a:gdLst>
                <a:gd name="T0" fmla="*/ 13 w 13"/>
                <a:gd name="T1" fmla="*/ 4 h 16"/>
                <a:gd name="T2" fmla="*/ 13 w 13"/>
                <a:gd name="T3" fmla="*/ 0 h 16"/>
                <a:gd name="T4" fmla="*/ 7 w 13"/>
                <a:gd name="T5" fmla="*/ 0 h 16"/>
                <a:gd name="T6" fmla="*/ 6 w 13"/>
                <a:gd name="T7" fmla="*/ 0 h 16"/>
                <a:gd name="T8" fmla="*/ 0 w 13"/>
                <a:gd name="T9" fmla="*/ 16 h 16"/>
                <a:gd name="T10" fmla="*/ 13 w 13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13" y="4"/>
                  </a:moveTo>
                  <a:cubicBezTo>
                    <a:pt x="13" y="3"/>
                    <a:pt x="13" y="1"/>
                    <a:pt x="13" y="0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3" y="5"/>
                    <a:pt x="1" y="10"/>
                    <a:pt x="0" y="16"/>
                  </a:cubicBezTo>
                  <a:cubicBezTo>
                    <a:pt x="2" y="13"/>
                    <a:pt x="6" y="8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9" name="Freeform 342"/>
            <p:cNvSpPr/>
            <p:nvPr/>
          </p:nvSpPr>
          <p:spPr bwMode="auto">
            <a:xfrm>
              <a:off x="3619624" y="5992639"/>
              <a:ext cx="85729" cy="77797"/>
            </a:xfrm>
            <a:custGeom>
              <a:avLst/>
              <a:gdLst>
                <a:gd name="T0" fmla="*/ 2 w 48"/>
                <a:gd name="T1" fmla="*/ 2 h 42"/>
                <a:gd name="T2" fmla="*/ 0 w 48"/>
                <a:gd name="T3" fmla="*/ 2 h 42"/>
                <a:gd name="T4" fmla="*/ 26 w 48"/>
                <a:gd name="T5" fmla="*/ 42 h 42"/>
                <a:gd name="T6" fmla="*/ 48 w 48"/>
                <a:gd name="T7" fmla="*/ 26 h 42"/>
                <a:gd name="T8" fmla="*/ 2 w 4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2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3" y="18"/>
                    <a:pt x="12" y="31"/>
                    <a:pt x="26" y="42"/>
                  </a:cubicBezTo>
                  <a:cubicBezTo>
                    <a:pt x="35" y="39"/>
                    <a:pt x="43" y="34"/>
                    <a:pt x="48" y="26"/>
                  </a:cubicBezTo>
                  <a:cubicBezTo>
                    <a:pt x="39" y="18"/>
                    <a:pt x="17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0" name="Freeform 343"/>
            <p:cNvSpPr/>
            <p:nvPr/>
          </p:nvSpPr>
          <p:spPr bwMode="auto">
            <a:xfrm>
              <a:off x="3618037" y="5964060"/>
              <a:ext cx="100017" cy="71446"/>
            </a:xfrm>
            <a:custGeom>
              <a:avLst/>
              <a:gdLst>
                <a:gd name="T0" fmla="*/ 8 w 55"/>
                <a:gd name="T1" fmla="*/ 4 h 39"/>
                <a:gd name="T2" fmla="*/ 0 w 55"/>
                <a:gd name="T3" fmla="*/ 7 h 39"/>
                <a:gd name="T4" fmla="*/ 1 w 55"/>
                <a:gd name="T5" fmla="*/ 15 h 39"/>
                <a:gd name="T6" fmla="*/ 3 w 55"/>
                <a:gd name="T7" fmla="*/ 14 h 39"/>
                <a:gd name="T8" fmla="*/ 51 w 55"/>
                <a:gd name="T9" fmla="*/ 39 h 39"/>
                <a:gd name="T10" fmla="*/ 55 w 55"/>
                <a:gd name="T11" fmla="*/ 23 h 39"/>
                <a:gd name="T12" fmla="*/ 53 w 55"/>
                <a:gd name="T13" fmla="*/ 11 h 39"/>
                <a:gd name="T14" fmla="*/ 8 w 55"/>
                <a:gd name="T15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9">
                  <a:moveTo>
                    <a:pt x="8" y="4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10"/>
                    <a:pt x="0" y="12"/>
                    <a:pt x="1" y="15"/>
                  </a:cubicBezTo>
                  <a:cubicBezTo>
                    <a:pt x="1" y="15"/>
                    <a:pt x="2" y="15"/>
                    <a:pt x="3" y="14"/>
                  </a:cubicBezTo>
                  <a:cubicBezTo>
                    <a:pt x="19" y="13"/>
                    <a:pt x="40" y="29"/>
                    <a:pt x="51" y="39"/>
                  </a:cubicBezTo>
                  <a:cubicBezTo>
                    <a:pt x="53" y="34"/>
                    <a:pt x="55" y="29"/>
                    <a:pt x="55" y="23"/>
                  </a:cubicBezTo>
                  <a:cubicBezTo>
                    <a:pt x="55" y="19"/>
                    <a:pt x="54" y="15"/>
                    <a:pt x="53" y="11"/>
                  </a:cubicBezTo>
                  <a:cubicBezTo>
                    <a:pt x="36" y="3"/>
                    <a:pt x="21" y="0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1" name="Freeform 344"/>
            <p:cNvSpPr/>
            <p:nvPr/>
          </p:nvSpPr>
          <p:spPr bwMode="auto">
            <a:xfrm>
              <a:off x="3586285" y="5979937"/>
              <a:ext cx="25401" cy="63508"/>
            </a:xfrm>
            <a:custGeom>
              <a:avLst/>
              <a:gdLst>
                <a:gd name="T0" fmla="*/ 11 w 14"/>
                <a:gd name="T1" fmla="*/ 10 h 34"/>
                <a:gd name="T2" fmla="*/ 14 w 14"/>
                <a:gd name="T3" fmla="*/ 7 h 34"/>
                <a:gd name="T4" fmla="*/ 14 w 14"/>
                <a:gd name="T5" fmla="*/ 6 h 34"/>
                <a:gd name="T6" fmla="*/ 14 w 14"/>
                <a:gd name="T7" fmla="*/ 0 h 34"/>
                <a:gd name="T8" fmla="*/ 0 w 14"/>
                <a:gd name="T9" fmla="*/ 15 h 34"/>
                <a:gd name="T10" fmla="*/ 7 w 14"/>
                <a:gd name="T11" fmla="*/ 34 h 34"/>
                <a:gd name="T12" fmla="*/ 11 w 14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4">
                  <a:moveTo>
                    <a:pt x="11" y="10"/>
                  </a:moveTo>
                  <a:cubicBezTo>
                    <a:pt x="12" y="9"/>
                    <a:pt x="13" y="8"/>
                    <a:pt x="14" y="7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4" y="4"/>
                    <a:pt x="14" y="2"/>
                    <a:pt x="14" y="0"/>
                  </a:cubicBezTo>
                  <a:cubicBezTo>
                    <a:pt x="9" y="4"/>
                    <a:pt x="3" y="11"/>
                    <a:pt x="0" y="15"/>
                  </a:cubicBezTo>
                  <a:cubicBezTo>
                    <a:pt x="0" y="22"/>
                    <a:pt x="3" y="29"/>
                    <a:pt x="7" y="34"/>
                  </a:cubicBezTo>
                  <a:cubicBezTo>
                    <a:pt x="6" y="28"/>
                    <a:pt x="6" y="16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2" name="Freeform 345"/>
            <p:cNvSpPr/>
            <p:nvPr/>
          </p:nvSpPr>
          <p:spPr bwMode="auto">
            <a:xfrm>
              <a:off x="3602161" y="6002165"/>
              <a:ext cx="57153" cy="71446"/>
            </a:xfrm>
            <a:custGeom>
              <a:avLst/>
              <a:gdLst>
                <a:gd name="T0" fmla="*/ 6 w 31"/>
                <a:gd name="T1" fmla="*/ 0 h 39"/>
                <a:gd name="T2" fmla="*/ 5 w 31"/>
                <a:gd name="T3" fmla="*/ 1 h 39"/>
                <a:gd name="T4" fmla="*/ 1 w 31"/>
                <a:gd name="T5" fmla="*/ 27 h 39"/>
                <a:gd name="T6" fmla="*/ 27 w 31"/>
                <a:gd name="T7" fmla="*/ 39 h 39"/>
                <a:gd name="T8" fmla="*/ 31 w 31"/>
                <a:gd name="T9" fmla="*/ 38 h 39"/>
                <a:gd name="T10" fmla="*/ 6 w 31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0" y="7"/>
                    <a:pt x="1" y="23"/>
                    <a:pt x="1" y="27"/>
                  </a:cubicBezTo>
                  <a:cubicBezTo>
                    <a:pt x="8" y="34"/>
                    <a:pt x="17" y="39"/>
                    <a:pt x="27" y="39"/>
                  </a:cubicBezTo>
                  <a:cubicBezTo>
                    <a:pt x="28" y="39"/>
                    <a:pt x="30" y="38"/>
                    <a:pt x="31" y="38"/>
                  </a:cubicBezTo>
                  <a:cubicBezTo>
                    <a:pt x="15" y="26"/>
                    <a:pt x="8" y="1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3" name="Freeform 346"/>
            <p:cNvSpPr/>
            <p:nvPr/>
          </p:nvSpPr>
          <p:spPr bwMode="auto">
            <a:xfrm>
              <a:off x="2127301" y="4209655"/>
              <a:ext cx="11114" cy="11114"/>
            </a:xfrm>
            <a:custGeom>
              <a:avLst/>
              <a:gdLst>
                <a:gd name="T0" fmla="*/ 5 w 6"/>
                <a:gd name="T1" fmla="*/ 5 h 6"/>
                <a:gd name="T2" fmla="*/ 6 w 6"/>
                <a:gd name="T3" fmla="*/ 0 h 6"/>
                <a:gd name="T4" fmla="*/ 0 w 6"/>
                <a:gd name="T5" fmla="*/ 6 h 6"/>
                <a:gd name="T6" fmla="*/ 5 w 6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5" y="5"/>
                  </a:moveTo>
                  <a:cubicBezTo>
                    <a:pt x="6" y="3"/>
                    <a:pt x="6" y="2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1" y="6"/>
                    <a:pt x="3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4" name="Freeform 347"/>
            <p:cNvSpPr/>
            <p:nvPr/>
          </p:nvSpPr>
          <p:spPr bwMode="auto">
            <a:xfrm>
              <a:off x="2144765" y="4196954"/>
              <a:ext cx="46039" cy="22228"/>
            </a:xfrm>
            <a:custGeom>
              <a:avLst/>
              <a:gdLst>
                <a:gd name="T0" fmla="*/ 0 w 26"/>
                <a:gd name="T1" fmla="*/ 11 h 11"/>
                <a:gd name="T2" fmla="*/ 26 w 26"/>
                <a:gd name="T3" fmla="*/ 0 h 11"/>
                <a:gd name="T4" fmla="*/ 21 w 26"/>
                <a:gd name="T5" fmla="*/ 0 h 11"/>
                <a:gd name="T6" fmla="*/ 2 w 26"/>
                <a:gd name="T7" fmla="*/ 4 h 11"/>
                <a:gd name="T8" fmla="*/ 0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11"/>
                  </a:moveTo>
                  <a:cubicBezTo>
                    <a:pt x="7" y="10"/>
                    <a:pt x="16" y="6"/>
                    <a:pt x="26" y="0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7" y="1"/>
                    <a:pt x="2" y="4"/>
                  </a:cubicBezTo>
                  <a:cubicBezTo>
                    <a:pt x="1" y="6"/>
                    <a:pt x="1" y="9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5" name="Freeform 348"/>
            <p:cNvSpPr/>
            <p:nvPr/>
          </p:nvSpPr>
          <p:spPr bwMode="auto">
            <a:xfrm>
              <a:off x="2143177" y="4200129"/>
              <a:ext cx="107955" cy="39693"/>
            </a:xfrm>
            <a:custGeom>
              <a:avLst/>
              <a:gdLst>
                <a:gd name="T0" fmla="*/ 1 w 59"/>
                <a:gd name="T1" fmla="*/ 14 h 22"/>
                <a:gd name="T2" fmla="*/ 0 w 59"/>
                <a:gd name="T3" fmla="*/ 18 h 22"/>
                <a:gd name="T4" fmla="*/ 9 w 59"/>
                <a:gd name="T5" fmla="*/ 15 h 22"/>
                <a:gd name="T6" fmla="*/ 59 w 59"/>
                <a:gd name="T7" fmla="*/ 22 h 22"/>
                <a:gd name="T8" fmla="*/ 32 w 59"/>
                <a:gd name="T9" fmla="*/ 0 h 22"/>
                <a:gd name="T10" fmla="*/ 1 w 59"/>
                <a:gd name="T11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1" y="14"/>
                  </a:moveTo>
                  <a:cubicBezTo>
                    <a:pt x="1" y="15"/>
                    <a:pt x="0" y="16"/>
                    <a:pt x="0" y="18"/>
                  </a:cubicBezTo>
                  <a:cubicBezTo>
                    <a:pt x="3" y="16"/>
                    <a:pt x="6" y="15"/>
                    <a:pt x="9" y="15"/>
                  </a:cubicBezTo>
                  <a:cubicBezTo>
                    <a:pt x="24" y="10"/>
                    <a:pt x="41" y="13"/>
                    <a:pt x="59" y="22"/>
                  </a:cubicBezTo>
                  <a:cubicBezTo>
                    <a:pt x="54" y="11"/>
                    <a:pt x="44" y="3"/>
                    <a:pt x="32" y="0"/>
                  </a:cubicBezTo>
                  <a:cubicBezTo>
                    <a:pt x="19" y="9"/>
                    <a:pt x="9" y="13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6" name="Freeform 349"/>
            <p:cNvSpPr/>
            <p:nvPr/>
          </p:nvSpPr>
          <p:spPr bwMode="auto">
            <a:xfrm>
              <a:off x="2106663" y="4227120"/>
              <a:ext cx="30163" cy="33341"/>
            </a:xfrm>
            <a:custGeom>
              <a:avLst/>
              <a:gdLst>
                <a:gd name="T0" fmla="*/ 15 w 16"/>
                <a:gd name="T1" fmla="*/ 5 h 18"/>
                <a:gd name="T2" fmla="*/ 16 w 16"/>
                <a:gd name="T3" fmla="*/ 0 h 18"/>
                <a:gd name="T4" fmla="*/ 9 w 16"/>
                <a:gd name="T5" fmla="*/ 0 h 18"/>
                <a:gd name="T6" fmla="*/ 8 w 16"/>
                <a:gd name="T7" fmla="*/ 0 h 18"/>
                <a:gd name="T8" fmla="*/ 0 w 16"/>
                <a:gd name="T9" fmla="*/ 18 h 18"/>
                <a:gd name="T10" fmla="*/ 15 w 16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6" y="3"/>
                    <a:pt x="16" y="1"/>
                    <a:pt x="16" y="0"/>
                  </a:cubicBezTo>
                  <a:cubicBezTo>
                    <a:pt x="13" y="0"/>
                    <a:pt x="10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6"/>
                    <a:pt x="1" y="12"/>
                    <a:pt x="0" y="18"/>
                  </a:cubicBezTo>
                  <a:cubicBezTo>
                    <a:pt x="3" y="15"/>
                    <a:pt x="8" y="9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7" name="Freeform 350"/>
            <p:cNvSpPr/>
            <p:nvPr/>
          </p:nvSpPr>
          <p:spPr bwMode="auto">
            <a:xfrm>
              <a:off x="2144765" y="4260462"/>
              <a:ext cx="101605" cy="84148"/>
            </a:xfrm>
            <a:custGeom>
              <a:avLst/>
              <a:gdLst>
                <a:gd name="T0" fmla="*/ 3 w 56"/>
                <a:gd name="T1" fmla="*/ 1 h 47"/>
                <a:gd name="T2" fmla="*/ 0 w 56"/>
                <a:gd name="T3" fmla="*/ 2 h 47"/>
                <a:gd name="T4" fmla="*/ 31 w 56"/>
                <a:gd name="T5" fmla="*/ 47 h 47"/>
                <a:gd name="T6" fmla="*/ 56 w 56"/>
                <a:gd name="T7" fmla="*/ 29 h 47"/>
                <a:gd name="T8" fmla="*/ 3 w 56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7">
                  <a:moveTo>
                    <a:pt x="3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4" y="20"/>
                    <a:pt x="14" y="35"/>
                    <a:pt x="31" y="47"/>
                  </a:cubicBezTo>
                  <a:cubicBezTo>
                    <a:pt x="41" y="45"/>
                    <a:pt x="50" y="38"/>
                    <a:pt x="56" y="29"/>
                  </a:cubicBezTo>
                  <a:cubicBezTo>
                    <a:pt x="46" y="20"/>
                    <a:pt x="20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8" name="Freeform 351"/>
            <p:cNvSpPr/>
            <p:nvPr/>
          </p:nvSpPr>
          <p:spPr bwMode="auto">
            <a:xfrm>
              <a:off x="2143177" y="4225532"/>
              <a:ext cx="115894" cy="80973"/>
            </a:xfrm>
            <a:custGeom>
              <a:avLst/>
              <a:gdLst>
                <a:gd name="T0" fmla="*/ 10 w 64"/>
                <a:gd name="T1" fmla="*/ 4 h 45"/>
                <a:gd name="T2" fmla="*/ 0 w 64"/>
                <a:gd name="T3" fmla="*/ 8 h 45"/>
                <a:gd name="T4" fmla="*/ 1 w 64"/>
                <a:gd name="T5" fmla="*/ 17 h 45"/>
                <a:gd name="T6" fmla="*/ 3 w 64"/>
                <a:gd name="T7" fmla="*/ 17 h 45"/>
                <a:gd name="T8" fmla="*/ 59 w 64"/>
                <a:gd name="T9" fmla="*/ 45 h 45"/>
                <a:gd name="T10" fmla="*/ 64 w 64"/>
                <a:gd name="T11" fmla="*/ 26 h 45"/>
                <a:gd name="T12" fmla="*/ 61 w 64"/>
                <a:gd name="T13" fmla="*/ 13 h 45"/>
                <a:gd name="T14" fmla="*/ 10 w 64"/>
                <a:gd name="T15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5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1"/>
                    <a:pt x="0" y="14"/>
                    <a:pt x="1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2" y="15"/>
                    <a:pt x="47" y="34"/>
                    <a:pt x="59" y="45"/>
                  </a:cubicBezTo>
                  <a:cubicBezTo>
                    <a:pt x="62" y="39"/>
                    <a:pt x="64" y="33"/>
                    <a:pt x="64" y="26"/>
                  </a:cubicBezTo>
                  <a:cubicBezTo>
                    <a:pt x="64" y="21"/>
                    <a:pt x="63" y="17"/>
                    <a:pt x="61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9" name="Freeform 352"/>
            <p:cNvSpPr/>
            <p:nvPr/>
          </p:nvSpPr>
          <p:spPr bwMode="auto">
            <a:xfrm>
              <a:off x="2106663" y="4242997"/>
              <a:ext cx="30163" cy="74621"/>
            </a:xfrm>
            <a:custGeom>
              <a:avLst/>
              <a:gdLst>
                <a:gd name="T0" fmla="*/ 13 w 16"/>
                <a:gd name="T1" fmla="*/ 12 h 40"/>
                <a:gd name="T2" fmla="*/ 16 w 16"/>
                <a:gd name="T3" fmla="*/ 9 h 40"/>
                <a:gd name="T4" fmla="*/ 16 w 16"/>
                <a:gd name="T5" fmla="*/ 7 h 40"/>
                <a:gd name="T6" fmla="*/ 15 w 16"/>
                <a:gd name="T7" fmla="*/ 0 h 40"/>
                <a:gd name="T8" fmla="*/ 0 w 16"/>
                <a:gd name="T9" fmla="*/ 17 h 40"/>
                <a:gd name="T10" fmla="*/ 7 w 16"/>
                <a:gd name="T11" fmla="*/ 40 h 40"/>
                <a:gd name="T12" fmla="*/ 13 w 16"/>
                <a:gd name="T13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13" y="12"/>
                  </a:moveTo>
                  <a:cubicBezTo>
                    <a:pt x="14" y="10"/>
                    <a:pt x="15" y="9"/>
                    <a:pt x="16" y="9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5"/>
                    <a:pt x="16" y="2"/>
                    <a:pt x="15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6"/>
                    <a:pt x="3" y="33"/>
                    <a:pt x="7" y="40"/>
                  </a:cubicBezTo>
                  <a:cubicBezTo>
                    <a:pt x="7" y="32"/>
                    <a:pt x="7" y="19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0" name="Freeform 353"/>
            <p:cNvSpPr/>
            <p:nvPr/>
          </p:nvSpPr>
          <p:spPr bwMode="auto">
            <a:xfrm>
              <a:off x="2125714" y="4266812"/>
              <a:ext cx="65090" cy="82560"/>
            </a:xfrm>
            <a:custGeom>
              <a:avLst/>
              <a:gdLst>
                <a:gd name="T0" fmla="*/ 7 w 36"/>
                <a:gd name="T1" fmla="*/ 0 h 45"/>
                <a:gd name="T2" fmla="*/ 6 w 36"/>
                <a:gd name="T3" fmla="*/ 1 h 45"/>
                <a:gd name="T4" fmla="*/ 1 w 36"/>
                <a:gd name="T5" fmla="*/ 32 h 45"/>
                <a:gd name="T6" fmla="*/ 31 w 36"/>
                <a:gd name="T7" fmla="*/ 45 h 45"/>
                <a:gd name="T8" fmla="*/ 36 w 36"/>
                <a:gd name="T9" fmla="*/ 44 h 45"/>
                <a:gd name="T10" fmla="*/ 7 w 36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5">
                  <a:moveTo>
                    <a:pt x="7" y="0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0" y="9"/>
                    <a:pt x="1" y="26"/>
                    <a:pt x="1" y="32"/>
                  </a:cubicBezTo>
                  <a:cubicBezTo>
                    <a:pt x="9" y="40"/>
                    <a:pt x="19" y="45"/>
                    <a:pt x="31" y="45"/>
                  </a:cubicBezTo>
                  <a:cubicBezTo>
                    <a:pt x="33" y="45"/>
                    <a:pt x="34" y="44"/>
                    <a:pt x="36" y="44"/>
                  </a:cubicBezTo>
                  <a:cubicBezTo>
                    <a:pt x="17" y="30"/>
                    <a:pt x="10" y="1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1" name="Freeform 354"/>
            <p:cNvSpPr/>
            <p:nvPr/>
          </p:nvSpPr>
          <p:spPr bwMode="auto">
            <a:xfrm>
              <a:off x="1073150" y="2823597"/>
              <a:ext cx="11114" cy="9526"/>
            </a:xfrm>
            <a:custGeom>
              <a:avLst/>
              <a:gdLst>
                <a:gd name="T0" fmla="*/ 5 w 5"/>
                <a:gd name="T1" fmla="*/ 4 h 5"/>
                <a:gd name="T2" fmla="*/ 5 w 5"/>
                <a:gd name="T3" fmla="*/ 0 h 5"/>
                <a:gd name="T4" fmla="*/ 0 w 5"/>
                <a:gd name="T5" fmla="*/ 5 h 5"/>
                <a:gd name="T6" fmla="*/ 5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3"/>
                    <a:pt x="5" y="1"/>
                    <a:pt x="5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2" y="4"/>
                    <a:pt x="3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2" name="Freeform 355"/>
            <p:cNvSpPr/>
            <p:nvPr/>
          </p:nvSpPr>
          <p:spPr bwMode="auto">
            <a:xfrm>
              <a:off x="1089026" y="2814071"/>
              <a:ext cx="34927" cy="14289"/>
            </a:xfrm>
            <a:custGeom>
              <a:avLst/>
              <a:gdLst>
                <a:gd name="T0" fmla="*/ 0 w 19"/>
                <a:gd name="T1" fmla="*/ 9 h 9"/>
                <a:gd name="T2" fmla="*/ 19 w 19"/>
                <a:gd name="T3" fmla="*/ 1 h 9"/>
                <a:gd name="T4" fmla="*/ 16 w 19"/>
                <a:gd name="T5" fmla="*/ 0 h 9"/>
                <a:gd name="T6" fmla="*/ 1 w 19"/>
                <a:gd name="T7" fmla="*/ 4 h 9"/>
                <a:gd name="T8" fmla="*/ 0 w 1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0" y="9"/>
                  </a:moveTo>
                  <a:cubicBezTo>
                    <a:pt x="5" y="8"/>
                    <a:pt x="12" y="6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1" y="0"/>
                    <a:pt x="5" y="2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3" name="Freeform 356"/>
            <p:cNvSpPr/>
            <p:nvPr/>
          </p:nvSpPr>
          <p:spPr bwMode="auto">
            <a:xfrm>
              <a:off x="1085851" y="2814071"/>
              <a:ext cx="85729" cy="31754"/>
            </a:xfrm>
            <a:custGeom>
              <a:avLst/>
              <a:gdLst>
                <a:gd name="T0" fmla="*/ 0 w 46"/>
                <a:gd name="T1" fmla="*/ 12 h 17"/>
                <a:gd name="T2" fmla="*/ 0 w 46"/>
                <a:gd name="T3" fmla="*/ 14 h 17"/>
                <a:gd name="T4" fmla="*/ 7 w 46"/>
                <a:gd name="T5" fmla="*/ 12 h 17"/>
                <a:gd name="T6" fmla="*/ 46 w 46"/>
                <a:gd name="T7" fmla="*/ 17 h 17"/>
                <a:gd name="T8" fmla="*/ 25 w 46"/>
                <a:gd name="T9" fmla="*/ 0 h 17"/>
                <a:gd name="T10" fmla="*/ 0 w 46"/>
                <a:gd name="T11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7">
                  <a:moveTo>
                    <a:pt x="0" y="12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2" y="13"/>
                    <a:pt x="4" y="12"/>
                    <a:pt x="7" y="12"/>
                  </a:cubicBezTo>
                  <a:cubicBezTo>
                    <a:pt x="18" y="9"/>
                    <a:pt x="32" y="10"/>
                    <a:pt x="46" y="17"/>
                  </a:cubicBezTo>
                  <a:cubicBezTo>
                    <a:pt x="42" y="9"/>
                    <a:pt x="34" y="3"/>
                    <a:pt x="25" y="0"/>
                  </a:cubicBezTo>
                  <a:cubicBezTo>
                    <a:pt x="15" y="7"/>
                    <a:pt x="6" y="1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4" name="Freeform 357"/>
            <p:cNvSpPr/>
            <p:nvPr/>
          </p:nvSpPr>
          <p:spPr bwMode="auto">
            <a:xfrm>
              <a:off x="1058863" y="2836298"/>
              <a:ext cx="23813" cy="25403"/>
            </a:xfrm>
            <a:custGeom>
              <a:avLst/>
              <a:gdLst>
                <a:gd name="T0" fmla="*/ 12 w 12"/>
                <a:gd name="T1" fmla="*/ 4 h 14"/>
                <a:gd name="T2" fmla="*/ 12 w 12"/>
                <a:gd name="T3" fmla="*/ 0 h 14"/>
                <a:gd name="T4" fmla="*/ 7 w 12"/>
                <a:gd name="T5" fmla="*/ 1 h 14"/>
                <a:gd name="T6" fmla="*/ 6 w 12"/>
                <a:gd name="T7" fmla="*/ 1 h 14"/>
                <a:gd name="T8" fmla="*/ 0 w 12"/>
                <a:gd name="T9" fmla="*/ 14 h 14"/>
                <a:gd name="T10" fmla="*/ 12 w 12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4"/>
                  </a:moveTo>
                  <a:cubicBezTo>
                    <a:pt x="12" y="3"/>
                    <a:pt x="12" y="1"/>
                    <a:pt x="12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3" y="5"/>
                    <a:pt x="1" y="9"/>
                    <a:pt x="0" y="14"/>
                  </a:cubicBezTo>
                  <a:cubicBezTo>
                    <a:pt x="2" y="12"/>
                    <a:pt x="6" y="7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5" name="Freeform 358"/>
            <p:cNvSpPr/>
            <p:nvPr/>
          </p:nvSpPr>
          <p:spPr bwMode="auto">
            <a:xfrm>
              <a:off x="1089026" y="2861702"/>
              <a:ext cx="79379" cy="68270"/>
            </a:xfrm>
            <a:custGeom>
              <a:avLst/>
              <a:gdLst>
                <a:gd name="T0" fmla="*/ 2 w 43"/>
                <a:gd name="T1" fmla="*/ 1 h 37"/>
                <a:gd name="T2" fmla="*/ 0 w 43"/>
                <a:gd name="T3" fmla="*/ 2 h 37"/>
                <a:gd name="T4" fmla="*/ 23 w 43"/>
                <a:gd name="T5" fmla="*/ 37 h 37"/>
                <a:gd name="T6" fmla="*/ 43 w 43"/>
                <a:gd name="T7" fmla="*/ 23 h 37"/>
                <a:gd name="T8" fmla="*/ 2 w 43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2" y="16"/>
                    <a:pt x="10" y="28"/>
                    <a:pt x="23" y="37"/>
                  </a:cubicBezTo>
                  <a:cubicBezTo>
                    <a:pt x="32" y="35"/>
                    <a:pt x="39" y="30"/>
                    <a:pt x="43" y="23"/>
                  </a:cubicBezTo>
                  <a:cubicBezTo>
                    <a:pt x="35" y="16"/>
                    <a:pt x="15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6" name="Freeform 359"/>
            <p:cNvSpPr/>
            <p:nvPr/>
          </p:nvSpPr>
          <p:spPr bwMode="auto">
            <a:xfrm>
              <a:off x="1085851" y="2834710"/>
              <a:ext cx="92079" cy="63508"/>
            </a:xfrm>
            <a:custGeom>
              <a:avLst/>
              <a:gdLst>
                <a:gd name="T0" fmla="*/ 7 w 49"/>
                <a:gd name="T1" fmla="*/ 4 h 35"/>
                <a:gd name="T2" fmla="*/ 0 w 49"/>
                <a:gd name="T3" fmla="*/ 7 h 35"/>
                <a:gd name="T4" fmla="*/ 0 w 49"/>
                <a:gd name="T5" fmla="*/ 14 h 35"/>
                <a:gd name="T6" fmla="*/ 2 w 49"/>
                <a:gd name="T7" fmla="*/ 13 h 35"/>
                <a:gd name="T8" fmla="*/ 46 w 49"/>
                <a:gd name="T9" fmla="*/ 35 h 35"/>
                <a:gd name="T10" fmla="*/ 49 w 49"/>
                <a:gd name="T11" fmla="*/ 21 h 35"/>
                <a:gd name="T12" fmla="*/ 48 w 49"/>
                <a:gd name="T13" fmla="*/ 11 h 35"/>
                <a:gd name="T14" fmla="*/ 7 w 49"/>
                <a:gd name="T15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5">
                  <a:moveTo>
                    <a:pt x="7" y="4"/>
                  </a:moveTo>
                  <a:cubicBezTo>
                    <a:pt x="5" y="4"/>
                    <a:pt x="2" y="5"/>
                    <a:pt x="0" y="7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17" y="12"/>
                    <a:pt x="36" y="27"/>
                    <a:pt x="46" y="35"/>
                  </a:cubicBezTo>
                  <a:cubicBezTo>
                    <a:pt x="48" y="31"/>
                    <a:pt x="49" y="26"/>
                    <a:pt x="49" y="21"/>
                  </a:cubicBezTo>
                  <a:cubicBezTo>
                    <a:pt x="49" y="17"/>
                    <a:pt x="49" y="14"/>
                    <a:pt x="48" y="11"/>
                  </a:cubicBezTo>
                  <a:cubicBezTo>
                    <a:pt x="33" y="3"/>
                    <a:pt x="19" y="0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7" name="Freeform 360"/>
            <p:cNvSpPr/>
            <p:nvPr/>
          </p:nvSpPr>
          <p:spPr bwMode="auto">
            <a:xfrm>
              <a:off x="1058863" y="2849000"/>
              <a:ext cx="25401" cy="57157"/>
            </a:xfrm>
            <a:custGeom>
              <a:avLst/>
              <a:gdLst>
                <a:gd name="T0" fmla="*/ 10 w 13"/>
                <a:gd name="T1" fmla="*/ 9 h 31"/>
                <a:gd name="T2" fmla="*/ 13 w 13"/>
                <a:gd name="T3" fmla="*/ 7 h 31"/>
                <a:gd name="T4" fmla="*/ 12 w 13"/>
                <a:gd name="T5" fmla="*/ 6 h 31"/>
                <a:gd name="T6" fmla="*/ 12 w 13"/>
                <a:gd name="T7" fmla="*/ 0 h 31"/>
                <a:gd name="T8" fmla="*/ 0 w 13"/>
                <a:gd name="T9" fmla="*/ 14 h 31"/>
                <a:gd name="T10" fmla="*/ 5 w 13"/>
                <a:gd name="T11" fmla="*/ 31 h 31"/>
                <a:gd name="T12" fmla="*/ 10 w 13"/>
                <a:gd name="T13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1">
                  <a:moveTo>
                    <a:pt x="10" y="9"/>
                  </a:moveTo>
                  <a:cubicBezTo>
                    <a:pt x="11" y="8"/>
                    <a:pt x="12" y="8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4"/>
                    <a:pt x="12" y="2"/>
                    <a:pt x="12" y="0"/>
                  </a:cubicBezTo>
                  <a:cubicBezTo>
                    <a:pt x="7" y="4"/>
                    <a:pt x="2" y="10"/>
                    <a:pt x="0" y="14"/>
                  </a:cubicBezTo>
                  <a:cubicBezTo>
                    <a:pt x="0" y="20"/>
                    <a:pt x="2" y="26"/>
                    <a:pt x="5" y="31"/>
                  </a:cubicBezTo>
                  <a:cubicBezTo>
                    <a:pt x="5" y="26"/>
                    <a:pt x="5" y="15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8" name="Freeform 361"/>
            <p:cNvSpPr/>
            <p:nvPr/>
          </p:nvSpPr>
          <p:spPr bwMode="auto">
            <a:xfrm>
              <a:off x="1071563" y="2868052"/>
              <a:ext cx="52390" cy="63508"/>
            </a:xfrm>
            <a:custGeom>
              <a:avLst/>
              <a:gdLst>
                <a:gd name="T0" fmla="*/ 6 w 28"/>
                <a:gd name="T1" fmla="*/ 0 h 35"/>
                <a:gd name="T2" fmla="*/ 5 w 28"/>
                <a:gd name="T3" fmla="*/ 1 h 35"/>
                <a:gd name="T4" fmla="*/ 2 w 28"/>
                <a:gd name="T5" fmla="*/ 25 h 35"/>
                <a:gd name="T6" fmla="*/ 25 w 28"/>
                <a:gd name="T7" fmla="*/ 35 h 35"/>
                <a:gd name="T8" fmla="*/ 28 w 28"/>
                <a:gd name="T9" fmla="*/ 35 h 35"/>
                <a:gd name="T10" fmla="*/ 6 w 28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5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0" y="7"/>
                    <a:pt x="1" y="21"/>
                    <a:pt x="2" y="25"/>
                  </a:cubicBezTo>
                  <a:cubicBezTo>
                    <a:pt x="8" y="31"/>
                    <a:pt x="16" y="35"/>
                    <a:pt x="25" y="35"/>
                  </a:cubicBezTo>
                  <a:cubicBezTo>
                    <a:pt x="26" y="35"/>
                    <a:pt x="27" y="35"/>
                    <a:pt x="28" y="35"/>
                  </a:cubicBezTo>
                  <a:cubicBezTo>
                    <a:pt x="14" y="24"/>
                    <a:pt x="8" y="1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9" name="Freeform 362"/>
            <p:cNvSpPr/>
            <p:nvPr/>
          </p:nvSpPr>
          <p:spPr bwMode="auto">
            <a:xfrm>
              <a:off x="3235430" y="2444137"/>
              <a:ext cx="7938" cy="6351"/>
            </a:xfrm>
            <a:custGeom>
              <a:avLst/>
              <a:gdLst>
                <a:gd name="T0" fmla="*/ 4 w 4"/>
                <a:gd name="T1" fmla="*/ 3 h 4"/>
                <a:gd name="T2" fmla="*/ 4 w 4"/>
                <a:gd name="T3" fmla="*/ 0 h 4"/>
                <a:gd name="T4" fmla="*/ 0 w 4"/>
                <a:gd name="T5" fmla="*/ 4 h 4"/>
                <a:gd name="T6" fmla="*/ 4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4" y="1"/>
                    <a:pt x="4" y="0"/>
                  </a:cubicBezTo>
                  <a:cubicBezTo>
                    <a:pt x="3" y="1"/>
                    <a:pt x="1" y="2"/>
                    <a:pt x="0" y="4"/>
                  </a:cubicBezTo>
                  <a:cubicBezTo>
                    <a:pt x="1" y="4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0" name="Freeform 363"/>
            <p:cNvSpPr/>
            <p:nvPr/>
          </p:nvSpPr>
          <p:spPr bwMode="auto">
            <a:xfrm>
              <a:off x="3248131" y="2433024"/>
              <a:ext cx="33340" cy="17464"/>
            </a:xfrm>
            <a:custGeom>
              <a:avLst/>
              <a:gdLst>
                <a:gd name="T0" fmla="*/ 0 w 18"/>
                <a:gd name="T1" fmla="*/ 9 h 9"/>
                <a:gd name="T2" fmla="*/ 18 w 18"/>
                <a:gd name="T3" fmla="*/ 1 h 9"/>
                <a:gd name="T4" fmla="*/ 15 w 18"/>
                <a:gd name="T5" fmla="*/ 0 h 9"/>
                <a:gd name="T6" fmla="*/ 1 w 18"/>
                <a:gd name="T7" fmla="*/ 4 h 9"/>
                <a:gd name="T8" fmla="*/ 0 w 1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9"/>
                  </a:moveTo>
                  <a:cubicBezTo>
                    <a:pt x="4" y="8"/>
                    <a:pt x="11" y="5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0" y="0"/>
                    <a:pt x="5" y="2"/>
                    <a:pt x="1" y="4"/>
                  </a:cubicBezTo>
                  <a:cubicBezTo>
                    <a:pt x="0" y="5"/>
                    <a:pt x="0" y="7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1" name="Freeform 364"/>
            <p:cNvSpPr/>
            <p:nvPr/>
          </p:nvSpPr>
          <p:spPr bwMode="auto">
            <a:xfrm>
              <a:off x="3248131" y="2436199"/>
              <a:ext cx="76204" cy="28579"/>
            </a:xfrm>
            <a:custGeom>
              <a:avLst/>
              <a:gdLst>
                <a:gd name="T0" fmla="*/ 0 w 42"/>
                <a:gd name="T1" fmla="*/ 11 h 16"/>
                <a:gd name="T2" fmla="*/ 0 w 42"/>
                <a:gd name="T3" fmla="*/ 13 h 16"/>
                <a:gd name="T4" fmla="*/ 6 w 42"/>
                <a:gd name="T5" fmla="*/ 11 h 16"/>
                <a:gd name="T6" fmla="*/ 42 w 42"/>
                <a:gd name="T7" fmla="*/ 16 h 16"/>
                <a:gd name="T8" fmla="*/ 22 w 42"/>
                <a:gd name="T9" fmla="*/ 0 h 16"/>
                <a:gd name="T10" fmla="*/ 0 w 42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6">
                  <a:moveTo>
                    <a:pt x="0" y="11"/>
                  </a:moveTo>
                  <a:cubicBezTo>
                    <a:pt x="0" y="11"/>
                    <a:pt x="0" y="12"/>
                    <a:pt x="0" y="13"/>
                  </a:cubicBezTo>
                  <a:cubicBezTo>
                    <a:pt x="2" y="12"/>
                    <a:pt x="4" y="11"/>
                    <a:pt x="6" y="11"/>
                  </a:cubicBezTo>
                  <a:cubicBezTo>
                    <a:pt x="17" y="8"/>
                    <a:pt x="29" y="9"/>
                    <a:pt x="42" y="16"/>
                  </a:cubicBezTo>
                  <a:cubicBezTo>
                    <a:pt x="38" y="8"/>
                    <a:pt x="31" y="2"/>
                    <a:pt x="22" y="0"/>
                  </a:cubicBezTo>
                  <a:cubicBezTo>
                    <a:pt x="14" y="7"/>
                    <a:pt x="6" y="9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2" name="Freeform 365"/>
            <p:cNvSpPr/>
            <p:nvPr/>
          </p:nvSpPr>
          <p:spPr bwMode="auto">
            <a:xfrm>
              <a:off x="3222730" y="2455251"/>
              <a:ext cx="20639" cy="22228"/>
            </a:xfrm>
            <a:custGeom>
              <a:avLst/>
              <a:gdLst>
                <a:gd name="T0" fmla="*/ 10 w 11"/>
                <a:gd name="T1" fmla="*/ 3 h 13"/>
                <a:gd name="T2" fmla="*/ 11 w 11"/>
                <a:gd name="T3" fmla="*/ 0 h 13"/>
                <a:gd name="T4" fmla="*/ 6 w 11"/>
                <a:gd name="T5" fmla="*/ 0 h 13"/>
                <a:gd name="T6" fmla="*/ 5 w 11"/>
                <a:gd name="T7" fmla="*/ 0 h 13"/>
                <a:gd name="T8" fmla="*/ 0 w 11"/>
                <a:gd name="T9" fmla="*/ 13 h 13"/>
                <a:gd name="T10" fmla="*/ 10 w 11"/>
                <a:gd name="T1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0" y="3"/>
                  </a:moveTo>
                  <a:cubicBezTo>
                    <a:pt x="10" y="2"/>
                    <a:pt x="10" y="1"/>
                    <a:pt x="11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1" y="11"/>
                    <a:pt x="5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3" name="Freeform 366"/>
            <p:cNvSpPr/>
            <p:nvPr/>
          </p:nvSpPr>
          <p:spPr bwMode="auto">
            <a:xfrm>
              <a:off x="3248131" y="2477479"/>
              <a:ext cx="71441" cy="61920"/>
            </a:xfrm>
            <a:custGeom>
              <a:avLst/>
              <a:gdLst>
                <a:gd name="T0" fmla="*/ 1 w 39"/>
                <a:gd name="T1" fmla="*/ 1 h 33"/>
                <a:gd name="T2" fmla="*/ 0 w 39"/>
                <a:gd name="T3" fmla="*/ 1 h 33"/>
                <a:gd name="T4" fmla="*/ 21 w 39"/>
                <a:gd name="T5" fmla="*/ 33 h 33"/>
                <a:gd name="T6" fmla="*/ 39 w 39"/>
                <a:gd name="T7" fmla="*/ 20 h 33"/>
                <a:gd name="T8" fmla="*/ 1 w 39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3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2" y="14"/>
                    <a:pt x="9" y="25"/>
                    <a:pt x="21" y="33"/>
                  </a:cubicBezTo>
                  <a:cubicBezTo>
                    <a:pt x="29" y="32"/>
                    <a:pt x="35" y="27"/>
                    <a:pt x="39" y="20"/>
                  </a:cubicBezTo>
                  <a:cubicBezTo>
                    <a:pt x="32" y="14"/>
                    <a:pt x="14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4" name="Freeform 367"/>
            <p:cNvSpPr/>
            <p:nvPr/>
          </p:nvSpPr>
          <p:spPr bwMode="auto">
            <a:xfrm>
              <a:off x="3248131" y="2452076"/>
              <a:ext cx="82554" cy="58744"/>
            </a:xfrm>
            <a:custGeom>
              <a:avLst/>
              <a:gdLst>
                <a:gd name="T0" fmla="*/ 7 w 45"/>
                <a:gd name="T1" fmla="*/ 3 h 32"/>
                <a:gd name="T2" fmla="*/ 0 w 45"/>
                <a:gd name="T3" fmla="*/ 6 h 32"/>
                <a:gd name="T4" fmla="*/ 0 w 45"/>
                <a:gd name="T5" fmla="*/ 12 h 32"/>
                <a:gd name="T6" fmla="*/ 2 w 45"/>
                <a:gd name="T7" fmla="*/ 12 h 32"/>
                <a:gd name="T8" fmla="*/ 42 w 45"/>
                <a:gd name="T9" fmla="*/ 32 h 32"/>
                <a:gd name="T10" fmla="*/ 45 w 45"/>
                <a:gd name="T11" fmla="*/ 19 h 32"/>
                <a:gd name="T12" fmla="*/ 43 w 45"/>
                <a:gd name="T13" fmla="*/ 10 h 32"/>
                <a:gd name="T14" fmla="*/ 7 w 4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32">
                  <a:moveTo>
                    <a:pt x="7" y="3"/>
                  </a:moveTo>
                  <a:cubicBezTo>
                    <a:pt x="4" y="4"/>
                    <a:pt x="2" y="5"/>
                    <a:pt x="0" y="6"/>
                  </a:cubicBezTo>
                  <a:cubicBezTo>
                    <a:pt x="0" y="8"/>
                    <a:pt x="0" y="10"/>
                    <a:pt x="0" y="12"/>
                  </a:cubicBezTo>
                  <a:cubicBezTo>
                    <a:pt x="1" y="12"/>
                    <a:pt x="2" y="12"/>
                    <a:pt x="2" y="12"/>
                  </a:cubicBezTo>
                  <a:cubicBezTo>
                    <a:pt x="15" y="11"/>
                    <a:pt x="33" y="24"/>
                    <a:pt x="42" y="32"/>
                  </a:cubicBezTo>
                  <a:cubicBezTo>
                    <a:pt x="44" y="28"/>
                    <a:pt x="45" y="24"/>
                    <a:pt x="45" y="19"/>
                  </a:cubicBezTo>
                  <a:cubicBezTo>
                    <a:pt x="45" y="16"/>
                    <a:pt x="44" y="12"/>
                    <a:pt x="43" y="10"/>
                  </a:cubicBezTo>
                  <a:cubicBezTo>
                    <a:pt x="30" y="2"/>
                    <a:pt x="17" y="0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5" name="Freeform 368"/>
            <p:cNvSpPr/>
            <p:nvPr/>
          </p:nvSpPr>
          <p:spPr bwMode="auto">
            <a:xfrm>
              <a:off x="3219554" y="2466365"/>
              <a:ext cx="23814" cy="53982"/>
            </a:xfrm>
            <a:custGeom>
              <a:avLst/>
              <a:gdLst>
                <a:gd name="T0" fmla="*/ 9 w 12"/>
                <a:gd name="T1" fmla="*/ 8 h 28"/>
                <a:gd name="T2" fmla="*/ 12 w 12"/>
                <a:gd name="T3" fmla="*/ 6 h 28"/>
                <a:gd name="T4" fmla="*/ 12 w 12"/>
                <a:gd name="T5" fmla="*/ 5 h 28"/>
                <a:gd name="T6" fmla="*/ 11 w 12"/>
                <a:gd name="T7" fmla="*/ 0 h 28"/>
                <a:gd name="T8" fmla="*/ 0 w 12"/>
                <a:gd name="T9" fmla="*/ 12 h 28"/>
                <a:gd name="T10" fmla="*/ 5 w 12"/>
                <a:gd name="T11" fmla="*/ 28 h 28"/>
                <a:gd name="T12" fmla="*/ 9 w 12"/>
                <a:gd name="T1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9" y="8"/>
                  </a:moveTo>
                  <a:cubicBezTo>
                    <a:pt x="10" y="7"/>
                    <a:pt x="11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3"/>
                    <a:pt x="11" y="1"/>
                    <a:pt x="11" y="0"/>
                  </a:cubicBezTo>
                  <a:cubicBezTo>
                    <a:pt x="7" y="2"/>
                    <a:pt x="2" y="9"/>
                    <a:pt x="0" y="12"/>
                  </a:cubicBezTo>
                  <a:cubicBezTo>
                    <a:pt x="0" y="18"/>
                    <a:pt x="2" y="23"/>
                    <a:pt x="5" y="28"/>
                  </a:cubicBezTo>
                  <a:cubicBezTo>
                    <a:pt x="5" y="22"/>
                    <a:pt x="5" y="13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6" name="Freeform 369"/>
            <p:cNvSpPr/>
            <p:nvPr/>
          </p:nvSpPr>
          <p:spPr bwMode="auto">
            <a:xfrm>
              <a:off x="3232255" y="2482242"/>
              <a:ext cx="49215" cy="58745"/>
            </a:xfrm>
            <a:custGeom>
              <a:avLst/>
              <a:gdLst>
                <a:gd name="T0" fmla="*/ 5 w 26"/>
                <a:gd name="T1" fmla="*/ 0 h 32"/>
                <a:gd name="T2" fmla="*/ 4 w 26"/>
                <a:gd name="T3" fmla="*/ 1 h 32"/>
                <a:gd name="T4" fmla="*/ 1 w 26"/>
                <a:gd name="T5" fmla="*/ 23 h 32"/>
                <a:gd name="T6" fmla="*/ 23 w 26"/>
                <a:gd name="T7" fmla="*/ 32 h 32"/>
                <a:gd name="T8" fmla="*/ 26 w 26"/>
                <a:gd name="T9" fmla="*/ 32 h 32"/>
                <a:gd name="T10" fmla="*/ 5 w 26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2">
                  <a:moveTo>
                    <a:pt x="5" y="0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7"/>
                    <a:pt x="1" y="19"/>
                    <a:pt x="1" y="23"/>
                  </a:cubicBezTo>
                  <a:cubicBezTo>
                    <a:pt x="7" y="29"/>
                    <a:pt x="14" y="32"/>
                    <a:pt x="23" y="32"/>
                  </a:cubicBezTo>
                  <a:cubicBezTo>
                    <a:pt x="24" y="32"/>
                    <a:pt x="25" y="32"/>
                    <a:pt x="26" y="32"/>
                  </a:cubicBezTo>
                  <a:cubicBezTo>
                    <a:pt x="12" y="22"/>
                    <a:pt x="7" y="1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7" name="Freeform 370"/>
            <p:cNvSpPr/>
            <p:nvPr/>
          </p:nvSpPr>
          <p:spPr bwMode="auto">
            <a:xfrm>
              <a:off x="2646440" y="2980778"/>
              <a:ext cx="3175" cy="6351"/>
            </a:xfrm>
            <a:custGeom>
              <a:avLst/>
              <a:gdLst>
                <a:gd name="T0" fmla="*/ 2 w 3"/>
                <a:gd name="T1" fmla="*/ 2 h 3"/>
                <a:gd name="T2" fmla="*/ 3 w 3"/>
                <a:gd name="T3" fmla="*/ 0 h 3"/>
                <a:gd name="T4" fmla="*/ 0 w 3"/>
                <a:gd name="T5" fmla="*/ 3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2"/>
                    <a:pt x="2" y="1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8" name="Freeform 371"/>
            <p:cNvSpPr/>
            <p:nvPr/>
          </p:nvSpPr>
          <p:spPr bwMode="auto">
            <a:xfrm>
              <a:off x="2651202" y="2974428"/>
              <a:ext cx="23814" cy="9526"/>
            </a:xfrm>
            <a:custGeom>
              <a:avLst/>
              <a:gdLst>
                <a:gd name="T0" fmla="*/ 0 w 12"/>
                <a:gd name="T1" fmla="*/ 6 h 6"/>
                <a:gd name="T2" fmla="*/ 12 w 12"/>
                <a:gd name="T3" fmla="*/ 1 h 6"/>
                <a:gd name="T4" fmla="*/ 10 w 12"/>
                <a:gd name="T5" fmla="*/ 0 h 6"/>
                <a:gd name="T6" fmla="*/ 1 w 12"/>
                <a:gd name="T7" fmla="*/ 3 h 6"/>
                <a:gd name="T8" fmla="*/ 0 w 1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0" y="6"/>
                  </a:moveTo>
                  <a:cubicBezTo>
                    <a:pt x="3" y="5"/>
                    <a:pt x="8" y="4"/>
                    <a:pt x="12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0"/>
                    <a:pt x="4" y="1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9" name="Freeform 372"/>
            <p:cNvSpPr/>
            <p:nvPr/>
          </p:nvSpPr>
          <p:spPr bwMode="auto">
            <a:xfrm>
              <a:off x="2651202" y="2976016"/>
              <a:ext cx="50802" cy="19052"/>
            </a:xfrm>
            <a:custGeom>
              <a:avLst/>
              <a:gdLst>
                <a:gd name="T0" fmla="*/ 0 w 28"/>
                <a:gd name="T1" fmla="*/ 7 h 11"/>
                <a:gd name="T2" fmla="*/ 0 w 28"/>
                <a:gd name="T3" fmla="*/ 9 h 11"/>
                <a:gd name="T4" fmla="*/ 4 w 28"/>
                <a:gd name="T5" fmla="*/ 7 h 11"/>
                <a:gd name="T6" fmla="*/ 28 w 28"/>
                <a:gd name="T7" fmla="*/ 11 h 11"/>
                <a:gd name="T8" fmla="*/ 15 w 28"/>
                <a:gd name="T9" fmla="*/ 0 h 11"/>
                <a:gd name="T10" fmla="*/ 0 w 28"/>
                <a:gd name="T1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1">
                  <a:moveTo>
                    <a:pt x="0" y="7"/>
                  </a:moveTo>
                  <a:cubicBezTo>
                    <a:pt x="0" y="8"/>
                    <a:pt x="0" y="8"/>
                    <a:pt x="0" y="9"/>
                  </a:cubicBezTo>
                  <a:cubicBezTo>
                    <a:pt x="1" y="8"/>
                    <a:pt x="2" y="8"/>
                    <a:pt x="4" y="7"/>
                  </a:cubicBezTo>
                  <a:cubicBezTo>
                    <a:pt x="11" y="5"/>
                    <a:pt x="19" y="6"/>
                    <a:pt x="28" y="11"/>
                  </a:cubicBezTo>
                  <a:cubicBezTo>
                    <a:pt x="25" y="5"/>
                    <a:pt x="21" y="1"/>
                    <a:pt x="15" y="0"/>
                  </a:cubicBezTo>
                  <a:cubicBezTo>
                    <a:pt x="9" y="4"/>
                    <a:pt x="4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0" name="Freeform 373"/>
            <p:cNvSpPr/>
            <p:nvPr/>
          </p:nvSpPr>
          <p:spPr bwMode="auto">
            <a:xfrm>
              <a:off x="2633739" y="2988717"/>
              <a:ext cx="14288" cy="17464"/>
            </a:xfrm>
            <a:custGeom>
              <a:avLst/>
              <a:gdLst>
                <a:gd name="T0" fmla="*/ 8 w 8"/>
                <a:gd name="T1" fmla="*/ 3 h 9"/>
                <a:gd name="T2" fmla="*/ 8 w 8"/>
                <a:gd name="T3" fmla="*/ 0 h 9"/>
                <a:gd name="T4" fmla="*/ 5 w 8"/>
                <a:gd name="T5" fmla="*/ 1 h 9"/>
                <a:gd name="T6" fmla="*/ 4 w 8"/>
                <a:gd name="T7" fmla="*/ 1 h 9"/>
                <a:gd name="T8" fmla="*/ 0 w 8"/>
                <a:gd name="T9" fmla="*/ 9 h 9"/>
                <a:gd name="T10" fmla="*/ 8 w 8"/>
                <a:gd name="T1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3"/>
                  </a:moveTo>
                  <a:cubicBezTo>
                    <a:pt x="8" y="2"/>
                    <a:pt x="8" y="1"/>
                    <a:pt x="8" y="0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3"/>
                    <a:pt x="1" y="6"/>
                    <a:pt x="0" y="9"/>
                  </a:cubicBezTo>
                  <a:cubicBezTo>
                    <a:pt x="2" y="8"/>
                    <a:pt x="4" y="5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1" name="Freeform 374"/>
            <p:cNvSpPr/>
            <p:nvPr/>
          </p:nvSpPr>
          <p:spPr bwMode="auto">
            <a:xfrm>
              <a:off x="2651202" y="3006181"/>
              <a:ext cx="50802" cy="41280"/>
            </a:xfrm>
            <a:custGeom>
              <a:avLst/>
              <a:gdLst>
                <a:gd name="T0" fmla="*/ 1 w 27"/>
                <a:gd name="T1" fmla="*/ 1 h 23"/>
                <a:gd name="T2" fmla="*/ 0 w 27"/>
                <a:gd name="T3" fmla="*/ 1 h 23"/>
                <a:gd name="T4" fmla="*/ 15 w 27"/>
                <a:gd name="T5" fmla="*/ 23 h 23"/>
                <a:gd name="T6" fmla="*/ 27 w 27"/>
                <a:gd name="T7" fmla="*/ 14 h 23"/>
                <a:gd name="T8" fmla="*/ 1 w 2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2" y="10"/>
                    <a:pt x="7" y="17"/>
                    <a:pt x="15" y="23"/>
                  </a:cubicBezTo>
                  <a:cubicBezTo>
                    <a:pt x="20" y="22"/>
                    <a:pt x="24" y="19"/>
                    <a:pt x="27" y="14"/>
                  </a:cubicBezTo>
                  <a:cubicBezTo>
                    <a:pt x="22" y="10"/>
                    <a:pt x="1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2" name="Freeform 375"/>
            <p:cNvSpPr/>
            <p:nvPr/>
          </p:nvSpPr>
          <p:spPr bwMode="auto">
            <a:xfrm>
              <a:off x="2651202" y="2988717"/>
              <a:ext cx="55566" cy="39692"/>
            </a:xfrm>
            <a:custGeom>
              <a:avLst/>
              <a:gdLst>
                <a:gd name="T0" fmla="*/ 4 w 30"/>
                <a:gd name="T1" fmla="*/ 2 h 22"/>
                <a:gd name="T2" fmla="*/ 0 w 30"/>
                <a:gd name="T3" fmla="*/ 4 h 22"/>
                <a:gd name="T4" fmla="*/ 0 w 30"/>
                <a:gd name="T5" fmla="*/ 8 h 22"/>
                <a:gd name="T6" fmla="*/ 1 w 30"/>
                <a:gd name="T7" fmla="*/ 8 h 22"/>
                <a:gd name="T8" fmla="*/ 28 w 30"/>
                <a:gd name="T9" fmla="*/ 22 h 22"/>
                <a:gd name="T10" fmla="*/ 30 w 30"/>
                <a:gd name="T11" fmla="*/ 12 h 22"/>
                <a:gd name="T12" fmla="*/ 29 w 30"/>
                <a:gd name="T13" fmla="*/ 6 h 22"/>
                <a:gd name="T14" fmla="*/ 4 w 30"/>
                <a:gd name="T1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2">
                  <a:moveTo>
                    <a:pt x="4" y="2"/>
                  </a:move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0" y="7"/>
                    <a:pt x="22" y="16"/>
                    <a:pt x="28" y="22"/>
                  </a:cubicBezTo>
                  <a:cubicBezTo>
                    <a:pt x="29" y="19"/>
                    <a:pt x="30" y="16"/>
                    <a:pt x="30" y="12"/>
                  </a:cubicBezTo>
                  <a:cubicBezTo>
                    <a:pt x="30" y="10"/>
                    <a:pt x="30" y="8"/>
                    <a:pt x="29" y="6"/>
                  </a:cubicBezTo>
                  <a:cubicBezTo>
                    <a:pt x="20" y="1"/>
                    <a:pt x="11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3" name="Freeform 376"/>
            <p:cNvSpPr/>
            <p:nvPr/>
          </p:nvSpPr>
          <p:spPr bwMode="auto">
            <a:xfrm>
              <a:off x="2633739" y="2996655"/>
              <a:ext cx="14288" cy="36518"/>
            </a:xfrm>
            <a:custGeom>
              <a:avLst/>
              <a:gdLst>
                <a:gd name="T0" fmla="*/ 6 w 8"/>
                <a:gd name="T1" fmla="*/ 5 h 19"/>
                <a:gd name="T2" fmla="*/ 8 w 8"/>
                <a:gd name="T3" fmla="*/ 4 h 19"/>
                <a:gd name="T4" fmla="*/ 8 w 8"/>
                <a:gd name="T5" fmla="*/ 3 h 19"/>
                <a:gd name="T6" fmla="*/ 8 w 8"/>
                <a:gd name="T7" fmla="*/ 0 h 19"/>
                <a:gd name="T8" fmla="*/ 0 w 8"/>
                <a:gd name="T9" fmla="*/ 8 h 19"/>
                <a:gd name="T10" fmla="*/ 4 w 8"/>
                <a:gd name="T11" fmla="*/ 19 h 19"/>
                <a:gd name="T12" fmla="*/ 6 w 8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">
                  <a:moveTo>
                    <a:pt x="6" y="5"/>
                  </a:moveTo>
                  <a:cubicBezTo>
                    <a:pt x="7" y="5"/>
                    <a:pt x="7" y="4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5" y="2"/>
                    <a:pt x="2" y="6"/>
                    <a:pt x="0" y="8"/>
                  </a:cubicBezTo>
                  <a:cubicBezTo>
                    <a:pt x="0" y="12"/>
                    <a:pt x="2" y="16"/>
                    <a:pt x="4" y="19"/>
                  </a:cubicBezTo>
                  <a:cubicBezTo>
                    <a:pt x="3" y="15"/>
                    <a:pt x="4" y="9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4" name="Freeform 377"/>
            <p:cNvSpPr/>
            <p:nvPr/>
          </p:nvSpPr>
          <p:spPr bwMode="auto">
            <a:xfrm>
              <a:off x="2643265" y="3007770"/>
              <a:ext cx="31752" cy="42867"/>
            </a:xfrm>
            <a:custGeom>
              <a:avLst/>
              <a:gdLst>
                <a:gd name="T0" fmla="*/ 3 w 17"/>
                <a:gd name="T1" fmla="*/ 0 h 22"/>
                <a:gd name="T2" fmla="*/ 3 w 17"/>
                <a:gd name="T3" fmla="*/ 1 h 22"/>
                <a:gd name="T4" fmla="*/ 1 w 17"/>
                <a:gd name="T5" fmla="*/ 15 h 22"/>
                <a:gd name="T6" fmla="*/ 15 w 17"/>
                <a:gd name="T7" fmla="*/ 22 h 22"/>
                <a:gd name="T8" fmla="*/ 17 w 17"/>
                <a:gd name="T9" fmla="*/ 21 h 22"/>
                <a:gd name="T10" fmla="*/ 3 w 1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2">
                  <a:moveTo>
                    <a:pt x="3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0" y="4"/>
                    <a:pt x="0" y="13"/>
                    <a:pt x="1" y="15"/>
                  </a:cubicBezTo>
                  <a:cubicBezTo>
                    <a:pt x="4" y="19"/>
                    <a:pt x="9" y="22"/>
                    <a:pt x="15" y="22"/>
                  </a:cubicBezTo>
                  <a:cubicBezTo>
                    <a:pt x="16" y="22"/>
                    <a:pt x="17" y="21"/>
                    <a:pt x="17" y="21"/>
                  </a:cubicBezTo>
                  <a:cubicBezTo>
                    <a:pt x="8" y="14"/>
                    <a:pt x="5" y="6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5" name="Freeform 378"/>
            <p:cNvSpPr/>
            <p:nvPr/>
          </p:nvSpPr>
          <p:spPr bwMode="auto">
            <a:xfrm>
              <a:off x="2033635" y="4654210"/>
              <a:ext cx="6350" cy="3175"/>
            </a:xfrm>
            <a:custGeom>
              <a:avLst/>
              <a:gdLst>
                <a:gd name="T0" fmla="*/ 2 w 3"/>
                <a:gd name="T1" fmla="*/ 2 h 2"/>
                <a:gd name="T2" fmla="*/ 3 w 3"/>
                <a:gd name="T3" fmla="*/ 0 h 2"/>
                <a:gd name="T4" fmla="*/ 0 w 3"/>
                <a:gd name="T5" fmla="*/ 2 h 2"/>
                <a:gd name="T6" fmla="*/ 2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1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6" name="Freeform 379"/>
            <p:cNvSpPr/>
            <p:nvPr/>
          </p:nvSpPr>
          <p:spPr bwMode="auto">
            <a:xfrm>
              <a:off x="2041572" y="4647859"/>
              <a:ext cx="23814" cy="9526"/>
            </a:xfrm>
            <a:custGeom>
              <a:avLst/>
              <a:gdLst>
                <a:gd name="T0" fmla="*/ 0 w 13"/>
                <a:gd name="T1" fmla="*/ 6 h 6"/>
                <a:gd name="T2" fmla="*/ 13 w 13"/>
                <a:gd name="T3" fmla="*/ 0 h 6"/>
                <a:gd name="T4" fmla="*/ 10 w 13"/>
                <a:gd name="T5" fmla="*/ 0 h 6"/>
                <a:gd name="T6" fmla="*/ 1 w 13"/>
                <a:gd name="T7" fmla="*/ 2 h 6"/>
                <a:gd name="T8" fmla="*/ 0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0" y="6"/>
                  </a:moveTo>
                  <a:cubicBezTo>
                    <a:pt x="3" y="5"/>
                    <a:pt x="8" y="3"/>
                    <a:pt x="13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7" y="0"/>
                    <a:pt x="4" y="1"/>
                    <a:pt x="1" y="2"/>
                  </a:cubicBezTo>
                  <a:cubicBezTo>
                    <a:pt x="1" y="3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7" name="Freeform 380"/>
            <p:cNvSpPr/>
            <p:nvPr/>
          </p:nvSpPr>
          <p:spPr bwMode="auto">
            <a:xfrm>
              <a:off x="2041572" y="4649448"/>
              <a:ext cx="50802" cy="17464"/>
            </a:xfrm>
            <a:custGeom>
              <a:avLst/>
              <a:gdLst>
                <a:gd name="T0" fmla="*/ 0 w 28"/>
                <a:gd name="T1" fmla="*/ 6 h 10"/>
                <a:gd name="T2" fmla="*/ 0 w 28"/>
                <a:gd name="T3" fmla="*/ 8 h 10"/>
                <a:gd name="T4" fmla="*/ 4 w 28"/>
                <a:gd name="T5" fmla="*/ 7 h 10"/>
                <a:gd name="T6" fmla="*/ 28 w 28"/>
                <a:gd name="T7" fmla="*/ 10 h 10"/>
                <a:gd name="T8" fmla="*/ 15 w 28"/>
                <a:gd name="T9" fmla="*/ 0 h 10"/>
                <a:gd name="T10" fmla="*/ 0 w 28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0">
                  <a:moveTo>
                    <a:pt x="0" y="6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2" y="7"/>
                    <a:pt x="4" y="7"/>
                  </a:cubicBezTo>
                  <a:cubicBezTo>
                    <a:pt x="11" y="5"/>
                    <a:pt x="19" y="6"/>
                    <a:pt x="28" y="10"/>
                  </a:cubicBezTo>
                  <a:cubicBezTo>
                    <a:pt x="26" y="5"/>
                    <a:pt x="21" y="1"/>
                    <a:pt x="15" y="0"/>
                  </a:cubicBezTo>
                  <a:cubicBezTo>
                    <a:pt x="9" y="4"/>
                    <a:pt x="4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8" name="Freeform 381"/>
            <p:cNvSpPr/>
            <p:nvPr/>
          </p:nvSpPr>
          <p:spPr bwMode="auto">
            <a:xfrm>
              <a:off x="2024109" y="4662149"/>
              <a:ext cx="12701" cy="17464"/>
            </a:xfrm>
            <a:custGeom>
              <a:avLst/>
              <a:gdLst>
                <a:gd name="T0" fmla="*/ 7 w 7"/>
                <a:gd name="T1" fmla="*/ 2 h 9"/>
                <a:gd name="T2" fmla="*/ 7 w 7"/>
                <a:gd name="T3" fmla="*/ 0 h 9"/>
                <a:gd name="T4" fmla="*/ 4 w 7"/>
                <a:gd name="T5" fmla="*/ 0 h 9"/>
                <a:gd name="T6" fmla="*/ 3 w 7"/>
                <a:gd name="T7" fmla="*/ 0 h 9"/>
                <a:gd name="T8" fmla="*/ 0 w 7"/>
                <a:gd name="T9" fmla="*/ 9 h 9"/>
                <a:gd name="T10" fmla="*/ 7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2"/>
                  </a:moveTo>
                  <a:cubicBezTo>
                    <a:pt x="7" y="1"/>
                    <a:pt x="7" y="1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3"/>
                    <a:pt x="0" y="5"/>
                    <a:pt x="0" y="9"/>
                  </a:cubicBezTo>
                  <a:cubicBezTo>
                    <a:pt x="1" y="7"/>
                    <a:pt x="3" y="4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9" name="Freeform 382"/>
            <p:cNvSpPr/>
            <p:nvPr/>
          </p:nvSpPr>
          <p:spPr bwMode="auto">
            <a:xfrm>
              <a:off x="2041572" y="4676438"/>
              <a:ext cx="49215" cy="42868"/>
            </a:xfrm>
            <a:custGeom>
              <a:avLst/>
              <a:gdLst>
                <a:gd name="T0" fmla="*/ 1 w 27"/>
                <a:gd name="T1" fmla="*/ 1 h 23"/>
                <a:gd name="T2" fmla="*/ 0 w 27"/>
                <a:gd name="T3" fmla="*/ 1 h 23"/>
                <a:gd name="T4" fmla="*/ 15 w 27"/>
                <a:gd name="T5" fmla="*/ 23 h 23"/>
                <a:gd name="T6" fmla="*/ 27 w 27"/>
                <a:gd name="T7" fmla="*/ 15 h 23"/>
                <a:gd name="T8" fmla="*/ 1 w 2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10"/>
                    <a:pt x="7" y="18"/>
                    <a:pt x="15" y="23"/>
                  </a:cubicBezTo>
                  <a:cubicBezTo>
                    <a:pt x="20" y="22"/>
                    <a:pt x="25" y="19"/>
                    <a:pt x="27" y="15"/>
                  </a:cubicBezTo>
                  <a:cubicBezTo>
                    <a:pt x="22" y="10"/>
                    <a:pt x="1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0" name="Freeform 383"/>
            <p:cNvSpPr/>
            <p:nvPr/>
          </p:nvSpPr>
          <p:spPr bwMode="auto">
            <a:xfrm>
              <a:off x="2041572" y="4660561"/>
              <a:ext cx="55566" cy="39693"/>
            </a:xfrm>
            <a:custGeom>
              <a:avLst/>
              <a:gdLst>
                <a:gd name="T0" fmla="*/ 4 w 30"/>
                <a:gd name="T1" fmla="*/ 2 h 22"/>
                <a:gd name="T2" fmla="*/ 0 w 30"/>
                <a:gd name="T3" fmla="*/ 4 h 22"/>
                <a:gd name="T4" fmla="*/ 0 w 30"/>
                <a:gd name="T5" fmla="*/ 9 h 22"/>
                <a:gd name="T6" fmla="*/ 1 w 30"/>
                <a:gd name="T7" fmla="*/ 8 h 22"/>
                <a:gd name="T8" fmla="*/ 28 w 30"/>
                <a:gd name="T9" fmla="*/ 22 h 22"/>
                <a:gd name="T10" fmla="*/ 30 w 30"/>
                <a:gd name="T11" fmla="*/ 13 h 22"/>
                <a:gd name="T12" fmla="*/ 29 w 30"/>
                <a:gd name="T13" fmla="*/ 7 h 22"/>
                <a:gd name="T14" fmla="*/ 4 w 30"/>
                <a:gd name="T1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2">
                  <a:moveTo>
                    <a:pt x="4" y="2"/>
                  </a:moveTo>
                  <a:cubicBezTo>
                    <a:pt x="3" y="3"/>
                    <a:pt x="1" y="3"/>
                    <a:pt x="0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0" y="8"/>
                    <a:pt x="22" y="17"/>
                    <a:pt x="28" y="22"/>
                  </a:cubicBezTo>
                  <a:cubicBezTo>
                    <a:pt x="30" y="19"/>
                    <a:pt x="30" y="16"/>
                    <a:pt x="30" y="13"/>
                  </a:cubicBezTo>
                  <a:cubicBezTo>
                    <a:pt x="30" y="11"/>
                    <a:pt x="30" y="9"/>
                    <a:pt x="29" y="7"/>
                  </a:cubicBezTo>
                  <a:cubicBezTo>
                    <a:pt x="20" y="2"/>
                    <a:pt x="12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1" name="Freeform 384"/>
            <p:cNvSpPr/>
            <p:nvPr/>
          </p:nvSpPr>
          <p:spPr bwMode="auto">
            <a:xfrm>
              <a:off x="2022521" y="4668500"/>
              <a:ext cx="14289" cy="36517"/>
            </a:xfrm>
            <a:custGeom>
              <a:avLst/>
              <a:gdLst>
                <a:gd name="T0" fmla="*/ 7 w 8"/>
                <a:gd name="T1" fmla="*/ 6 h 19"/>
                <a:gd name="T2" fmla="*/ 8 w 8"/>
                <a:gd name="T3" fmla="*/ 4 h 19"/>
                <a:gd name="T4" fmla="*/ 8 w 8"/>
                <a:gd name="T5" fmla="*/ 4 h 19"/>
                <a:gd name="T6" fmla="*/ 8 w 8"/>
                <a:gd name="T7" fmla="*/ 0 h 19"/>
                <a:gd name="T8" fmla="*/ 0 w 8"/>
                <a:gd name="T9" fmla="*/ 9 h 19"/>
                <a:gd name="T10" fmla="*/ 4 w 8"/>
                <a:gd name="T11" fmla="*/ 19 h 19"/>
                <a:gd name="T12" fmla="*/ 7 w 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">
                  <a:moveTo>
                    <a:pt x="7" y="6"/>
                  </a:moveTo>
                  <a:cubicBezTo>
                    <a:pt x="7" y="5"/>
                    <a:pt x="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1"/>
                    <a:pt x="8" y="0"/>
                  </a:cubicBezTo>
                  <a:cubicBezTo>
                    <a:pt x="5" y="2"/>
                    <a:pt x="2" y="6"/>
                    <a:pt x="0" y="9"/>
                  </a:cubicBezTo>
                  <a:cubicBezTo>
                    <a:pt x="1" y="13"/>
                    <a:pt x="2" y="16"/>
                    <a:pt x="4" y="19"/>
                  </a:cubicBezTo>
                  <a:cubicBezTo>
                    <a:pt x="4" y="16"/>
                    <a:pt x="4" y="9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2" name="Freeform 385"/>
            <p:cNvSpPr/>
            <p:nvPr/>
          </p:nvSpPr>
          <p:spPr bwMode="auto">
            <a:xfrm>
              <a:off x="2033635" y="4681202"/>
              <a:ext cx="31752" cy="39692"/>
            </a:xfrm>
            <a:custGeom>
              <a:avLst/>
              <a:gdLst>
                <a:gd name="T0" fmla="*/ 4 w 18"/>
                <a:gd name="T1" fmla="*/ 0 h 22"/>
                <a:gd name="T2" fmla="*/ 3 w 18"/>
                <a:gd name="T3" fmla="*/ 1 h 22"/>
                <a:gd name="T4" fmla="*/ 1 w 18"/>
                <a:gd name="T5" fmla="*/ 16 h 22"/>
                <a:gd name="T6" fmla="*/ 15 w 18"/>
                <a:gd name="T7" fmla="*/ 22 h 22"/>
                <a:gd name="T8" fmla="*/ 18 w 18"/>
                <a:gd name="T9" fmla="*/ 22 h 22"/>
                <a:gd name="T10" fmla="*/ 4 w 18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2"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5"/>
                    <a:pt x="1" y="13"/>
                    <a:pt x="1" y="16"/>
                  </a:cubicBezTo>
                  <a:cubicBezTo>
                    <a:pt x="5" y="20"/>
                    <a:pt x="10" y="22"/>
                    <a:pt x="15" y="22"/>
                  </a:cubicBezTo>
                  <a:cubicBezTo>
                    <a:pt x="16" y="22"/>
                    <a:pt x="17" y="22"/>
                    <a:pt x="18" y="22"/>
                  </a:cubicBezTo>
                  <a:cubicBezTo>
                    <a:pt x="9" y="15"/>
                    <a:pt x="5" y="7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3" name="Freeform 386"/>
            <p:cNvSpPr/>
            <p:nvPr/>
          </p:nvSpPr>
          <p:spPr bwMode="auto">
            <a:xfrm>
              <a:off x="2546422" y="4011194"/>
              <a:ext cx="58741" cy="82560"/>
            </a:xfrm>
            <a:custGeom>
              <a:avLst/>
              <a:gdLst>
                <a:gd name="T0" fmla="*/ 16 w 33"/>
                <a:gd name="T1" fmla="*/ 44 h 44"/>
                <a:gd name="T2" fmla="*/ 33 w 33"/>
                <a:gd name="T3" fmla="*/ 39 h 44"/>
                <a:gd name="T4" fmla="*/ 31 w 33"/>
                <a:gd name="T5" fmla="*/ 16 h 44"/>
                <a:gd name="T6" fmla="*/ 15 w 33"/>
                <a:gd name="T7" fmla="*/ 3 h 44"/>
                <a:gd name="T8" fmla="*/ 7 w 33"/>
                <a:gd name="T9" fmla="*/ 22 h 44"/>
                <a:gd name="T10" fmla="*/ 16 w 33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4">
                  <a:moveTo>
                    <a:pt x="16" y="44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2" y="35"/>
                    <a:pt x="32" y="28"/>
                    <a:pt x="31" y="16"/>
                  </a:cubicBezTo>
                  <a:cubicBezTo>
                    <a:pt x="30" y="0"/>
                    <a:pt x="18" y="2"/>
                    <a:pt x="15" y="3"/>
                  </a:cubicBezTo>
                  <a:cubicBezTo>
                    <a:pt x="11" y="3"/>
                    <a:pt x="0" y="8"/>
                    <a:pt x="7" y="22"/>
                  </a:cubicBezTo>
                  <a:cubicBezTo>
                    <a:pt x="11" y="33"/>
                    <a:pt x="14" y="40"/>
                    <a:pt x="1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4" name="Freeform 387"/>
            <p:cNvSpPr/>
            <p:nvPr/>
          </p:nvSpPr>
          <p:spPr bwMode="auto">
            <a:xfrm>
              <a:off x="2578173" y="4095341"/>
              <a:ext cx="33340" cy="22228"/>
            </a:xfrm>
            <a:custGeom>
              <a:avLst/>
              <a:gdLst>
                <a:gd name="T0" fmla="*/ 0 w 18"/>
                <a:gd name="T1" fmla="*/ 4 h 12"/>
                <a:gd name="T2" fmla="*/ 1 w 18"/>
                <a:gd name="T3" fmla="*/ 12 h 12"/>
                <a:gd name="T4" fmla="*/ 18 w 18"/>
                <a:gd name="T5" fmla="*/ 7 h 12"/>
                <a:gd name="T6" fmla="*/ 16 w 18"/>
                <a:gd name="T7" fmla="*/ 0 h 12"/>
                <a:gd name="T8" fmla="*/ 0 w 18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4"/>
                  </a:moveTo>
                  <a:cubicBezTo>
                    <a:pt x="0" y="6"/>
                    <a:pt x="0" y="9"/>
                    <a:pt x="1" y="1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4"/>
                    <a:pt x="16" y="2"/>
                    <a:pt x="16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5" name="Freeform 388"/>
            <p:cNvSpPr/>
            <p:nvPr/>
          </p:nvSpPr>
          <p:spPr bwMode="auto">
            <a:xfrm>
              <a:off x="2563886" y="4119157"/>
              <a:ext cx="100017" cy="174647"/>
            </a:xfrm>
            <a:custGeom>
              <a:avLst/>
              <a:gdLst>
                <a:gd name="T0" fmla="*/ 34 w 56"/>
                <a:gd name="T1" fmla="*/ 5 h 96"/>
                <a:gd name="T2" fmla="*/ 30 w 56"/>
                <a:gd name="T3" fmla="*/ 0 h 96"/>
                <a:gd name="T4" fmla="*/ 10 w 56"/>
                <a:gd name="T5" fmla="*/ 5 h 96"/>
                <a:gd name="T6" fmla="*/ 9 w 56"/>
                <a:gd name="T7" fmla="*/ 12 h 96"/>
                <a:gd name="T8" fmla="*/ 9 w 56"/>
                <a:gd name="T9" fmla="*/ 57 h 96"/>
                <a:gd name="T10" fmla="*/ 28 w 56"/>
                <a:gd name="T11" fmla="*/ 95 h 96"/>
                <a:gd name="T12" fmla="*/ 56 w 56"/>
                <a:gd name="T13" fmla="*/ 88 h 96"/>
                <a:gd name="T14" fmla="*/ 55 w 56"/>
                <a:gd name="T15" fmla="*/ 46 h 96"/>
                <a:gd name="T16" fmla="*/ 34 w 56"/>
                <a:gd name="T1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96">
                  <a:moveTo>
                    <a:pt x="34" y="5"/>
                  </a:moveTo>
                  <a:cubicBezTo>
                    <a:pt x="33" y="3"/>
                    <a:pt x="31" y="2"/>
                    <a:pt x="3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7"/>
                    <a:pt x="9" y="9"/>
                    <a:pt x="9" y="12"/>
                  </a:cubicBezTo>
                  <a:cubicBezTo>
                    <a:pt x="6" y="24"/>
                    <a:pt x="0" y="39"/>
                    <a:pt x="9" y="57"/>
                  </a:cubicBezTo>
                  <a:cubicBezTo>
                    <a:pt x="19" y="76"/>
                    <a:pt x="28" y="95"/>
                    <a:pt x="28" y="95"/>
                  </a:cubicBezTo>
                  <a:cubicBezTo>
                    <a:pt x="28" y="95"/>
                    <a:pt x="44" y="96"/>
                    <a:pt x="56" y="88"/>
                  </a:cubicBezTo>
                  <a:cubicBezTo>
                    <a:pt x="56" y="88"/>
                    <a:pt x="55" y="66"/>
                    <a:pt x="55" y="46"/>
                  </a:cubicBezTo>
                  <a:cubicBezTo>
                    <a:pt x="55" y="25"/>
                    <a:pt x="42" y="15"/>
                    <a:pt x="3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6" name="Freeform 389"/>
            <p:cNvSpPr/>
            <p:nvPr/>
          </p:nvSpPr>
          <p:spPr bwMode="auto">
            <a:xfrm>
              <a:off x="2425766" y="2315534"/>
              <a:ext cx="55566" cy="73034"/>
            </a:xfrm>
            <a:custGeom>
              <a:avLst/>
              <a:gdLst>
                <a:gd name="T0" fmla="*/ 6 w 30"/>
                <a:gd name="T1" fmla="*/ 40 h 40"/>
                <a:gd name="T2" fmla="*/ 24 w 30"/>
                <a:gd name="T3" fmla="*/ 40 h 40"/>
                <a:gd name="T4" fmla="*/ 28 w 30"/>
                <a:gd name="T5" fmla="*/ 17 h 40"/>
                <a:gd name="T6" fmla="*/ 15 w 30"/>
                <a:gd name="T7" fmla="*/ 0 h 40"/>
                <a:gd name="T8" fmla="*/ 3 w 30"/>
                <a:gd name="T9" fmla="*/ 17 h 40"/>
                <a:gd name="T10" fmla="*/ 6 w 30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0">
                  <a:moveTo>
                    <a:pt x="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5" y="36"/>
                    <a:pt x="26" y="28"/>
                    <a:pt x="28" y="17"/>
                  </a:cubicBezTo>
                  <a:cubicBezTo>
                    <a:pt x="30" y="1"/>
                    <a:pt x="19" y="0"/>
                    <a:pt x="15" y="0"/>
                  </a:cubicBezTo>
                  <a:cubicBezTo>
                    <a:pt x="12" y="0"/>
                    <a:pt x="0" y="1"/>
                    <a:pt x="3" y="17"/>
                  </a:cubicBezTo>
                  <a:cubicBezTo>
                    <a:pt x="5" y="28"/>
                    <a:pt x="6" y="36"/>
                    <a:pt x="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7" name="Freeform 390"/>
            <p:cNvSpPr/>
            <p:nvPr/>
          </p:nvSpPr>
          <p:spPr bwMode="auto">
            <a:xfrm>
              <a:off x="2436880" y="2399681"/>
              <a:ext cx="33339" cy="12702"/>
            </a:xfrm>
            <a:custGeom>
              <a:avLst/>
              <a:gdLst>
                <a:gd name="T0" fmla="*/ 1 w 18"/>
                <a:gd name="T1" fmla="*/ 0 h 7"/>
                <a:gd name="T2" fmla="*/ 0 w 18"/>
                <a:gd name="T3" fmla="*/ 7 h 7"/>
                <a:gd name="T4" fmla="*/ 18 w 18"/>
                <a:gd name="T5" fmla="*/ 7 h 7"/>
                <a:gd name="T6" fmla="*/ 18 w 18"/>
                <a:gd name="T7" fmla="*/ 0 h 7"/>
                <a:gd name="T8" fmla="*/ 1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4"/>
                    <a:pt x="18" y="2"/>
                    <a:pt x="18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8" name="Freeform 391"/>
            <p:cNvSpPr/>
            <p:nvPr/>
          </p:nvSpPr>
          <p:spPr bwMode="auto">
            <a:xfrm>
              <a:off x="2401953" y="2423497"/>
              <a:ext cx="104780" cy="176234"/>
            </a:xfrm>
            <a:custGeom>
              <a:avLst/>
              <a:gdLst>
                <a:gd name="T0" fmla="*/ 41 w 57"/>
                <a:gd name="T1" fmla="*/ 6 h 96"/>
                <a:gd name="T2" fmla="*/ 39 w 57"/>
                <a:gd name="T3" fmla="*/ 0 h 96"/>
                <a:gd name="T4" fmla="*/ 18 w 57"/>
                <a:gd name="T5" fmla="*/ 0 h 96"/>
                <a:gd name="T6" fmla="*/ 15 w 57"/>
                <a:gd name="T7" fmla="*/ 6 h 96"/>
                <a:gd name="T8" fmla="*/ 5 w 57"/>
                <a:gd name="T9" fmla="*/ 51 h 96"/>
                <a:gd name="T10" fmla="*/ 14 w 57"/>
                <a:gd name="T11" fmla="*/ 92 h 96"/>
                <a:gd name="T12" fmla="*/ 43 w 57"/>
                <a:gd name="T13" fmla="*/ 92 h 96"/>
                <a:gd name="T14" fmla="*/ 52 w 57"/>
                <a:gd name="T15" fmla="*/ 51 h 96"/>
                <a:gd name="T16" fmla="*/ 41 w 57"/>
                <a:gd name="T17" fmla="*/ 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6">
                  <a:moveTo>
                    <a:pt x="41" y="6"/>
                  </a:moveTo>
                  <a:cubicBezTo>
                    <a:pt x="40" y="4"/>
                    <a:pt x="40" y="2"/>
                    <a:pt x="3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6" y="4"/>
                    <a:pt x="15" y="6"/>
                  </a:cubicBezTo>
                  <a:cubicBezTo>
                    <a:pt x="10" y="18"/>
                    <a:pt x="0" y="31"/>
                    <a:pt x="5" y="51"/>
                  </a:cubicBezTo>
                  <a:cubicBezTo>
                    <a:pt x="9" y="71"/>
                    <a:pt x="14" y="92"/>
                    <a:pt x="14" y="92"/>
                  </a:cubicBezTo>
                  <a:cubicBezTo>
                    <a:pt x="14" y="92"/>
                    <a:pt x="29" y="96"/>
                    <a:pt x="43" y="92"/>
                  </a:cubicBezTo>
                  <a:cubicBezTo>
                    <a:pt x="43" y="92"/>
                    <a:pt x="47" y="71"/>
                    <a:pt x="52" y="51"/>
                  </a:cubicBezTo>
                  <a:cubicBezTo>
                    <a:pt x="57" y="31"/>
                    <a:pt x="47" y="18"/>
                    <a:pt x="4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9" name="Freeform 392"/>
            <p:cNvSpPr/>
            <p:nvPr/>
          </p:nvSpPr>
          <p:spPr bwMode="auto">
            <a:xfrm>
              <a:off x="2311460" y="2814071"/>
              <a:ext cx="42865" cy="39692"/>
            </a:xfrm>
            <a:custGeom>
              <a:avLst/>
              <a:gdLst>
                <a:gd name="T0" fmla="*/ 17 w 23"/>
                <a:gd name="T1" fmla="*/ 21 h 21"/>
                <a:gd name="T2" fmla="*/ 23 w 23"/>
                <a:gd name="T3" fmla="*/ 14 h 21"/>
                <a:gd name="T4" fmla="*/ 15 w 23"/>
                <a:gd name="T5" fmla="*/ 6 h 21"/>
                <a:gd name="T6" fmla="*/ 4 w 23"/>
                <a:gd name="T7" fmla="*/ 6 h 21"/>
                <a:gd name="T8" fmla="*/ 7 w 23"/>
                <a:gd name="T9" fmla="*/ 16 h 21"/>
                <a:gd name="T10" fmla="*/ 17 w 23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1">
                  <a:moveTo>
                    <a:pt x="17" y="21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1" y="13"/>
                    <a:pt x="19" y="10"/>
                    <a:pt x="15" y="6"/>
                  </a:cubicBezTo>
                  <a:cubicBezTo>
                    <a:pt x="9" y="0"/>
                    <a:pt x="5" y="5"/>
                    <a:pt x="4" y="6"/>
                  </a:cubicBezTo>
                  <a:cubicBezTo>
                    <a:pt x="3" y="7"/>
                    <a:pt x="0" y="12"/>
                    <a:pt x="7" y="16"/>
                  </a:cubicBezTo>
                  <a:cubicBezTo>
                    <a:pt x="12" y="19"/>
                    <a:pt x="16" y="20"/>
                    <a:pt x="1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0" name="Freeform 393"/>
            <p:cNvSpPr/>
            <p:nvPr/>
          </p:nvSpPr>
          <p:spPr bwMode="auto">
            <a:xfrm>
              <a:off x="2349562" y="2842649"/>
              <a:ext cx="15876" cy="17464"/>
            </a:xfrm>
            <a:custGeom>
              <a:avLst/>
              <a:gdLst>
                <a:gd name="T0" fmla="*/ 0 w 8"/>
                <a:gd name="T1" fmla="*/ 7 h 9"/>
                <a:gd name="T2" fmla="*/ 3 w 8"/>
                <a:gd name="T3" fmla="*/ 9 h 9"/>
                <a:gd name="T4" fmla="*/ 8 w 8"/>
                <a:gd name="T5" fmla="*/ 2 h 9"/>
                <a:gd name="T6" fmla="*/ 5 w 8"/>
                <a:gd name="T7" fmla="*/ 0 h 9"/>
                <a:gd name="T8" fmla="*/ 0 w 8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7"/>
                  </a:moveTo>
                  <a:cubicBezTo>
                    <a:pt x="1" y="7"/>
                    <a:pt x="2" y="8"/>
                    <a:pt x="3" y="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1" name="Freeform 394"/>
            <p:cNvSpPr/>
            <p:nvPr/>
          </p:nvSpPr>
          <p:spPr bwMode="auto">
            <a:xfrm>
              <a:off x="2359088" y="2849000"/>
              <a:ext cx="79379" cy="68270"/>
            </a:xfrm>
            <a:custGeom>
              <a:avLst/>
              <a:gdLst>
                <a:gd name="T0" fmla="*/ 9 w 44"/>
                <a:gd name="T1" fmla="*/ 1 h 37"/>
                <a:gd name="T2" fmla="*/ 6 w 44"/>
                <a:gd name="T3" fmla="*/ 0 h 37"/>
                <a:gd name="T4" fmla="*/ 0 w 44"/>
                <a:gd name="T5" fmla="*/ 9 h 37"/>
                <a:gd name="T6" fmla="*/ 1 w 44"/>
                <a:gd name="T7" fmla="*/ 12 h 37"/>
                <a:gd name="T8" fmla="*/ 16 w 44"/>
                <a:gd name="T9" fmla="*/ 29 h 37"/>
                <a:gd name="T10" fmla="*/ 35 w 44"/>
                <a:gd name="T11" fmla="*/ 37 h 37"/>
                <a:gd name="T12" fmla="*/ 44 w 44"/>
                <a:gd name="T13" fmla="*/ 25 h 37"/>
                <a:gd name="T14" fmla="*/ 30 w 44"/>
                <a:gd name="T15" fmla="*/ 10 h 37"/>
                <a:gd name="T16" fmla="*/ 9 w 44"/>
                <a:gd name="T1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7">
                  <a:moveTo>
                    <a:pt x="9" y="1"/>
                  </a:moveTo>
                  <a:cubicBezTo>
                    <a:pt x="8" y="1"/>
                    <a:pt x="7" y="1"/>
                    <a:pt x="6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4" y="17"/>
                    <a:pt x="7" y="25"/>
                    <a:pt x="16" y="29"/>
                  </a:cubicBezTo>
                  <a:cubicBezTo>
                    <a:pt x="26" y="33"/>
                    <a:pt x="35" y="37"/>
                    <a:pt x="35" y="37"/>
                  </a:cubicBezTo>
                  <a:cubicBezTo>
                    <a:pt x="35" y="37"/>
                    <a:pt x="41" y="32"/>
                    <a:pt x="44" y="25"/>
                  </a:cubicBezTo>
                  <a:cubicBezTo>
                    <a:pt x="44" y="25"/>
                    <a:pt x="37" y="18"/>
                    <a:pt x="30" y="10"/>
                  </a:cubicBezTo>
                  <a:cubicBezTo>
                    <a:pt x="23" y="2"/>
                    <a:pt x="15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2" name="Freeform 395"/>
            <p:cNvSpPr/>
            <p:nvPr/>
          </p:nvSpPr>
          <p:spPr bwMode="auto">
            <a:xfrm>
              <a:off x="2090788" y="4381126"/>
              <a:ext cx="36514" cy="42868"/>
            </a:xfrm>
            <a:custGeom>
              <a:avLst/>
              <a:gdLst>
                <a:gd name="T0" fmla="*/ 13 w 20"/>
                <a:gd name="T1" fmla="*/ 23 h 23"/>
                <a:gd name="T2" fmla="*/ 20 w 20"/>
                <a:gd name="T3" fmla="*/ 18 h 23"/>
                <a:gd name="T4" fmla="*/ 16 w 20"/>
                <a:gd name="T5" fmla="*/ 8 h 23"/>
                <a:gd name="T6" fmla="*/ 6 w 20"/>
                <a:gd name="T7" fmla="*/ 3 h 23"/>
                <a:gd name="T8" fmla="*/ 5 w 20"/>
                <a:gd name="T9" fmla="*/ 14 h 23"/>
                <a:gd name="T10" fmla="*/ 13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3" y="23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19" y="16"/>
                    <a:pt x="18" y="13"/>
                    <a:pt x="16" y="8"/>
                  </a:cubicBezTo>
                  <a:cubicBezTo>
                    <a:pt x="13" y="0"/>
                    <a:pt x="8" y="3"/>
                    <a:pt x="6" y="3"/>
                  </a:cubicBezTo>
                  <a:cubicBezTo>
                    <a:pt x="5" y="4"/>
                    <a:pt x="0" y="8"/>
                    <a:pt x="5" y="14"/>
                  </a:cubicBezTo>
                  <a:cubicBezTo>
                    <a:pt x="9" y="18"/>
                    <a:pt x="11" y="21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3" name="Freeform 396"/>
            <p:cNvSpPr/>
            <p:nvPr/>
          </p:nvSpPr>
          <p:spPr bwMode="auto">
            <a:xfrm>
              <a:off x="2117776" y="4419231"/>
              <a:ext cx="15876" cy="14290"/>
            </a:xfrm>
            <a:custGeom>
              <a:avLst/>
              <a:gdLst>
                <a:gd name="T0" fmla="*/ 0 w 10"/>
                <a:gd name="T1" fmla="*/ 4 h 8"/>
                <a:gd name="T2" fmla="*/ 2 w 10"/>
                <a:gd name="T3" fmla="*/ 8 h 8"/>
                <a:gd name="T4" fmla="*/ 10 w 10"/>
                <a:gd name="T5" fmla="*/ 3 h 8"/>
                <a:gd name="T6" fmla="*/ 8 w 10"/>
                <a:gd name="T7" fmla="*/ 0 h 8"/>
                <a:gd name="T8" fmla="*/ 0 w 10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1" y="5"/>
                    <a:pt x="1" y="6"/>
                    <a:pt x="2" y="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8" y="1"/>
                    <a:pt x="8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4" name="Freeform 397"/>
            <p:cNvSpPr/>
            <p:nvPr/>
          </p:nvSpPr>
          <p:spPr bwMode="auto">
            <a:xfrm>
              <a:off x="2120951" y="4430346"/>
              <a:ext cx="61916" cy="84147"/>
            </a:xfrm>
            <a:custGeom>
              <a:avLst/>
              <a:gdLst>
                <a:gd name="T0" fmla="*/ 11 w 33"/>
                <a:gd name="T1" fmla="*/ 2 h 46"/>
                <a:gd name="T2" fmla="*/ 9 w 33"/>
                <a:gd name="T3" fmla="*/ 0 h 46"/>
                <a:gd name="T4" fmla="*/ 0 w 33"/>
                <a:gd name="T5" fmla="*/ 6 h 46"/>
                <a:gd name="T6" fmla="*/ 0 w 33"/>
                <a:gd name="T7" fmla="*/ 9 h 46"/>
                <a:gd name="T8" fmla="*/ 7 w 33"/>
                <a:gd name="T9" fmla="*/ 31 h 46"/>
                <a:gd name="T10" fmla="*/ 21 w 33"/>
                <a:gd name="T11" fmla="*/ 46 h 46"/>
                <a:gd name="T12" fmla="*/ 33 w 33"/>
                <a:gd name="T13" fmla="*/ 39 h 46"/>
                <a:gd name="T14" fmla="*/ 27 w 33"/>
                <a:gd name="T15" fmla="*/ 19 h 46"/>
                <a:gd name="T16" fmla="*/ 11 w 33"/>
                <a:gd name="T1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2"/>
                  </a:moveTo>
                  <a:cubicBezTo>
                    <a:pt x="10" y="2"/>
                    <a:pt x="10" y="1"/>
                    <a:pt x="9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5"/>
                    <a:pt x="0" y="23"/>
                    <a:pt x="7" y="31"/>
                  </a:cubicBezTo>
                  <a:cubicBezTo>
                    <a:pt x="14" y="38"/>
                    <a:pt x="21" y="46"/>
                    <a:pt x="21" y="46"/>
                  </a:cubicBezTo>
                  <a:cubicBezTo>
                    <a:pt x="21" y="46"/>
                    <a:pt x="28" y="44"/>
                    <a:pt x="33" y="39"/>
                  </a:cubicBezTo>
                  <a:cubicBezTo>
                    <a:pt x="33" y="39"/>
                    <a:pt x="30" y="29"/>
                    <a:pt x="27" y="19"/>
                  </a:cubicBezTo>
                  <a:cubicBezTo>
                    <a:pt x="24" y="9"/>
                    <a:pt x="17" y="6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5" name="Freeform 398"/>
            <p:cNvSpPr/>
            <p:nvPr/>
          </p:nvSpPr>
          <p:spPr bwMode="auto">
            <a:xfrm>
              <a:off x="1341451" y="3104619"/>
              <a:ext cx="4342023" cy="1206649"/>
            </a:xfrm>
            <a:custGeom>
              <a:avLst/>
              <a:gdLst>
                <a:gd name="T0" fmla="*/ 0 w 2366"/>
                <a:gd name="T1" fmla="*/ 98 h 657"/>
                <a:gd name="T2" fmla="*/ 653 w 2366"/>
                <a:gd name="T3" fmla="*/ 162 h 657"/>
                <a:gd name="T4" fmla="*/ 1583 w 2366"/>
                <a:gd name="T5" fmla="*/ 380 h 657"/>
                <a:gd name="T6" fmla="*/ 2366 w 2366"/>
                <a:gd name="T7" fmla="*/ 405 h 657"/>
                <a:gd name="T8" fmla="*/ 2161 w 2366"/>
                <a:gd name="T9" fmla="*/ 529 h 657"/>
                <a:gd name="T10" fmla="*/ 1675 w 2366"/>
                <a:gd name="T11" fmla="*/ 476 h 657"/>
                <a:gd name="T12" fmla="*/ 896 w 2366"/>
                <a:gd name="T13" fmla="*/ 546 h 657"/>
                <a:gd name="T14" fmla="*/ 115 w 2366"/>
                <a:gd name="T15" fmla="*/ 286 h 657"/>
                <a:gd name="T16" fmla="*/ 0 w 2366"/>
                <a:gd name="T17" fmla="*/ 9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6" h="657">
                  <a:moveTo>
                    <a:pt x="0" y="98"/>
                  </a:moveTo>
                  <a:cubicBezTo>
                    <a:pt x="0" y="98"/>
                    <a:pt x="243" y="0"/>
                    <a:pt x="653" y="162"/>
                  </a:cubicBezTo>
                  <a:cubicBezTo>
                    <a:pt x="1062" y="324"/>
                    <a:pt x="1165" y="550"/>
                    <a:pt x="1583" y="380"/>
                  </a:cubicBezTo>
                  <a:cubicBezTo>
                    <a:pt x="2001" y="209"/>
                    <a:pt x="2366" y="405"/>
                    <a:pt x="2366" y="405"/>
                  </a:cubicBezTo>
                  <a:cubicBezTo>
                    <a:pt x="2366" y="405"/>
                    <a:pt x="2213" y="486"/>
                    <a:pt x="2161" y="529"/>
                  </a:cubicBezTo>
                  <a:cubicBezTo>
                    <a:pt x="2161" y="529"/>
                    <a:pt x="1860" y="407"/>
                    <a:pt x="1675" y="476"/>
                  </a:cubicBezTo>
                  <a:cubicBezTo>
                    <a:pt x="1427" y="568"/>
                    <a:pt x="1195" y="657"/>
                    <a:pt x="896" y="546"/>
                  </a:cubicBezTo>
                  <a:cubicBezTo>
                    <a:pt x="597" y="435"/>
                    <a:pt x="375" y="209"/>
                    <a:pt x="115" y="286"/>
                  </a:cubicBez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6" name="Freeform 399"/>
            <p:cNvSpPr/>
            <p:nvPr/>
          </p:nvSpPr>
          <p:spPr bwMode="auto">
            <a:xfrm>
              <a:off x="1585938" y="3271327"/>
              <a:ext cx="387369" cy="304838"/>
            </a:xfrm>
            <a:custGeom>
              <a:avLst/>
              <a:gdLst>
                <a:gd name="T0" fmla="*/ 212 w 212"/>
                <a:gd name="T1" fmla="*/ 10 h 165"/>
                <a:gd name="T2" fmla="*/ 171 w 212"/>
                <a:gd name="T3" fmla="*/ 5 h 165"/>
                <a:gd name="T4" fmla="*/ 160 w 212"/>
                <a:gd name="T5" fmla="*/ 67 h 165"/>
                <a:gd name="T6" fmla="*/ 151 w 212"/>
                <a:gd name="T7" fmla="*/ 119 h 165"/>
                <a:gd name="T8" fmla="*/ 151 w 212"/>
                <a:gd name="T9" fmla="*/ 119 h 165"/>
                <a:gd name="T10" fmla="*/ 140 w 212"/>
                <a:gd name="T11" fmla="*/ 67 h 165"/>
                <a:gd name="T12" fmla="*/ 124 w 212"/>
                <a:gd name="T13" fmla="*/ 1 h 165"/>
                <a:gd name="T14" fmla="*/ 95 w 212"/>
                <a:gd name="T15" fmla="*/ 0 h 165"/>
                <a:gd name="T16" fmla="*/ 75 w 212"/>
                <a:gd name="T17" fmla="*/ 68 h 165"/>
                <a:gd name="T18" fmla="*/ 62 w 212"/>
                <a:gd name="T19" fmla="*/ 119 h 165"/>
                <a:gd name="T20" fmla="*/ 61 w 212"/>
                <a:gd name="T21" fmla="*/ 119 h 165"/>
                <a:gd name="T22" fmla="*/ 54 w 212"/>
                <a:gd name="T23" fmla="*/ 68 h 165"/>
                <a:gd name="T24" fmla="*/ 42 w 212"/>
                <a:gd name="T25" fmla="*/ 1 h 165"/>
                <a:gd name="T26" fmla="*/ 0 w 212"/>
                <a:gd name="T27" fmla="*/ 3 h 165"/>
                <a:gd name="T28" fmla="*/ 38 w 212"/>
                <a:gd name="T29" fmla="*/ 160 h 165"/>
                <a:gd name="T30" fmla="*/ 81 w 212"/>
                <a:gd name="T31" fmla="*/ 157 h 165"/>
                <a:gd name="T32" fmla="*/ 94 w 212"/>
                <a:gd name="T33" fmla="*/ 108 h 165"/>
                <a:gd name="T34" fmla="*/ 106 w 212"/>
                <a:gd name="T35" fmla="*/ 60 h 165"/>
                <a:gd name="T36" fmla="*/ 106 w 212"/>
                <a:gd name="T37" fmla="*/ 60 h 165"/>
                <a:gd name="T38" fmla="*/ 116 w 212"/>
                <a:gd name="T39" fmla="*/ 108 h 165"/>
                <a:gd name="T40" fmla="*/ 127 w 212"/>
                <a:gd name="T41" fmla="*/ 158 h 165"/>
                <a:gd name="T42" fmla="*/ 175 w 212"/>
                <a:gd name="T43" fmla="*/ 165 h 165"/>
                <a:gd name="T44" fmla="*/ 212 w 212"/>
                <a:gd name="T45" fmla="*/ 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65">
                  <a:moveTo>
                    <a:pt x="212" y="10"/>
                  </a:moveTo>
                  <a:cubicBezTo>
                    <a:pt x="199" y="8"/>
                    <a:pt x="185" y="6"/>
                    <a:pt x="171" y="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7" y="84"/>
                    <a:pt x="154" y="100"/>
                    <a:pt x="151" y="119"/>
                  </a:cubicBezTo>
                  <a:cubicBezTo>
                    <a:pt x="151" y="119"/>
                    <a:pt x="151" y="119"/>
                    <a:pt x="151" y="119"/>
                  </a:cubicBezTo>
                  <a:cubicBezTo>
                    <a:pt x="148" y="100"/>
                    <a:pt x="144" y="84"/>
                    <a:pt x="140" y="67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14" y="1"/>
                    <a:pt x="104" y="0"/>
                    <a:pt x="95" y="0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0" y="85"/>
                    <a:pt x="65" y="101"/>
                    <a:pt x="62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02"/>
                    <a:pt x="57" y="85"/>
                    <a:pt x="54" y="68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27" y="1"/>
                    <a:pt x="13" y="2"/>
                    <a:pt x="0" y="3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52" y="158"/>
                    <a:pt x="67" y="157"/>
                    <a:pt x="81" y="157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8" y="94"/>
                    <a:pt x="102" y="77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9" y="78"/>
                    <a:pt x="113" y="95"/>
                    <a:pt x="116" y="108"/>
                  </a:cubicBezTo>
                  <a:cubicBezTo>
                    <a:pt x="127" y="158"/>
                    <a:pt x="127" y="158"/>
                    <a:pt x="127" y="158"/>
                  </a:cubicBezTo>
                  <a:cubicBezTo>
                    <a:pt x="143" y="160"/>
                    <a:pt x="159" y="162"/>
                    <a:pt x="175" y="165"/>
                  </a:cubicBezTo>
                  <a:lnTo>
                    <a:pt x="2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7" name="Freeform 400"/>
            <p:cNvSpPr/>
            <p:nvPr/>
          </p:nvSpPr>
          <p:spPr bwMode="auto">
            <a:xfrm>
              <a:off x="1979657" y="3303081"/>
              <a:ext cx="147644" cy="315951"/>
            </a:xfrm>
            <a:custGeom>
              <a:avLst/>
              <a:gdLst>
                <a:gd name="T0" fmla="*/ 0 w 80"/>
                <a:gd name="T1" fmla="*/ 158 h 171"/>
                <a:gd name="T2" fmla="*/ 43 w 80"/>
                <a:gd name="T3" fmla="*/ 171 h 171"/>
                <a:gd name="T4" fmla="*/ 80 w 80"/>
                <a:gd name="T5" fmla="*/ 8 h 171"/>
                <a:gd name="T6" fmla="*/ 38 w 80"/>
                <a:gd name="T7" fmla="*/ 0 h 171"/>
                <a:gd name="T8" fmla="*/ 0 w 80"/>
                <a:gd name="T9" fmla="*/ 15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1">
                  <a:moveTo>
                    <a:pt x="0" y="158"/>
                  </a:moveTo>
                  <a:cubicBezTo>
                    <a:pt x="15" y="162"/>
                    <a:pt x="29" y="166"/>
                    <a:pt x="43" y="171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66" y="5"/>
                    <a:pt x="52" y="2"/>
                    <a:pt x="38" y="0"/>
                  </a:cubicBezTo>
                  <a:lnTo>
                    <a:pt x="0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8" name="Freeform 401"/>
            <p:cNvSpPr/>
            <p:nvPr/>
          </p:nvSpPr>
          <p:spPr bwMode="auto">
            <a:xfrm>
              <a:off x="2098725" y="3339598"/>
              <a:ext cx="363556" cy="401688"/>
            </a:xfrm>
            <a:custGeom>
              <a:avLst/>
              <a:gdLst>
                <a:gd name="T0" fmla="*/ 198 w 198"/>
                <a:gd name="T1" fmla="*/ 43 h 219"/>
                <a:gd name="T2" fmla="*/ 156 w 198"/>
                <a:gd name="T3" fmla="*/ 28 h 219"/>
                <a:gd name="T4" fmla="*/ 139 w 198"/>
                <a:gd name="T5" fmla="*/ 80 h 219"/>
                <a:gd name="T6" fmla="*/ 117 w 198"/>
                <a:gd name="T7" fmla="*/ 150 h 219"/>
                <a:gd name="T8" fmla="*/ 117 w 198"/>
                <a:gd name="T9" fmla="*/ 150 h 219"/>
                <a:gd name="T10" fmla="*/ 109 w 198"/>
                <a:gd name="T11" fmla="*/ 98 h 219"/>
                <a:gd name="T12" fmla="*/ 97 w 198"/>
                <a:gd name="T13" fmla="*/ 9 h 219"/>
                <a:gd name="T14" fmla="*/ 61 w 198"/>
                <a:gd name="T15" fmla="*/ 0 h 219"/>
                <a:gd name="T16" fmla="*/ 0 w 198"/>
                <a:gd name="T17" fmla="*/ 159 h 219"/>
                <a:gd name="T18" fmla="*/ 40 w 198"/>
                <a:gd name="T19" fmla="*/ 176 h 219"/>
                <a:gd name="T20" fmla="*/ 52 w 198"/>
                <a:gd name="T21" fmla="*/ 141 h 219"/>
                <a:gd name="T22" fmla="*/ 74 w 198"/>
                <a:gd name="T23" fmla="*/ 72 h 219"/>
                <a:gd name="T24" fmla="*/ 75 w 198"/>
                <a:gd name="T25" fmla="*/ 72 h 219"/>
                <a:gd name="T26" fmla="*/ 81 w 198"/>
                <a:gd name="T27" fmla="*/ 126 h 219"/>
                <a:gd name="T28" fmla="*/ 93 w 198"/>
                <a:gd name="T29" fmla="*/ 200 h 219"/>
                <a:gd name="T30" fmla="*/ 130 w 198"/>
                <a:gd name="T31" fmla="*/ 219 h 219"/>
                <a:gd name="T32" fmla="*/ 198 w 198"/>
                <a:gd name="T33" fmla="*/ 4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219">
                  <a:moveTo>
                    <a:pt x="198" y="43"/>
                  </a:moveTo>
                  <a:cubicBezTo>
                    <a:pt x="184" y="37"/>
                    <a:pt x="170" y="33"/>
                    <a:pt x="156" y="28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29" y="107"/>
                    <a:pt x="122" y="134"/>
                    <a:pt x="117" y="150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5" y="135"/>
                    <a:pt x="112" y="112"/>
                    <a:pt x="109" y="98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85" y="6"/>
                    <a:pt x="73" y="3"/>
                    <a:pt x="61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3" y="164"/>
                    <a:pt x="26" y="170"/>
                    <a:pt x="40" y="176"/>
                  </a:cubicBezTo>
                  <a:cubicBezTo>
                    <a:pt x="52" y="141"/>
                    <a:pt x="52" y="141"/>
                    <a:pt x="52" y="141"/>
                  </a:cubicBezTo>
                  <a:cubicBezTo>
                    <a:pt x="63" y="111"/>
                    <a:pt x="70" y="88"/>
                    <a:pt x="74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88"/>
                    <a:pt x="78" y="110"/>
                    <a:pt x="81" y="126"/>
                  </a:cubicBezTo>
                  <a:cubicBezTo>
                    <a:pt x="93" y="200"/>
                    <a:pt x="93" y="200"/>
                    <a:pt x="93" y="200"/>
                  </a:cubicBezTo>
                  <a:cubicBezTo>
                    <a:pt x="105" y="206"/>
                    <a:pt x="118" y="213"/>
                    <a:pt x="130" y="219"/>
                  </a:cubicBezTo>
                  <a:lnTo>
                    <a:pt x="19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9" name="Freeform 402"/>
            <p:cNvSpPr/>
            <p:nvPr/>
          </p:nvSpPr>
          <p:spPr bwMode="auto">
            <a:xfrm>
              <a:off x="2365438" y="3441210"/>
              <a:ext cx="404833" cy="441380"/>
            </a:xfrm>
            <a:custGeom>
              <a:avLst/>
              <a:gdLst>
                <a:gd name="T0" fmla="*/ 221 w 221"/>
                <a:gd name="T1" fmla="*/ 60 h 241"/>
                <a:gd name="T2" fmla="*/ 178 w 221"/>
                <a:gd name="T3" fmla="*/ 40 h 241"/>
                <a:gd name="T4" fmla="*/ 151 w 221"/>
                <a:gd name="T5" fmla="*/ 102 h 241"/>
                <a:gd name="T6" fmla="*/ 121 w 221"/>
                <a:gd name="T7" fmla="*/ 172 h 241"/>
                <a:gd name="T8" fmla="*/ 120 w 221"/>
                <a:gd name="T9" fmla="*/ 171 h 241"/>
                <a:gd name="T10" fmla="*/ 119 w 221"/>
                <a:gd name="T11" fmla="*/ 117 h 241"/>
                <a:gd name="T12" fmla="*/ 122 w 221"/>
                <a:gd name="T13" fmla="*/ 15 h 241"/>
                <a:gd name="T14" fmla="*/ 88 w 221"/>
                <a:gd name="T15" fmla="*/ 1 h 241"/>
                <a:gd name="T16" fmla="*/ 85 w 221"/>
                <a:gd name="T17" fmla="*/ 0 h 241"/>
                <a:gd name="T18" fmla="*/ 0 w 221"/>
                <a:gd name="T19" fmla="*/ 171 h 241"/>
                <a:gd name="T20" fmla="*/ 37 w 221"/>
                <a:gd name="T21" fmla="*/ 191 h 241"/>
                <a:gd name="T22" fmla="*/ 55 w 221"/>
                <a:gd name="T23" fmla="*/ 155 h 241"/>
                <a:gd name="T24" fmla="*/ 86 w 221"/>
                <a:gd name="T25" fmla="*/ 86 h 241"/>
                <a:gd name="T26" fmla="*/ 86 w 221"/>
                <a:gd name="T27" fmla="*/ 87 h 241"/>
                <a:gd name="T28" fmla="*/ 86 w 221"/>
                <a:gd name="T29" fmla="*/ 142 h 241"/>
                <a:gd name="T30" fmla="*/ 88 w 221"/>
                <a:gd name="T31" fmla="*/ 219 h 241"/>
                <a:gd name="T32" fmla="*/ 128 w 221"/>
                <a:gd name="T33" fmla="*/ 241 h 241"/>
                <a:gd name="T34" fmla="*/ 221 w 221"/>
                <a:gd name="T35" fmla="*/ 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1" h="241">
                  <a:moveTo>
                    <a:pt x="221" y="60"/>
                  </a:moveTo>
                  <a:cubicBezTo>
                    <a:pt x="207" y="53"/>
                    <a:pt x="193" y="47"/>
                    <a:pt x="178" y="40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38" y="129"/>
                    <a:pt x="128" y="156"/>
                    <a:pt x="121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1" y="156"/>
                    <a:pt x="120" y="131"/>
                    <a:pt x="119" y="117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11" y="10"/>
                    <a:pt x="99" y="5"/>
                    <a:pt x="88" y="1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2" y="178"/>
                    <a:pt x="25" y="185"/>
                    <a:pt x="37" y="191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70" y="125"/>
                    <a:pt x="80" y="102"/>
                    <a:pt x="86" y="86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5" y="102"/>
                    <a:pt x="85" y="126"/>
                    <a:pt x="86" y="142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102" y="226"/>
                    <a:pt x="115" y="233"/>
                    <a:pt x="128" y="241"/>
                  </a:cubicBezTo>
                  <a:lnTo>
                    <a:pt x="221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" name="Freeform 403"/>
            <p:cNvSpPr/>
            <p:nvPr/>
          </p:nvSpPr>
          <p:spPr bwMode="auto">
            <a:xfrm>
              <a:off x="2648027" y="3574577"/>
              <a:ext cx="333391" cy="419152"/>
            </a:xfrm>
            <a:custGeom>
              <a:avLst/>
              <a:gdLst>
                <a:gd name="T0" fmla="*/ 169 w 182"/>
                <a:gd name="T1" fmla="*/ 74 h 229"/>
                <a:gd name="T2" fmla="*/ 182 w 182"/>
                <a:gd name="T3" fmla="*/ 49 h 229"/>
                <a:gd name="T4" fmla="*/ 91 w 182"/>
                <a:gd name="T5" fmla="*/ 0 h 229"/>
                <a:gd name="T6" fmla="*/ 0 w 182"/>
                <a:gd name="T7" fmla="*/ 182 h 229"/>
                <a:gd name="T8" fmla="*/ 94 w 182"/>
                <a:gd name="T9" fmla="*/ 229 h 229"/>
                <a:gd name="T10" fmla="*/ 112 w 182"/>
                <a:gd name="T11" fmla="*/ 194 h 229"/>
                <a:gd name="T12" fmla="*/ 58 w 182"/>
                <a:gd name="T13" fmla="*/ 169 h 229"/>
                <a:gd name="T14" fmla="*/ 85 w 182"/>
                <a:gd name="T15" fmla="*/ 117 h 229"/>
                <a:gd name="T16" fmla="*/ 132 w 182"/>
                <a:gd name="T17" fmla="*/ 140 h 229"/>
                <a:gd name="T18" fmla="*/ 143 w 182"/>
                <a:gd name="T19" fmla="*/ 117 h 229"/>
                <a:gd name="T20" fmla="*/ 95 w 182"/>
                <a:gd name="T21" fmla="*/ 95 h 229"/>
                <a:gd name="T22" fmla="*/ 119 w 182"/>
                <a:gd name="T23" fmla="*/ 50 h 229"/>
                <a:gd name="T24" fmla="*/ 169 w 182"/>
                <a:gd name="T25" fmla="*/ 7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229">
                  <a:moveTo>
                    <a:pt x="169" y="74"/>
                  </a:moveTo>
                  <a:cubicBezTo>
                    <a:pt x="182" y="49"/>
                    <a:pt x="182" y="49"/>
                    <a:pt x="182" y="49"/>
                  </a:cubicBezTo>
                  <a:cubicBezTo>
                    <a:pt x="154" y="33"/>
                    <a:pt x="123" y="16"/>
                    <a:pt x="91" y="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31" y="198"/>
                    <a:pt x="62" y="214"/>
                    <a:pt x="94" y="229"/>
                  </a:cubicBezTo>
                  <a:cubicBezTo>
                    <a:pt x="112" y="194"/>
                    <a:pt x="112" y="194"/>
                    <a:pt x="112" y="194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119" y="50"/>
                    <a:pt x="119" y="50"/>
                    <a:pt x="119" y="50"/>
                  </a:cubicBezTo>
                  <a:lnTo>
                    <a:pt x="169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" name="Freeform 404"/>
            <p:cNvSpPr>
              <a:spLocks noEditPoints="1"/>
            </p:cNvSpPr>
            <p:nvPr/>
          </p:nvSpPr>
          <p:spPr bwMode="auto">
            <a:xfrm>
              <a:off x="2870288" y="3688891"/>
              <a:ext cx="327041" cy="419152"/>
            </a:xfrm>
            <a:custGeom>
              <a:avLst/>
              <a:gdLst>
                <a:gd name="T0" fmla="*/ 171 w 179"/>
                <a:gd name="T1" fmla="*/ 54 h 230"/>
                <a:gd name="T2" fmla="*/ 123 w 179"/>
                <a:gd name="T3" fmla="*/ 19 h 230"/>
                <a:gd name="T4" fmla="*/ 81 w 179"/>
                <a:gd name="T5" fmla="*/ 0 h 230"/>
                <a:gd name="T6" fmla="*/ 0 w 179"/>
                <a:gd name="T7" fmla="*/ 179 h 230"/>
                <a:gd name="T8" fmla="*/ 36 w 179"/>
                <a:gd name="T9" fmla="*/ 196 h 230"/>
                <a:gd name="T10" fmla="*/ 77 w 179"/>
                <a:gd name="T11" fmla="*/ 107 h 230"/>
                <a:gd name="T12" fmla="*/ 83 w 179"/>
                <a:gd name="T13" fmla="*/ 109 h 230"/>
                <a:gd name="T14" fmla="*/ 95 w 179"/>
                <a:gd name="T15" fmla="*/ 139 h 230"/>
                <a:gd name="T16" fmla="*/ 80 w 179"/>
                <a:gd name="T17" fmla="*/ 217 h 230"/>
                <a:gd name="T18" fmla="*/ 123 w 179"/>
                <a:gd name="T19" fmla="*/ 230 h 230"/>
                <a:gd name="T20" fmla="*/ 132 w 179"/>
                <a:gd name="T21" fmla="*/ 152 h 230"/>
                <a:gd name="T22" fmla="*/ 121 w 179"/>
                <a:gd name="T23" fmla="*/ 116 h 230"/>
                <a:gd name="T24" fmla="*/ 121 w 179"/>
                <a:gd name="T25" fmla="*/ 116 h 230"/>
                <a:gd name="T26" fmla="*/ 166 w 179"/>
                <a:gd name="T27" fmla="*/ 92 h 230"/>
                <a:gd name="T28" fmla="*/ 171 w 179"/>
                <a:gd name="T29" fmla="*/ 54 h 230"/>
                <a:gd name="T30" fmla="*/ 126 w 179"/>
                <a:gd name="T31" fmla="*/ 83 h 230"/>
                <a:gd name="T32" fmla="*/ 93 w 179"/>
                <a:gd name="T33" fmla="*/ 91 h 230"/>
                <a:gd name="T34" fmla="*/ 86 w 179"/>
                <a:gd name="T35" fmla="*/ 88 h 230"/>
                <a:gd name="T36" fmla="*/ 103 w 179"/>
                <a:gd name="T37" fmla="*/ 51 h 230"/>
                <a:gd name="T38" fmla="*/ 112 w 179"/>
                <a:gd name="T39" fmla="*/ 54 h 230"/>
                <a:gd name="T40" fmla="*/ 126 w 179"/>
                <a:gd name="T41" fmla="*/ 8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230">
                  <a:moveTo>
                    <a:pt x="171" y="54"/>
                  </a:moveTo>
                  <a:cubicBezTo>
                    <a:pt x="162" y="41"/>
                    <a:pt x="143" y="28"/>
                    <a:pt x="123" y="19"/>
                  </a:cubicBezTo>
                  <a:cubicBezTo>
                    <a:pt x="109" y="13"/>
                    <a:pt x="94" y="4"/>
                    <a:pt x="81" y="0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95" y="115"/>
                    <a:pt x="99" y="122"/>
                    <a:pt x="95" y="139"/>
                  </a:cubicBezTo>
                  <a:cubicBezTo>
                    <a:pt x="91" y="154"/>
                    <a:pt x="83" y="193"/>
                    <a:pt x="80" y="217"/>
                  </a:cubicBezTo>
                  <a:cubicBezTo>
                    <a:pt x="123" y="230"/>
                    <a:pt x="123" y="230"/>
                    <a:pt x="123" y="230"/>
                  </a:cubicBezTo>
                  <a:cubicBezTo>
                    <a:pt x="126" y="204"/>
                    <a:pt x="130" y="167"/>
                    <a:pt x="132" y="152"/>
                  </a:cubicBezTo>
                  <a:cubicBezTo>
                    <a:pt x="135" y="136"/>
                    <a:pt x="132" y="126"/>
                    <a:pt x="121" y="116"/>
                  </a:cubicBezTo>
                  <a:cubicBezTo>
                    <a:pt x="121" y="116"/>
                    <a:pt x="121" y="116"/>
                    <a:pt x="121" y="116"/>
                  </a:cubicBezTo>
                  <a:cubicBezTo>
                    <a:pt x="143" y="119"/>
                    <a:pt x="159" y="105"/>
                    <a:pt x="166" y="92"/>
                  </a:cubicBezTo>
                  <a:cubicBezTo>
                    <a:pt x="171" y="81"/>
                    <a:pt x="179" y="66"/>
                    <a:pt x="171" y="54"/>
                  </a:cubicBezTo>
                  <a:close/>
                  <a:moveTo>
                    <a:pt x="126" y="83"/>
                  </a:moveTo>
                  <a:cubicBezTo>
                    <a:pt x="121" y="94"/>
                    <a:pt x="108" y="98"/>
                    <a:pt x="93" y="91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5" y="51"/>
                    <a:pt x="109" y="52"/>
                    <a:pt x="112" y="54"/>
                  </a:cubicBezTo>
                  <a:cubicBezTo>
                    <a:pt x="128" y="62"/>
                    <a:pt x="131" y="72"/>
                    <a:pt x="1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149" name="组合 1"/>
          <p:cNvGrpSpPr/>
          <p:nvPr/>
        </p:nvGrpSpPr>
        <p:grpSpPr>
          <a:xfrm>
            <a:off x="663575" y="1576388"/>
            <a:ext cx="5237163" cy="4429124"/>
            <a:chOff x="5921375" y="1765300"/>
            <a:chExt cx="5237163" cy="4429125"/>
          </a:xfrm>
        </p:grpSpPr>
        <p:sp>
          <p:nvSpPr>
            <p:cNvPr id="7" name="Hexagon 24"/>
            <p:cNvSpPr/>
            <p:nvPr/>
          </p:nvSpPr>
          <p:spPr>
            <a:xfrm>
              <a:off x="5921375" y="1852613"/>
              <a:ext cx="809625" cy="69850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extBox 48"/>
            <p:cNvSpPr txBox="1"/>
            <p:nvPr/>
          </p:nvSpPr>
          <p:spPr>
            <a:xfrm>
              <a:off x="6149975" y="1957388"/>
              <a:ext cx="354013" cy="5826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US" sz="3190" kern="1200" cap="none" spc="0" normalizeH="0" baseline="0" noProof="0" dirty="0">
                  <a:solidFill>
                    <a:schemeClr val="bg1"/>
                  </a:solidFill>
                  <a:latin typeface="+mn-lt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1</a:t>
              </a:r>
              <a:endParaRPr kumimoji="0" lang="en-US" sz="3190" kern="1200" cap="none" spc="0" normalizeH="0" baseline="0" noProof="0" dirty="0">
                <a:solidFill>
                  <a:schemeClr val="bg1"/>
                </a:solidFill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Hexagon 36"/>
            <p:cNvSpPr/>
            <p:nvPr/>
          </p:nvSpPr>
          <p:spPr>
            <a:xfrm>
              <a:off x="5986463" y="3719513"/>
              <a:ext cx="809625" cy="696912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49"/>
            <p:cNvSpPr txBox="1"/>
            <p:nvPr/>
          </p:nvSpPr>
          <p:spPr>
            <a:xfrm>
              <a:off x="6215063" y="3822700"/>
              <a:ext cx="352425" cy="58261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US" sz="3190" kern="1200" cap="none" spc="0" normalizeH="0" baseline="0" noProof="0" dirty="0">
                  <a:solidFill>
                    <a:schemeClr val="bg1"/>
                  </a:solidFill>
                  <a:latin typeface="+mn-lt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2</a:t>
              </a:r>
              <a:endParaRPr kumimoji="0" lang="en-US" sz="3190" kern="1200" cap="none" spc="0" normalizeH="0" baseline="0" noProof="0" dirty="0">
                <a:solidFill>
                  <a:schemeClr val="bg1"/>
                </a:solidFill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Hexagon 41"/>
            <p:cNvSpPr/>
            <p:nvPr/>
          </p:nvSpPr>
          <p:spPr>
            <a:xfrm>
              <a:off x="5942013" y="5495925"/>
              <a:ext cx="811212" cy="69850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50"/>
            <p:cNvSpPr txBox="1"/>
            <p:nvPr/>
          </p:nvSpPr>
          <p:spPr>
            <a:xfrm>
              <a:off x="6149975" y="5599113"/>
              <a:ext cx="354013" cy="5826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US" sz="3190" kern="1200" cap="none" spc="0" normalizeH="0" baseline="0" noProof="0" dirty="0">
                  <a:solidFill>
                    <a:schemeClr val="bg1"/>
                  </a:solidFill>
                  <a:latin typeface="+mn-lt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3</a:t>
              </a:r>
              <a:endParaRPr kumimoji="0" lang="en-US" sz="3190" kern="1200" cap="none" spc="0" normalizeH="0" baseline="0" noProof="0" dirty="0">
                <a:solidFill>
                  <a:schemeClr val="bg1"/>
                </a:solidFill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56" name="矩形 411"/>
            <p:cNvSpPr/>
            <p:nvPr/>
          </p:nvSpPr>
          <p:spPr>
            <a:xfrm>
              <a:off x="6975475" y="2087563"/>
              <a:ext cx="4183063" cy="25781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FOR CREATING GRAPHICAL USER INTERFACE</a:t>
              </a:r>
              <a:endParaRPr lang="en-I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7" name="TextBox 13"/>
            <p:cNvSpPr txBox="1"/>
            <p:nvPr/>
          </p:nvSpPr>
          <p:spPr>
            <a:xfrm>
              <a:off x="6975475" y="1765300"/>
              <a:ext cx="2752725" cy="2457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TKINTER</a:t>
              </a:r>
              <a:endParaRPr lang="en-I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8" name="矩形 413"/>
            <p:cNvSpPr/>
            <p:nvPr/>
          </p:nvSpPr>
          <p:spPr>
            <a:xfrm>
              <a:off x="6975475" y="3854450"/>
              <a:ext cx="4183063" cy="5162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URLLIB IS USED TO HANDEL REQUEST AND RESPONSE FROM THE SPECIFIED URL</a:t>
              </a:r>
              <a:endParaRPr lang="en-I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9" name="TextBox 13"/>
            <p:cNvSpPr txBox="1"/>
            <p:nvPr/>
          </p:nvSpPr>
          <p:spPr>
            <a:xfrm>
              <a:off x="6975475" y="3532188"/>
              <a:ext cx="2752725" cy="2457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URLLIB</a:t>
              </a:r>
              <a:endParaRPr lang="en-I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60" name="矩形 415"/>
            <p:cNvSpPr/>
            <p:nvPr/>
          </p:nvSpPr>
          <p:spPr>
            <a:xfrm>
              <a:off x="6975475" y="5557838"/>
              <a:ext cx="4183063" cy="5162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VLC MODULE IS USED TO HANDLE AND DISPLAY THE VIDEO OBTAINED</a:t>
              </a:r>
              <a:endParaRPr lang="en-I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61" name="TextBox 13"/>
            <p:cNvSpPr txBox="1"/>
            <p:nvPr/>
          </p:nvSpPr>
          <p:spPr>
            <a:xfrm>
              <a:off x="6975475" y="5237163"/>
              <a:ext cx="2752725" cy="2457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VLC</a:t>
              </a:r>
              <a:endParaRPr lang="en-I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 flipH="1">
            <a:off x="-25400" y="295275"/>
            <a:ext cx="12217400" cy="15081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8"/>
          <p:cNvSpPr/>
          <p:nvPr/>
        </p:nvSpPr>
        <p:spPr>
          <a:xfrm flipH="1">
            <a:off x="-25400" y="-26987"/>
            <a:ext cx="4913313" cy="322263"/>
          </a:xfrm>
          <a:custGeom>
            <a:avLst/>
            <a:gdLst>
              <a:gd name="connsiteX0" fmla="*/ 0 w 4583832"/>
              <a:gd name="connsiteY0" fmla="*/ 0 h 216024"/>
              <a:gd name="connsiteX1" fmla="*/ 4583832 w 4583832"/>
              <a:gd name="connsiteY1" fmla="*/ 0 h 216024"/>
              <a:gd name="connsiteX2" fmla="*/ 4583832 w 4583832"/>
              <a:gd name="connsiteY2" fmla="*/ 216024 h 216024"/>
              <a:gd name="connsiteX3" fmla="*/ 0 w 4583832"/>
              <a:gd name="connsiteY3" fmla="*/ 216024 h 216024"/>
              <a:gd name="connsiteX4" fmla="*/ 0 w 4583832"/>
              <a:gd name="connsiteY4" fmla="*/ 0 h 216024"/>
              <a:gd name="connsiteX0-1" fmla="*/ 1066800 w 4583832"/>
              <a:gd name="connsiteY0-2" fmla="*/ 0 h 235074"/>
              <a:gd name="connsiteX1-3" fmla="*/ 4583832 w 4583832"/>
              <a:gd name="connsiteY1-4" fmla="*/ 19050 h 235074"/>
              <a:gd name="connsiteX2-5" fmla="*/ 4583832 w 4583832"/>
              <a:gd name="connsiteY2-6" fmla="*/ 235074 h 235074"/>
              <a:gd name="connsiteX3-7" fmla="*/ 0 w 4583832"/>
              <a:gd name="connsiteY3-8" fmla="*/ 235074 h 235074"/>
              <a:gd name="connsiteX4-9" fmla="*/ 1066800 w 4583832"/>
              <a:gd name="connsiteY4-10" fmla="*/ 0 h 235074"/>
              <a:gd name="connsiteX0-11" fmla="*/ 846798 w 4363830"/>
              <a:gd name="connsiteY0-12" fmla="*/ 0 h 235074"/>
              <a:gd name="connsiteX1-13" fmla="*/ 4363830 w 4363830"/>
              <a:gd name="connsiteY1-14" fmla="*/ 19050 h 235074"/>
              <a:gd name="connsiteX2-15" fmla="*/ 4363830 w 4363830"/>
              <a:gd name="connsiteY2-16" fmla="*/ 235074 h 235074"/>
              <a:gd name="connsiteX3-17" fmla="*/ 0 w 4363830"/>
              <a:gd name="connsiteY3-18" fmla="*/ 210198 h 235074"/>
              <a:gd name="connsiteX4-19" fmla="*/ 846798 w 4363830"/>
              <a:gd name="connsiteY4-20" fmla="*/ 0 h 235074"/>
              <a:gd name="connsiteX0-21" fmla="*/ 846798 w 4363830"/>
              <a:gd name="connsiteY0-22" fmla="*/ 0 h 210198"/>
              <a:gd name="connsiteX1-23" fmla="*/ 4363830 w 4363830"/>
              <a:gd name="connsiteY1-24" fmla="*/ 19050 h 210198"/>
              <a:gd name="connsiteX2-25" fmla="*/ 4346907 w 4363830"/>
              <a:gd name="connsiteY2-26" fmla="*/ 210198 h 210198"/>
              <a:gd name="connsiteX3-27" fmla="*/ 0 w 4363830"/>
              <a:gd name="connsiteY3-28" fmla="*/ 210198 h 210198"/>
              <a:gd name="connsiteX4-29" fmla="*/ 846798 w 4363830"/>
              <a:gd name="connsiteY4-30" fmla="*/ 0 h 21019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363830" h="210198">
                <a:moveTo>
                  <a:pt x="846798" y="0"/>
                </a:moveTo>
                <a:lnTo>
                  <a:pt x="4363830" y="19050"/>
                </a:lnTo>
                <a:lnTo>
                  <a:pt x="4346907" y="210198"/>
                </a:lnTo>
                <a:lnTo>
                  <a:pt x="0" y="210198"/>
                </a:lnTo>
                <a:lnTo>
                  <a:pt x="846798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文本框 5"/>
          <p:cNvSpPr txBox="1"/>
          <p:nvPr/>
        </p:nvSpPr>
        <p:spPr>
          <a:xfrm>
            <a:off x="1343025" y="-4762"/>
            <a:ext cx="21875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zh-CN" altLang="en-US" sz="2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20491" name="组合 12"/>
          <p:cNvGrpSpPr/>
          <p:nvPr/>
        </p:nvGrpSpPr>
        <p:grpSpPr bwMode="auto">
          <a:xfrm>
            <a:off x="7018965" y="1117758"/>
            <a:ext cx="5276850" cy="4811712"/>
            <a:chOff x="406368" y="1562966"/>
            <a:chExt cx="5277106" cy="4812307"/>
          </a:xfrm>
          <a:solidFill>
            <a:srgbClr val="FFC000"/>
          </a:solidFill>
        </p:grpSpPr>
        <p:sp>
          <p:nvSpPr>
            <p:cNvPr id="14" name="Freeform 6"/>
            <p:cNvSpPr/>
            <p:nvPr/>
          </p:nvSpPr>
          <p:spPr bwMode="auto">
            <a:xfrm>
              <a:off x="2270183" y="3091917"/>
              <a:ext cx="2190856" cy="536641"/>
            </a:xfrm>
            <a:custGeom>
              <a:avLst/>
              <a:gdLst>
                <a:gd name="T0" fmla="*/ 0 w 1194"/>
                <a:gd name="T1" fmla="*/ 97 h 292"/>
                <a:gd name="T2" fmla="*/ 716 w 1194"/>
                <a:gd name="T3" fmla="*/ 93 h 292"/>
                <a:gd name="T4" fmla="*/ 1194 w 1194"/>
                <a:gd name="T5" fmla="*/ 0 h 292"/>
                <a:gd name="T6" fmla="*/ 1154 w 1194"/>
                <a:gd name="T7" fmla="*/ 146 h 292"/>
                <a:gd name="T8" fmla="*/ 752 w 1194"/>
                <a:gd name="T9" fmla="*/ 212 h 292"/>
                <a:gd name="T10" fmla="*/ 267 w 1194"/>
                <a:gd name="T11" fmla="*/ 191 h 292"/>
                <a:gd name="T12" fmla="*/ 0 w 1194"/>
                <a:gd name="T13" fmla="*/ 97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4" h="292">
                  <a:moveTo>
                    <a:pt x="0" y="97"/>
                  </a:moveTo>
                  <a:cubicBezTo>
                    <a:pt x="0" y="97"/>
                    <a:pt x="420" y="10"/>
                    <a:pt x="716" y="93"/>
                  </a:cubicBezTo>
                  <a:cubicBezTo>
                    <a:pt x="1011" y="176"/>
                    <a:pt x="1144" y="53"/>
                    <a:pt x="1194" y="0"/>
                  </a:cubicBezTo>
                  <a:cubicBezTo>
                    <a:pt x="1154" y="146"/>
                    <a:pt x="1154" y="146"/>
                    <a:pt x="1154" y="146"/>
                  </a:cubicBezTo>
                  <a:cubicBezTo>
                    <a:pt x="1154" y="146"/>
                    <a:pt x="1071" y="292"/>
                    <a:pt x="752" y="212"/>
                  </a:cubicBezTo>
                  <a:cubicBezTo>
                    <a:pt x="595" y="173"/>
                    <a:pt x="467" y="150"/>
                    <a:pt x="267" y="191"/>
                  </a:cubicBezTo>
                  <a:cubicBezTo>
                    <a:pt x="267" y="191"/>
                    <a:pt x="127" y="130"/>
                    <a:pt x="0" y="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260658" y="4047710"/>
              <a:ext cx="287352" cy="200050"/>
            </a:xfrm>
            <a:custGeom>
              <a:avLst/>
              <a:gdLst>
                <a:gd name="T0" fmla="*/ 9 w 156"/>
                <a:gd name="T1" fmla="*/ 0 h 109"/>
                <a:gd name="T2" fmla="*/ 47 w 156"/>
                <a:gd name="T3" fmla="*/ 5 h 109"/>
                <a:gd name="T4" fmla="*/ 50 w 156"/>
                <a:gd name="T5" fmla="*/ 3 h 109"/>
                <a:gd name="T6" fmla="*/ 58 w 156"/>
                <a:gd name="T7" fmla="*/ 2 h 109"/>
                <a:gd name="T8" fmla="*/ 61 w 156"/>
                <a:gd name="T9" fmla="*/ 2 h 109"/>
                <a:gd name="T10" fmla="*/ 62 w 156"/>
                <a:gd name="T11" fmla="*/ 2 h 109"/>
                <a:gd name="T12" fmla="*/ 65 w 156"/>
                <a:gd name="T13" fmla="*/ 2 h 109"/>
                <a:gd name="T14" fmla="*/ 108 w 156"/>
                <a:gd name="T15" fmla="*/ 1 h 109"/>
                <a:gd name="T16" fmla="*/ 115 w 156"/>
                <a:gd name="T17" fmla="*/ 8 h 109"/>
                <a:gd name="T18" fmla="*/ 108 w 156"/>
                <a:gd name="T19" fmla="*/ 15 h 109"/>
                <a:gd name="T20" fmla="*/ 76 w 156"/>
                <a:gd name="T21" fmla="*/ 16 h 109"/>
                <a:gd name="T22" fmla="*/ 81 w 156"/>
                <a:gd name="T23" fmla="*/ 59 h 109"/>
                <a:gd name="T24" fmla="*/ 106 w 156"/>
                <a:gd name="T25" fmla="*/ 59 h 109"/>
                <a:gd name="T26" fmla="*/ 111 w 156"/>
                <a:gd name="T27" fmla="*/ 60 h 109"/>
                <a:gd name="T28" fmla="*/ 150 w 156"/>
                <a:gd name="T29" fmla="*/ 77 h 109"/>
                <a:gd name="T30" fmla="*/ 154 w 156"/>
                <a:gd name="T31" fmla="*/ 88 h 109"/>
                <a:gd name="T32" fmla="*/ 143 w 156"/>
                <a:gd name="T33" fmla="*/ 92 h 109"/>
                <a:gd name="T34" fmla="*/ 106 w 156"/>
                <a:gd name="T35" fmla="*/ 75 h 109"/>
                <a:gd name="T36" fmla="*/ 63 w 156"/>
                <a:gd name="T37" fmla="*/ 75 h 109"/>
                <a:gd name="T38" fmla="*/ 61 w 156"/>
                <a:gd name="T39" fmla="*/ 75 h 109"/>
                <a:gd name="T40" fmla="*/ 58 w 156"/>
                <a:gd name="T41" fmla="*/ 98 h 109"/>
                <a:gd name="T42" fmla="*/ 56 w 156"/>
                <a:gd name="T43" fmla="*/ 101 h 109"/>
                <a:gd name="T44" fmla="*/ 48 w 156"/>
                <a:gd name="T45" fmla="*/ 107 h 109"/>
                <a:gd name="T46" fmla="*/ 11 w 156"/>
                <a:gd name="T47" fmla="*/ 109 h 109"/>
                <a:gd name="T48" fmla="*/ 3 w 156"/>
                <a:gd name="T49" fmla="*/ 100 h 109"/>
                <a:gd name="T50" fmla="*/ 12 w 156"/>
                <a:gd name="T51" fmla="*/ 92 h 109"/>
                <a:gd name="T52" fmla="*/ 42 w 156"/>
                <a:gd name="T53" fmla="*/ 91 h 109"/>
                <a:gd name="T54" fmla="*/ 46 w 156"/>
                <a:gd name="T55" fmla="*/ 67 h 109"/>
                <a:gd name="T56" fmla="*/ 46 w 156"/>
                <a:gd name="T57" fmla="*/ 65 h 109"/>
                <a:gd name="T58" fmla="*/ 40 w 156"/>
                <a:gd name="T59" fmla="*/ 21 h 109"/>
                <a:gd name="T60" fmla="*/ 40 w 156"/>
                <a:gd name="T61" fmla="*/ 18 h 109"/>
                <a:gd name="T62" fmla="*/ 7 w 156"/>
                <a:gd name="T63" fmla="*/ 14 h 109"/>
                <a:gd name="T64" fmla="*/ 1 w 156"/>
                <a:gd name="T65" fmla="*/ 6 h 109"/>
                <a:gd name="T66" fmla="*/ 9 w 156"/>
                <a:gd name="T6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6" h="109">
                  <a:moveTo>
                    <a:pt x="9" y="0"/>
                  </a:moveTo>
                  <a:cubicBezTo>
                    <a:pt x="47" y="5"/>
                    <a:pt x="47" y="5"/>
                    <a:pt x="47" y="5"/>
                  </a:cubicBezTo>
                  <a:cubicBezTo>
                    <a:pt x="48" y="4"/>
                    <a:pt x="49" y="4"/>
                    <a:pt x="50" y="3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59" y="2"/>
                    <a:pt x="60" y="2"/>
                    <a:pt x="61" y="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3" y="2"/>
                    <a:pt x="64" y="2"/>
                    <a:pt x="65" y="2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11" y="1"/>
                    <a:pt x="115" y="4"/>
                    <a:pt x="115" y="8"/>
                  </a:cubicBezTo>
                  <a:cubicBezTo>
                    <a:pt x="115" y="12"/>
                    <a:pt x="112" y="15"/>
                    <a:pt x="108" y="15"/>
                  </a:cubicBezTo>
                  <a:cubicBezTo>
                    <a:pt x="76" y="16"/>
                    <a:pt x="76" y="16"/>
                    <a:pt x="76" y="16"/>
                  </a:cubicBezTo>
                  <a:cubicBezTo>
                    <a:pt x="81" y="59"/>
                    <a:pt x="81" y="59"/>
                    <a:pt x="81" y="59"/>
                  </a:cubicBezTo>
                  <a:cubicBezTo>
                    <a:pt x="106" y="59"/>
                    <a:pt x="106" y="59"/>
                    <a:pt x="106" y="59"/>
                  </a:cubicBezTo>
                  <a:cubicBezTo>
                    <a:pt x="107" y="59"/>
                    <a:pt x="109" y="59"/>
                    <a:pt x="111" y="60"/>
                  </a:cubicBezTo>
                  <a:cubicBezTo>
                    <a:pt x="150" y="77"/>
                    <a:pt x="150" y="77"/>
                    <a:pt x="150" y="77"/>
                  </a:cubicBezTo>
                  <a:cubicBezTo>
                    <a:pt x="154" y="79"/>
                    <a:pt x="156" y="84"/>
                    <a:pt x="154" y="88"/>
                  </a:cubicBezTo>
                  <a:cubicBezTo>
                    <a:pt x="152" y="92"/>
                    <a:pt x="147" y="94"/>
                    <a:pt x="143" y="92"/>
                  </a:cubicBezTo>
                  <a:cubicBezTo>
                    <a:pt x="106" y="75"/>
                    <a:pt x="106" y="75"/>
                    <a:pt x="106" y="75"/>
                  </a:cubicBezTo>
                  <a:cubicBezTo>
                    <a:pt x="63" y="75"/>
                    <a:pt x="63" y="75"/>
                    <a:pt x="63" y="75"/>
                  </a:cubicBezTo>
                  <a:cubicBezTo>
                    <a:pt x="62" y="75"/>
                    <a:pt x="62" y="75"/>
                    <a:pt x="61" y="75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7" y="99"/>
                    <a:pt x="57" y="100"/>
                    <a:pt x="56" y="101"/>
                  </a:cubicBezTo>
                  <a:cubicBezTo>
                    <a:pt x="55" y="105"/>
                    <a:pt x="52" y="107"/>
                    <a:pt x="48" y="107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6" y="108"/>
                    <a:pt x="3" y="105"/>
                    <a:pt x="3" y="100"/>
                  </a:cubicBezTo>
                  <a:cubicBezTo>
                    <a:pt x="4" y="95"/>
                    <a:pt x="8" y="92"/>
                    <a:pt x="12" y="92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46" y="66"/>
                    <a:pt x="46" y="66"/>
                    <a:pt x="46" y="65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0"/>
                    <a:pt x="40" y="19"/>
                    <a:pt x="40" y="18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0"/>
                    <a:pt x="1" y="6"/>
                  </a:cubicBezTo>
                  <a:cubicBezTo>
                    <a:pt x="1" y="3"/>
                    <a:pt x="5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328924" y="3990553"/>
              <a:ext cx="61915" cy="58745"/>
            </a:xfrm>
            <a:custGeom>
              <a:avLst/>
              <a:gdLst>
                <a:gd name="T0" fmla="*/ 19 w 33"/>
                <a:gd name="T1" fmla="*/ 31 h 32"/>
                <a:gd name="T2" fmla="*/ 1 w 33"/>
                <a:gd name="T3" fmla="*/ 18 h 32"/>
                <a:gd name="T4" fmla="*/ 14 w 33"/>
                <a:gd name="T5" fmla="*/ 1 h 32"/>
                <a:gd name="T6" fmla="*/ 32 w 33"/>
                <a:gd name="T7" fmla="*/ 14 h 32"/>
                <a:gd name="T8" fmla="*/ 19 w 33"/>
                <a:gd name="T9" fmla="*/ 3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9" y="31"/>
                  </a:moveTo>
                  <a:cubicBezTo>
                    <a:pt x="10" y="32"/>
                    <a:pt x="2" y="27"/>
                    <a:pt x="1" y="18"/>
                  </a:cubicBezTo>
                  <a:cubicBezTo>
                    <a:pt x="0" y="10"/>
                    <a:pt x="6" y="2"/>
                    <a:pt x="14" y="1"/>
                  </a:cubicBezTo>
                  <a:cubicBezTo>
                    <a:pt x="23" y="0"/>
                    <a:pt x="31" y="6"/>
                    <a:pt x="32" y="14"/>
                  </a:cubicBezTo>
                  <a:cubicBezTo>
                    <a:pt x="33" y="22"/>
                    <a:pt x="27" y="30"/>
                    <a:pt x="19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1714531" y="4714543"/>
              <a:ext cx="428646" cy="214340"/>
            </a:xfrm>
            <a:custGeom>
              <a:avLst/>
              <a:gdLst>
                <a:gd name="T0" fmla="*/ 207 w 233"/>
                <a:gd name="T1" fmla="*/ 16 h 116"/>
                <a:gd name="T2" fmla="*/ 171 w 233"/>
                <a:gd name="T3" fmla="*/ 31 h 116"/>
                <a:gd name="T4" fmla="*/ 168 w 233"/>
                <a:gd name="T5" fmla="*/ 31 h 116"/>
                <a:gd name="T6" fmla="*/ 133 w 233"/>
                <a:gd name="T7" fmla="*/ 41 h 116"/>
                <a:gd name="T8" fmla="*/ 80 w 233"/>
                <a:gd name="T9" fmla="*/ 41 h 116"/>
                <a:gd name="T10" fmla="*/ 75 w 233"/>
                <a:gd name="T11" fmla="*/ 42 h 116"/>
                <a:gd name="T12" fmla="*/ 74 w 233"/>
                <a:gd name="T13" fmla="*/ 41 h 116"/>
                <a:gd name="T14" fmla="*/ 27 w 233"/>
                <a:gd name="T15" fmla="*/ 3 h 116"/>
                <a:gd name="T16" fmla="*/ 15 w 233"/>
                <a:gd name="T17" fmla="*/ 4 h 116"/>
                <a:gd name="T18" fmla="*/ 16 w 233"/>
                <a:gd name="T19" fmla="*/ 17 h 116"/>
                <a:gd name="T20" fmla="*/ 61 w 233"/>
                <a:gd name="T21" fmla="*/ 52 h 116"/>
                <a:gd name="T22" fmla="*/ 60 w 233"/>
                <a:gd name="T23" fmla="*/ 55 h 116"/>
                <a:gd name="T24" fmla="*/ 60 w 233"/>
                <a:gd name="T25" fmla="*/ 70 h 116"/>
                <a:gd name="T26" fmla="*/ 60 w 233"/>
                <a:gd name="T27" fmla="*/ 73 h 116"/>
                <a:gd name="T28" fmla="*/ 6 w 233"/>
                <a:gd name="T29" fmla="*/ 98 h 116"/>
                <a:gd name="T30" fmla="*/ 2 w 233"/>
                <a:gd name="T31" fmla="*/ 110 h 116"/>
                <a:gd name="T32" fmla="*/ 13 w 233"/>
                <a:gd name="T33" fmla="*/ 114 h 116"/>
                <a:gd name="T34" fmla="*/ 73 w 233"/>
                <a:gd name="T35" fmla="*/ 86 h 116"/>
                <a:gd name="T36" fmla="*/ 75 w 233"/>
                <a:gd name="T37" fmla="*/ 85 h 116"/>
                <a:gd name="T38" fmla="*/ 133 w 233"/>
                <a:gd name="T39" fmla="*/ 85 h 116"/>
                <a:gd name="T40" fmla="*/ 136 w 233"/>
                <a:gd name="T41" fmla="*/ 84 h 116"/>
                <a:gd name="T42" fmla="*/ 169 w 233"/>
                <a:gd name="T43" fmla="*/ 91 h 116"/>
                <a:gd name="T44" fmla="*/ 176 w 233"/>
                <a:gd name="T45" fmla="*/ 91 h 116"/>
                <a:gd name="T46" fmla="*/ 226 w 233"/>
                <a:gd name="T47" fmla="*/ 74 h 116"/>
                <a:gd name="T48" fmla="*/ 232 w 233"/>
                <a:gd name="T49" fmla="*/ 61 h 116"/>
                <a:gd name="T50" fmla="*/ 219 w 233"/>
                <a:gd name="T51" fmla="*/ 55 h 116"/>
                <a:gd name="T52" fmla="*/ 172 w 233"/>
                <a:gd name="T53" fmla="*/ 71 h 116"/>
                <a:gd name="T54" fmla="*/ 141 w 233"/>
                <a:gd name="T55" fmla="*/ 65 h 116"/>
                <a:gd name="T56" fmla="*/ 142 w 233"/>
                <a:gd name="T57" fmla="*/ 60 h 116"/>
                <a:gd name="T58" fmla="*/ 170 w 233"/>
                <a:gd name="T59" fmla="*/ 52 h 116"/>
                <a:gd name="T60" fmla="*/ 175 w 233"/>
                <a:gd name="T61" fmla="*/ 51 h 116"/>
                <a:gd name="T62" fmla="*/ 217 w 233"/>
                <a:gd name="T63" fmla="*/ 34 h 116"/>
                <a:gd name="T64" fmla="*/ 221 w 233"/>
                <a:gd name="T65" fmla="*/ 20 h 116"/>
                <a:gd name="T66" fmla="*/ 207 w 233"/>
                <a:gd name="T67" fmla="*/ 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3" h="116">
                  <a:moveTo>
                    <a:pt x="207" y="16"/>
                  </a:moveTo>
                  <a:cubicBezTo>
                    <a:pt x="171" y="31"/>
                    <a:pt x="171" y="31"/>
                    <a:pt x="171" y="31"/>
                  </a:cubicBezTo>
                  <a:cubicBezTo>
                    <a:pt x="170" y="31"/>
                    <a:pt x="169" y="31"/>
                    <a:pt x="168" y="31"/>
                  </a:cubicBezTo>
                  <a:cubicBezTo>
                    <a:pt x="133" y="41"/>
                    <a:pt x="133" y="41"/>
                    <a:pt x="133" y="41"/>
                  </a:cubicBezTo>
                  <a:cubicBezTo>
                    <a:pt x="80" y="41"/>
                    <a:pt x="80" y="41"/>
                    <a:pt x="80" y="41"/>
                  </a:cubicBezTo>
                  <a:cubicBezTo>
                    <a:pt x="78" y="41"/>
                    <a:pt x="76" y="41"/>
                    <a:pt x="75" y="42"/>
                  </a:cubicBezTo>
                  <a:cubicBezTo>
                    <a:pt x="75" y="42"/>
                    <a:pt x="74" y="41"/>
                    <a:pt x="74" y="4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4" y="0"/>
                    <a:pt x="18" y="1"/>
                    <a:pt x="15" y="4"/>
                  </a:cubicBezTo>
                  <a:cubicBezTo>
                    <a:pt x="12" y="8"/>
                    <a:pt x="13" y="13"/>
                    <a:pt x="16" y="17"/>
                  </a:cubicBezTo>
                  <a:cubicBezTo>
                    <a:pt x="61" y="52"/>
                    <a:pt x="61" y="52"/>
                    <a:pt x="61" y="52"/>
                  </a:cubicBezTo>
                  <a:cubicBezTo>
                    <a:pt x="60" y="53"/>
                    <a:pt x="60" y="54"/>
                    <a:pt x="60" y="55"/>
                  </a:cubicBezTo>
                  <a:cubicBezTo>
                    <a:pt x="60" y="70"/>
                    <a:pt x="60" y="70"/>
                    <a:pt x="60" y="70"/>
                  </a:cubicBezTo>
                  <a:cubicBezTo>
                    <a:pt x="60" y="71"/>
                    <a:pt x="60" y="72"/>
                    <a:pt x="60" y="73"/>
                  </a:cubicBezTo>
                  <a:cubicBezTo>
                    <a:pt x="6" y="98"/>
                    <a:pt x="6" y="98"/>
                    <a:pt x="6" y="98"/>
                  </a:cubicBezTo>
                  <a:cubicBezTo>
                    <a:pt x="1" y="100"/>
                    <a:pt x="0" y="105"/>
                    <a:pt x="2" y="110"/>
                  </a:cubicBezTo>
                  <a:cubicBezTo>
                    <a:pt x="4" y="114"/>
                    <a:pt x="9" y="116"/>
                    <a:pt x="13" y="114"/>
                  </a:cubicBezTo>
                  <a:cubicBezTo>
                    <a:pt x="73" y="86"/>
                    <a:pt x="73" y="86"/>
                    <a:pt x="73" y="86"/>
                  </a:cubicBezTo>
                  <a:cubicBezTo>
                    <a:pt x="74" y="86"/>
                    <a:pt x="74" y="85"/>
                    <a:pt x="75" y="85"/>
                  </a:cubicBezTo>
                  <a:cubicBezTo>
                    <a:pt x="133" y="85"/>
                    <a:pt x="133" y="85"/>
                    <a:pt x="133" y="85"/>
                  </a:cubicBezTo>
                  <a:cubicBezTo>
                    <a:pt x="134" y="85"/>
                    <a:pt x="135" y="85"/>
                    <a:pt x="136" y="84"/>
                  </a:cubicBezTo>
                  <a:cubicBezTo>
                    <a:pt x="169" y="91"/>
                    <a:pt x="169" y="91"/>
                    <a:pt x="169" y="91"/>
                  </a:cubicBezTo>
                  <a:cubicBezTo>
                    <a:pt x="171" y="92"/>
                    <a:pt x="174" y="92"/>
                    <a:pt x="176" y="91"/>
                  </a:cubicBezTo>
                  <a:cubicBezTo>
                    <a:pt x="226" y="74"/>
                    <a:pt x="226" y="74"/>
                    <a:pt x="226" y="74"/>
                  </a:cubicBezTo>
                  <a:cubicBezTo>
                    <a:pt x="231" y="72"/>
                    <a:pt x="233" y="66"/>
                    <a:pt x="232" y="61"/>
                  </a:cubicBezTo>
                  <a:cubicBezTo>
                    <a:pt x="230" y="56"/>
                    <a:pt x="224" y="53"/>
                    <a:pt x="219" y="55"/>
                  </a:cubicBezTo>
                  <a:cubicBezTo>
                    <a:pt x="172" y="71"/>
                    <a:pt x="172" y="71"/>
                    <a:pt x="172" y="71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42" y="60"/>
                    <a:pt x="142" y="60"/>
                    <a:pt x="142" y="60"/>
                  </a:cubicBezTo>
                  <a:cubicBezTo>
                    <a:pt x="170" y="52"/>
                    <a:pt x="170" y="52"/>
                    <a:pt x="170" y="52"/>
                  </a:cubicBezTo>
                  <a:cubicBezTo>
                    <a:pt x="171" y="52"/>
                    <a:pt x="173" y="51"/>
                    <a:pt x="175" y="51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22" y="31"/>
                    <a:pt x="224" y="25"/>
                    <a:pt x="221" y="20"/>
                  </a:cubicBezTo>
                  <a:cubicBezTo>
                    <a:pt x="218" y="15"/>
                    <a:pt x="212" y="14"/>
                    <a:pt x="207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1752633" y="4795516"/>
              <a:ext cx="60328" cy="60332"/>
            </a:xfrm>
            <a:custGeom>
              <a:avLst/>
              <a:gdLst>
                <a:gd name="T0" fmla="*/ 17 w 34"/>
                <a:gd name="T1" fmla="*/ 33 h 33"/>
                <a:gd name="T2" fmla="*/ 34 w 34"/>
                <a:gd name="T3" fmla="*/ 17 h 33"/>
                <a:gd name="T4" fmla="*/ 17 w 34"/>
                <a:gd name="T5" fmla="*/ 0 h 33"/>
                <a:gd name="T6" fmla="*/ 1 w 34"/>
                <a:gd name="T7" fmla="*/ 16 h 33"/>
                <a:gd name="T8" fmla="*/ 17 w 34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17" y="33"/>
                  </a:moveTo>
                  <a:cubicBezTo>
                    <a:pt x="26" y="33"/>
                    <a:pt x="33" y="26"/>
                    <a:pt x="34" y="17"/>
                  </a:cubicBezTo>
                  <a:cubicBezTo>
                    <a:pt x="34" y="8"/>
                    <a:pt x="27" y="0"/>
                    <a:pt x="17" y="0"/>
                  </a:cubicBezTo>
                  <a:cubicBezTo>
                    <a:pt x="8" y="0"/>
                    <a:pt x="1" y="7"/>
                    <a:pt x="1" y="16"/>
                  </a:cubicBezTo>
                  <a:cubicBezTo>
                    <a:pt x="0" y="26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1678018" y="4654210"/>
              <a:ext cx="63503" cy="65096"/>
            </a:xfrm>
            <a:custGeom>
              <a:avLst/>
              <a:gdLst>
                <a:gd name="T0" fmla="*/ 17 w 35"/>
                <a:gd name="T1" fmla="*/ 35 h 35"/>
                <a:gd name="T2" fmla="*/ 35 w 35"/>
                <a:gd name="T3" fmla="*/ 18 h 35"/>
                <a:gd name="T4" fmla="*/ 18 w 35"/>
                <a:gd name="T5" fmla="*/ 0 h 35"/>
                <a:gd name="T6" fmla="*/ 0 w 35"/>
                <a:gd name="T7" fmla="*/ 17 h 35"/>
                <a:gd name="T8" fmla="*/ 17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17" y="35"/>
                  </a:moveTo>
                  <a:cubicBezTo>
                    <a:pt x="27" y="35"/>
                    <a:pt x="35" y="27"/>
                    <a:pt x="35" y="18"/>
                  </a:cubicBezTo>
                  <a:cubicBezTo>
                    <a:pt x="35" y="8"/>
                    <a:pt x="27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2867112" y="2504469"/>
              <a:ext cx="374668" cy="242918"/>
            </a:xfrm>
            <a:custGeom>
              <a:avLst/>
              <a:gdLst>
                <a:gd name="T0" fmla="*/ 195 w 204"/>
                <a:gd name="T1" fmla="*/ 80 h 132"/>
                <a:gd name="T2" fmla="*/ 161 w 204"/>
                <a:gd name="T3" fmla="*/ 78 h 132"/>
                <a:gd name="T4" fmla="*/ 159 w 204"/>
                <a:gd name="T5" fmla="*/ 78 h 132"/>
                <a:gd name="T6" fmla="*/ 128 w 204"/>
                <a:gd name="T7" fmla="*/ 73 h 132"/>
                <a:gd name="T8" fmla="*/ 86 w 204"/>
                <a:gd name="T9" fmla="*/ 54 h 132"/>
                <a:gd name="T10" fmla="*/ 82 w 204"/>
                <a:gd name="T11" fmla="*/ 52 h 132"/>
                <a:gd name="T12" fmla="*/ 81 w 204"/>
                <a:gd name="T13" fmla="*/ 52 h 132"/>
                <a:gd name="T14" fmla="*/ 58 w 204"/>
                <a:gd name="T15" fmla="*/ 5 h 132"/>
                <a:gd name="T16" fmla="*/ 48 w 204"/>
                <a:gd name="T17" fmla="*/ 2 h 132"/>
                <a:gd name="T18" fmla="*/ 45 w 204"/>
                <a:gd name="T19" fmla="*/ 12 h 132"/>
                <a:gd name="T20" fmla="*/ 67 w 204"/>
                <a:gd name="T21" fmla="*/ 56 h 132"/>
                <a:gd name="T22" fmla="*/ 66 w 204"/>
                <a:gd name="T23" fmla="*/ 57 h 132"/>
                <a:gd name="T24" fmla="*/ 60 w 204"/>
                <a:gd name="T25" fmla="*/ 69 h 132"/>
                <a:gd name="T26" fmla="*/ 59 w 204"/>
                <a:gd name="T27" fmla="*/ 72 h 132"/>
                <a:gd name="T28" fmla="*/ 7 w 204"/>
                <a:gd name="T29" fmla="*/ 72 h 132"/>
                <a:gd name="T30" fmla="*/ 0 w 204"/>
                <a:gd name="T31" fmla="*/ 80 h 132"/>
                <a:gd name="T32" fmla="*/ 8 w 204"/>
                <a:gd name="T33" fmla="*/ 87 h 132"/>
                <a:gd name="T34" fmla="*/ 65 w 204"/>
                <a:gd name="T35" fmla="*/ 87 h 132"/>
                <a:gd name="T36" fmla="*/ 66 w 204"/>
                <a:gd name="T37" fmla="*/ 86 h 132"/>
                <a:gd name="T38" fmla="*/ 112 w 204"/>
                <a:gd name="T39" fmla="*/ 107 h 132"/>
                <a:gd name="T40" fmla="*/ 115 w 204"/>
                <a:gd name="T41" fmla="*/ 108 h 132"/>
                <a:gd name="T42" fmla="*/ 138 w 204"/>
                <a:gd name="T43" fmla="*/ 124 h 132"/>
                <a:gd name="T44" fmla="*/ 144 w 204"/>
                <a:gd name="T45" fmla="*/ 127 h 132"/>
                <a:gd name="T46" fmla="*/ 188 w 204"/>
                <a:gd name="T47" fmla="*/ 131 h 132"/>
                <a:gd name="T48" fmla="*/ 198 w 204"/>
                <a:gd name="T49" fmla="*/ 123 h 132"/>
                <a:gd name="T50" fmla="*/ 190 w 204"/>
                <a:gd name="T51" fmla="*/ 114 h 132"/>
                <a:gd name="T52" fmla="*/ 148 w 204"/>
                <a:gd name="T53" fmla="*/ 110 h 132"/>
                <a:gd name="T54" fmla="*/ 126 w 204"/>
                <a:gd name="T55" fmla="*/ 95 h 132"/>
                <a:gd name="T56" fmla="*/ 128 w 204"/>
                <a:gd name="T57" fmla="*/ 91 h 132"/>
                <a:gd name="T58" fmla="*/ 152 w 204"/>
                <a:gd name="T59" fmla="*/ 94 h 132"/>
                <a:gd name="T60" fmla="*/ 157 w 204"/>
                <a:gd name="T61" fmla="*/ 95 h 132"/>
                <a:gd name="T62" fmla="*/ 196 w 204"/>
                <a:gd name="T63" fmla="*/ 97 h 132"/>
                <a:gd name="T64" fmla="*/ 204 w 204"/>
                <a:gd name="T65" fmla="*/ 88 h 132"/>
                <a:gd name="T66" fmla="*/ 195 w 204"/>
                <a:gd name="T67" fmla="*/ 8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" h="132">
                  <a:moveTo>
                    <a:pt x="195" y="80"/>
                  </a:moveTo>
                  <a:cubicBezTo>
                    <a:pt x="161" y="78"/>
                    <a:pt x="161" y="78"/>
                    <a:pt x="161" y="78"/>
                  </a:cubicBezTo>
                  <a:cubicBezTo>
                    <a:pt x="160" y="78"/>
                    <a:pt x="160" y="78"/>
                    <a:pt x="159" y="78"/>
                  </a:cubicBezTo>
                  <a:cubicBezTo>
                    <a:pt x="128" y="73"/>
                    <a:pt x="128" y="73"/>
                    <a:pt x="128" y="73"/>
                  </a:cubicBezTo>
                  <a:cubicBezTo>
                    <a:pt x="86" y="54"/>
                    <a:pt x="86" y="54"/>
                    <a:pt x="86" y="54"/>
                  </a:cubicBezTo>
                  <a:cubicBezTo>
                    <a:pt x="85" y="53"/>
                    <a:pt x="83" y="53"/>
                    <a:pt x="82" y="52"/>
                  </a:cubicBezTo>
                  <a:cubicBezTo>
                    <a:pt x="82" y="52"/>
                    <a:pt x="82" y="52"/>
                    <a:pt x="81" y="52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6" y="2"/>
                    <a:pt x="52" y="0"/>
                    <a:pt x="48" y="2"/>
                  </a:cubicBezTo>
                  <a:cubicBezTo>
                    <a:pt x="45" y="4"/>
                    <a:pt x="43" y="8"/>
                    <a:pt x="45" y="12"/>
                  </a:cubicBezTo>
                  <a:cubicBezTo>
                    <a:pt x="67" y="56"/>
                    <a:pt x="67" y="56"/>
                    <a:pt x="67" y="56"/>
                  </a:cubicBezTo>
                  <a:cubicBezTo>
                    <a:pt x="66" y="56"/>
                    <a:pt x="66" y="57"/>
                    <a:pt x="66" y="57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70"/>
                    <a:pt x="59" y="71"/>
                    <a:pt x="59" y="72"/>
                  </a:cubicBezTo>
                  <a:cubicBezTo>
                    <a:pt x="7" y="72"/>
                    <a:pt x="7" y="72"/>
                    <a:pt x="7" y="72"/>
                  </a:cubicBezTo>
                  <a:cubicBezTo>
                    <a:pt x="3" y="72"/>
                    <a:pt x="0" y="76"/>
                    <a:pt x="0" y="80"/>
                  </a:cubicBezTo>
                  <a:cubicBezTo>
                    <a:pt x="0" y="84"/>
                    <a:pt x="3" y="87"/>
                    <a:pt x="8" y="87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7"/>
                    <a:pt x="66" y="87"/>
                    <a:pt x="66" y="86"/>
                  </a:cubicBezTo>
                  <a:cubicBezTo>
                    <a:pt x="112" y="107"/>
                    <a:pt x="112" y="107"/>
                    <a:pt x="112" y="107"/>
                  </a:cubicBezTo>
                  <a:cubicBezTo>
                    <a:pt x="113" y="108"/>
                    <a:pt x="114" y="108"/>
                    <a:pt x="115" y="108"/>
                  </a:cubicBezTo>
                  <a:cubicBezTo>
                    <a:pt x="138" y="124"/>
                    <a:pt x="138" y="124"/>
                    <a:pt x="138" y="124"/>
                  </a:cubicBezTo>
                  <a:cubicBezTo>
                    <a:pt x="139" y="126"/>
                    <a:pt x="141" y="127"/>
                    <a:pt x="144" y="127"/>
                  </a:cubicBezTo>
                  <a:cubicBezTo>
                    <a:pt x="188" y="131"/>
                    <a:pt x="188" y="131"/>
                    <a:pt x="188" y="131"/>
                  </a:cubicBezTo>
                  <a:cubicBezTo>
                    <a:pt x="193" y="132"/>
                    <a:pt x="197" y="128"/>
                    <a:pt x="198" y="123"/>
                  </a:cubicBezTo>
                  <a:cubicBezTo>
                    <a:pt x="198" y="119"/>
                    <a:pt x="195" y="114"/>
                    <a:pt x="190" y="114"/>
                  </a:cubicBezTo>
                  <a:cubicBezTo>
                    <a:pt x="148" y="110"/>
                    <a:pt x="148" y="110"/>
                    <a:pt x="148" y="110"/>
                  </a:cubicBezTo>
                  <a:cubicBezTo>
                    <a:pt x="126" y="95"/>
                    <a:pt x="126" y="95"/>
                    <a:pt x="126" y="95"/>
                  </a:cubicBezTo>
                  <a:cubicBezTo>
                    <a:pt x="128" y="91"/>
                    <a:pt x="128" y="91"/>
                    <a:pt x="128" y="91"/>
                  </a:cubicBezTo>
                  <a:cubicBezTo>
                    <a:pt x="152" y="94"/>
                    <a:pt x="152" y="94"/>
                    <a:pt x="152" y="94"/>
                  </a:cubicBezTo>
                  <a:cubicBezTo>
                    <a:pt x="154" y="95"/>
                    <a:pt x="156" y="95"/>
                    <a:pt x="157" y="95"/>
                  </a:cubicBezTo>
                  <a:cubicBezTo>
                    <a:pt x="196" y="97"/>
                    <a:pt x="196" y="97"/>
                    <a:pt x="196" y="97"/>
                  </a:cubicBezTo>
                  <a:cubicBezTo>
                    <a:pt x="201" y="97"/>
                    <a:pt x="204" y="93"/>
                    <a:pt x="204" y="88"/>
                  </a:cubicBezTo>
                  <a:cubicBezTo>
                    <a:pt x="204" y="83"/>
                    <a:pt x="199" y="79"/>
                    <a:pt x="195" y="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2921090" y="2574328"/>
              <a:ext cx="60328" cy="60332"/>
            </a:xfrm>
            <a:custGeom>
              <a:avLst/>
              <a:gdLst>
                <a:gd name="T0" fmla="*/ 10 w 33"/>
                <a:gd name="T1" fmla="*/ 29 h 32"/>
                <a:gd name="T2" fmla="*/ 29 w 33"/>
                <a:gd name="T3" fmla="*/ 22 h 32"/>
                <a:gd name="T4" fmla="*/ 23 w 33"/>
                <a:gd name="T5" fmla="*/ 3 h 32"/>
                <a:gd name="T6" fmla="*/ 4 w 33"/>
                <a:gd name="T7" fmla="*/ 10 h 32"/>
                <a:gd name="T8" fmla="*/ 10 w 33"/>
                <a:gd name="T9" fmla="*/ 29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0" y="29"/>
                  </a:moveTo>
                  <a:cubicBezTo>
                    <a:pt x="17" y="32"/>
                    <a:pt x="26" y="29"/>
                    <a:pt x="29" y="22"/>
                  </a:cubicBezTo>
                  <a:cubicBezTo>
                    <a:pt x="33" y="15"/>
                    <a:pt x="30" y="7"/>
                    <a:pt x="23" y="3"/>
                  </a:cubicBezTo>
                  <a:cubicBezTo>
                    <a:pt x="15" y="0"/>
                    <a:pt x="7" y="3"/>
                    <a:pt x="4" y="10"/>
                  </a:cubicBezTo>
                  <a:cubicBezTo>
                    <a:pt x="0" y="17"/>
                    <a:pt x="3" y="25"/>
                    <a:pt x="10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2033635" y="2229798"/>
              <a:ext cx="211147" cy="106375"/>
            </a:xfrm>
            <a:custGeom>
              <a:avLst/>
              <a:gdLst>
                <a:gd name="T0" fmla="*/ 108 w 116"/>
                <a:gd name="T1" fmla="*/ 23 h 57"/>
                <a:gd name="T2" fmla="*/ 89 w 116"/>
                <a:gd name="T3" fmla="*/ 27 h 57"/>
                <a:gd name="T4" fmla="*/ 88 w 116"/>
                <a:gd name="T5" fmla="*/ 27 h 57"/>
                <a:gd name="T6" fmla="*/ 70 w 116"/>
                <a:gd name="T7" fmla="*/ 29 h 57"/>
                <a:gd name="T8" fmla="*/ 44 w 116"/>
                <a:gd name="T9" fmla="*/ 24 h 57"/>
                <a:gd name="T10" fmla="*/ 42 w 116"/>
                <a:gd name="T11" fmla="*/ 24 h 57"/>
                <a:gd name="T12" fmla="*/ 41 w 116"/>
                <a:gd name="T13" fmla="*/ 24 h 57"/>
                <a:gd name="T14" fmla="*/ 22 w 116"/>
                <a:gd name="T15" fmla="*/ 2 h 57"/>
                <a:gd name="T16" fmla="*/ 16 w 116"/>
                <a:gd name="T17" fmla="*/ 1 h 57"/>
                <a:gd name="T18" fmla="*/ 16 w 116"/>
                <a:gd name="T19" fmla="*/ 7 h 57"/>
                <a:gd name="T20" fmla="*/ 34 w 116"/>
                <a:gd name="T21" fmla="*/ 28 h 57"/>
                <a:gd name="T22" fmla="*/ 33 w 116"/>
                <a:gd name="T23" fmla="*/ 29 h 57"/>
                <a:gd name="T24" fmla="*/ 32 w 116"/>
                <a:gd name="T25" fmla="*/ 37 h 57"/>
                <a:gd name="T26" fmla="*/ 32 w 116"/>
                <a:gd name="T27" fmla="*/ 38 h 57"/>
                <a:gd name="T28" fmla="*/ 4 w 116"/>
                <a:gd name="T29" fmla="*/ 46 h 57"/>
                <a:gd name="T30" fmla="*/ 1 w 116"/>
                <a:gd name="T31" fmla="*/ 51 h 57"/>
                <a:gd name="T32" fmla="*/ 6 w 116"/>
                <a:gd name="T33" fmla="*/ 54 h 57"/>
                <a:gd name="T34" fmla="*/ 37 w 116"/>
                <a:gd name="T35" fmla="*/ 45 h 57"/>
                <a:gd name="T36" fmla="*/ 38 w 116"/>
                <a:gd name="T37" fmla="*/ 45 h 57"/>
                <a:gd name="T38" fmla="*/ 66 w 116"/>
                <a:gd name="T39" fmla="*/ 50 h 57"/>
                <a:gd name="T40" fmla="*/ 68 w 116"/>
                <a:gd name="T41" fmla="*/ 50 h 57"/>
                <a:gd name="T42" fmla="*/ 83 w 116"/>
                <a:gd name="T43" fmla="*/ 56 h 57"/>
                <a:gd name="T44" fmla="*/ 86 w 116"/>
                <a:gd name="T45" fmla="*/ 56 h 57"/>
                <a:gd name="T46" fmla="*/ 111 w 116"/>
                <a:gd name="T47" fmla="*/ 52 h 57"/>
                <a:gd name="T48" fmla="*/ 115 w 116"/>
                <a:gd name="T49" fmla="*/ 47 h 57"/>
                <a:gd name="T50" fmla="*/ 110 w 116"/>
                <a:gd name="T51" fmla="*/ 43 h 57"/>
                <a:gd name="T52" fmla="*/ 86 w 116"/>
                <a:gd name="T53" fmla="*/ 47 h 57"/>
                <a:gd name="T54" fmla="*/ 72 w 116"/>
                <a:gd name="T55" fmla="*/ 41 h 57"/>
                <a:gd name="T56" fmla="*/ 72 w 116"/>
                <a:gd name="T57" fmla="*/ 39 h 57"/>
                <a:gd name="T58" fmla="*/ 86 w 116"/>
                <a:gd name="T59" fmla="*/ 37 h 57"/>
                <a:gd name="T60" fmla="*/ 89 w 116"/>
                <a:gd name="T61" fmla="*/ 37 h 57"/>
                <a:gd name="T62" fmla="*/ 111 w 116"/>
                <a:gd name="T63" fmla="*/ 32 h 57"/>
                <a:gd name="T64" fmla="*/ 114 w 116"/>
                <a:gd name="T65" fmla="*/ 26 h 57"/>
                <a:gd name="T66" fmla="*/ 108 w 116"/>
                <a:gd name="T67" fmla="*/ 23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57">
                  <a:moveTo>
                    <a:pt x="108" y="23"/>
                  </a:moveTo>
                  <a:cubicBezTo>
                    <a:pt x="89" y="27"/>
                    <a:pt x="89" y="27"/>
                    <a:pt x="89" y="27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70" y="29"/>
                    <a:pt x="70" y="29"/>
                    <a:pt x="70" y="29"/>
                  </a:cubicBezTo>
                  <a:cubicBezTo>
                    <a:pt x="44" y="24"/>
                    <a:pt x="44" y="24"/>
                    <a:pt x="44" y="24"/>
                  </a:cubicBezTo>
                  <a:cubicBezTo>
                    <a:pt x="43" y="24"/>
                    <a:pt x="42" y="24"/>
                    <a:pt x="42" y="24"/>
                  </a:cubicBezTo>
                  <a:cubicBezTo>
                    <a:pt x="42" y="24"/>
                    <a:pt x="41" y="24"/>
                    <a:pt x="41" y="24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0" y="0"/>
                    <a:pt x="18" y="0"/>
                    <a:pt x="16" y="1"/>
                  </a:cubicBezTo>
                  <a:cubicBezTo>
                    <a:pt x="14" y="3"/>
                    <a:pt x="14" y="5"/>
                    <a:pt x="16" y="7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4" y="29"/>
                    <a:pt x="33" y="29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8"/>
                    <a:pt x="32" y="38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1" y="46"/>
                    <a:pt x="0" y="49"/>
                    <a:pt x="1" y="51"/>
                  </a:cubicBezTo>
                  <a:cubicBezTo>
                    <a:pt x="1" y="53"/>
                    <a:pt x="4" y="54"/>
                    <a:pt x="6" y="5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8" y="45"/>
                    <a:pt x="38" y="45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67" y="50"/>
                    <a:pt x="67" y="50"/>
                    <a:pt x="68" y="50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4" y="56"/>
                    <a:pt x="85" y="57"/>
                    <a:pt x="86" y="56"/>
                  </a:cubicBezTo>
                  <a:cubicBezTo>
                    <a:pt x="111" y="52"/>
                    <a:pt x="111" y="52"/>
                    <a:pt x="111" y="52"/>
                  </a:cubicBezTo>
                  <a:cubicBezTo>
                    <a:pt x="114" y="52"/>
                    <a:pt x="116" y="49"/>
                    <a:pt x="115" y="47"/>
                  </a:cubicBezTo>
                  <a:cubicBezTo>
                    <a:pt x="115" y="44"/>
                    <a:pt x="113" y="42"/>
                    <a:pt x="110" y="43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7" y="37"/>
                    <a:pt x="88" y="37"/>
                    <a:pt x="89" y="37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3" y="32"/>
                    <a:pt x="115" y="29"/>
                    <a:pt x="114" y="26"/>
                  </a:cubicBezTo>
                  <a:cubicBezTo>
                    <a:pt x="113" y="24"/>
                    <a:pt x="110" y="22"/>
                    <a:pt x="10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2055861" y="2267903"/>
              <a:ext cx="31752" cy="34929"/>
            </a:xfrm>
            <a:custGeom>
              <a:avLst/>
              <a:gdLst>
                <a:gd name="T0" fmla="*/ 7 w 18"/>
                <a:gd name="T1" fmla="*/ 17 h 18"/>
                <a:gd name="T2" fmla="*/ 17 w 18"/>
                <a:gd name="T3" fmla="*/ 11 h 18"/>
                <a:gd name="T4" fmla="*/ 10 w 18"/>
                <a:gd name="T5" fmla="*/ 1 h 18"/>
                <a:gd name="T6" fmla="*/ 1 w 18"/>
                <a:gd name="T7" fmla="*/ 8 h 18"/>
                <a:gd name="T8" fmla="*/ 7 w 18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7" y="17"/>
                  </a:moveTo>
                  <a:cubicBezTo>
                    <a:pt x="12" y="18"/>
                    <a:pt x="16" y="15"/>
                    <a:pt x="17" y="11"/>
                  </a:cubicBezTo>
                  <a:cubicBezTo>
                    <a:pt x="18" y="6"/>
                    <a:pt x="15" y="2"/>
                    <a:pt x="10" y="1"/>
                  </a:cubicBezTo>
                  <a:cubicBezTo>
                    <a:pt x="6" y="0"/>
                    <a:pt x="2" y="3"/>
                    <a:pt x="1" y="8"/>
                  </a:cubicBezTo>
                  <a:cubicBezTo>
                    <a:pt x="0" y="12"/>
                    <a:pt x="3" y="16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1281123" y="2040862"/>
              <a:ext cx="212735" cy="103201"/>
            </a:xfrm>
            <a:custGeom>
              <a:avLst/>
              <a:gdLst>
                <a:gd name="T0" fmla="*/ 108 w 116"/>
                <a:gd name="T1" fmla="*/ 24 h 57"/>
                <a:gd name="T2" fmla="*/ 89 w 116"/>
                <a:gd name="T3" fmla="*/ 28 h 57"/>
                <a:gd name="T4" fmla="*/ 88 w 116"/>
                <a:gd name="T5" fmla="*/ 28 h 57"/>
                <a:gd name="T6" fmla="*/ 70 w 116"/>
                <a:gd name="T7" fmla="*/ 30 h 57"/>
                <a:gd name="T8" fmla="*/ 44 w 116"/>
                <a:gd name="T9" fmla="*/ 25 h 57"/>
                <a:gd name="T10" fmla="*/ 42 w 116"/>
                <a:gd name="T11" fmla="*/ 25 h 57"/>
                <a:gd name="T12" fmla="*/ 42 w 116"/>
                <a:gd name="T13" fmla="*/ 25 h 57"/>
                <a:gd name="T14" fmla="*/ 22 w 116"/>
                <a:gd name="T15" fmla="*/ 2 h 57"/>
                <a:gd name="T16" fmla="*/ 16 w 116"/>
                <a:gd name="T17" fmla="*/ 2 h 57"/>
                <a:gd name="T18" fmla="*/ 16 w 116"/>
                <a:gd name="T19" fmla="*/ 8 h 57"/>
                <a:gd name="T20" fmla="*/ 34 w 116"/>
                <a:gd name="T21" fmla="*/ 29 h 57"/>
                <a:gd name="T22" fmla="*/ 34 w 116"/>
                <a:gd name="T23" fmla="*/ 30 h 57"/>
                <a:gd name="T24" fmla="*/ 32 w 116"/>
                <a:gd name="T25" fmla="*/ 37 h 57"/>
                <a:gd name="T26" fmla="*/ 32 w 116"/>
                <a:gd name="T27" fmla="*/ 39 h 57"/>
                <a:gd name="T28" fmla="*/ 4 w 116"/>
                <a:gd name="T29" fmla="*/ 46 h 57"/>
                <a:gd name="T30" fmla="*/ 1 w 116"/>
                <a:gd name="T31" fmla="*/ 51 h 57"/>
                <a:gd name="T32" fmla="*/ 6 w 116"/>
                <a:gd name="T33" fmla="*/ 54 h 57"/>
                <a:gd name="T34" fmla="*/ 38 w 116"/>
                <a:gd name="T35" fmla="*/ 46 h 57"/>
                <a:gd name="T36" fmla="*/ 38 w 116"/>
                <a:gd name="T37" fmla="*/ 46 h 57"/>
                <a:gd name="T38" fmla="*/ 67 w 116"/>
                <a:gd name="T39" fmla="*/ 51 h 57"/>
                <a:gd name="T40" fmla="*/ 68 w 116"/>
                <a:gd name="T41" fmla="*/ 51 h 57"/>
                <a:gd name="T42" fmla="*/ 83 w 116"/>
                <a:gd name="T43" fmla="*/ 56 h 57"/>
                <a:gd name="T44" fmla="*/ 87 w 116"/>
                <a:gd name="T45" fmla="*/ 57 h 57"/>
                <a:gd name="T46" fmla="*/ 112 w 116"/>
                <a:gd name="T47" fmla="*/ 53 h 57"/>
                <a:gd name="T48" fmla="*/ 116 w 116"/>
                <a:gd name="T49" fmla="*/ 47 h 57"/>
                <a:gd name="T50" fmla="*/ 110 w 116"/>
                <a:gd name="T51" fmla="*/ 43 h 57"/>
                <a:gd name="T52" fmla="*/ 87 w 116"/>
                <a:gd name="T53" fmla="*/ 47 h 57"/>
                <a:gd name="T54" fmla="*/ 72 w 116"/>
                <a:gd name="T55" fmla="*/ 42 h 57"/>
                <a:gd name="T56" fmla="*/ 73 w 116"/>
                <a:gd name="T57" fmla="*/ 39 h 57"/>
                <a:gd name="T58" fmla="*/ 87 w 116"/>
                <a:gd name="T59" fmla="*/ 38 h 57"/>
                <a:gd name="T60" fmla="*/ 90 w 116"/>
                <a:gd name="T61" fmla="*/ 38 h 57"/>
                <a:gd name="T62" fmla="*/ 111 w 116"/>
                <a:gd name="T63" fmla="*/ 33 h 57"/>
                <a:gd name="T64" fmla="*/ 114 w 116"/>
                <a:gd name="T65" fmla="*/ 27 h 57"/>
                <a:gd name="T66" fmla="*/ 108 w 116"/>
                <a:gd name="T67" fmla="*/ 24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16" h="57">
                  <a:moveTo>
                    <a:pt x="108" y="24"/>
                  </a:moveTo>
                  <a:cubicBezTo>
                    <a:pt x="89" y="28"/>
                    <a:pt x="89" y="28"/>
                    <a:pt x="89" y="28"/>
                  </a:cubicBezTo>
                  <a:cubicBezTo>
                    <a:pt x="89" y="28"/>
                    <a:pt x="88" y="28"/>
                    <a:pt x="88" y="28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4" y="25"/>
                    <a:pt x="43" y="25"/>
                    <a:pt x="42" y="25"/>
                  </a:cubicBezTo>
                  <a:cubicBezTo>
                    <a:pt x="42" y="25"/>
                    <a:pt x="42" y="25"/>
                    <a:pt x="42" y="25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1"/>
                    <a:pt x="18" y="0"/>
                    <a:pt x="16" y="2"/>
                  </a:cubicBezTo>
                  <a:cubicBezTo>
                    <a:pt x="15" y="3"/>
                    <a:pt x="14" y="6"/>
                    <a:pt x="16" y="8"/>
                  </a:cubicBezTo>
                  <a:cubicBezTo>
                    <a:pt x="34" y="29"/>
                    <a:pt x="34" y="29"/>
                    <a:pt x="34" y="29"/>
                  </a:cubicBezTo>
                  <a:cubicBezTo>
                    <a:pt x="34" y="29"/>
                    <a:pt x="34" y="30"/>
                    <a:pt x="34" y="30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8"/>
                    <a:pt x="32" y="38"/>
                    <a:pt x="32" y="3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2" y="47"/>
                    <a:pt x="0" y="49"/>
                    <a:pt x="1" y="51"/>
                  </a:cubicBezTo>
                  <a:cubicBezTo>
                    <a:pt x="2" y="54"/>
                    <a:pt x="4" y="55"/>
                    <a:pt x="6" y="54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38" y="46"/>
                    <a:pt x="38" y="46"/>
                    <a:pt x="38" y="46"/>
                  </a:cubicBezTo>
                  <a:cubicBezTo>
                    <a:pt x="67" y="51"/>
                    <a:pt x="67" y="51"/>
                    <a:pt x="67" y="51"/>
                  </a:cubicBezTo>
                  <a:cubicBezTo>
                    <a:pt x="67" y="51"/>
                    <a:pt x="68" y="51"/>
                    <a:pt x="68" y="51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84" y="57"/>
                    <a:pt x="85" y="57"/>
                    <a:pt x="87" y="57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5" y="52"/>
                    <a:pt x="116" y="50"/>
                    <a:pt x="116" y="47"/>
                  </a:cubicBezTo>
                  <a:cubicBezTo>
                    <a:pt x="115" y="45"/>
                    <a:pt x="113" y="43"/>
                    <a:pt x="110" y="43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87" y="38"/>
                    <a:pt x="87" y="38"/>
                    <a:pt x="87" y="38"/>
                  </a:cubicBezTo>
                  <a:cubicBezTo>
                    <a:pt x="88" y="38"/>
                    <a:pt x="89" y="38"/>
                    <a:pt x="90" y="38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14" y="32"/>
                    <a:pt x="115" y="29"/>
                    <a:pt x="114" y="27"/>
                  </a:cubicBezTo>
                  <a:cubicBezTo>
                    <a:pt x="113" y="24"/>
                    <a:pt x="110" y="23"/>
                    <a:pt x="10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1306525" y="2080555"/>
              <a:ext cx="31752" cy="33341"/>
            </a:xfrm>
            <a:custGeom>
              <a:avLst/>
              <a:gdLst>
                <a:gd name="T0" fmla="*/ 8 w 18"/>
                <a:gd name="T1" fmla="*/ 17 h 18"/>
                <a:gd name="T2" fmla="*/ 17 w 18"/>
                <a:gd name="T3" fmla="*/ 10 h 18"/>
                <a:gd name="T4" fmla="*/ 11 w 18"/>
                <a:gd name="T5" fmla="*/ 1 h 18"/>
                <a:gd name="T6" fmla="*/ 1 w 18"/>
                <a:gd name="T7" fmla="*/ 7 h 18"/>
                <a:gd name="T8" fmla="*/ 8 w 18"/>
                <a:gd name="T9" fmla="*/ 1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8" y="17"/>
                  </a:moveTo>
                  <a:cubicBezTo>
                    <a:pt x="12" y="18"/>
                    <a:pt x="16" y="15"/>
                    <a:pt x="17" y="10"/>
                  </a:cubicBezTo>
                  <a:cubicBezTo>
                    <a:pt x="18" y="6"/>
                    <a:pt x="15" y="2"/>
                    <a:pt x="11" y="1"/>
                  </a:cubicBezTo>
                  <a:cubicBezTo>
                    <a:pt x="6" y="0"/>
                    <a:pt x="2" y="3"/>
                    <a:pt x="1" y="7"/>
                  </a:cubicBezTo>
                  <a:cubicBezTo>
                    <a:pt x="0" y="12"/>
                    <a:pt x="3" y="16"/>
                    <a:pt x="8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" name="Freeform 18"/>
            <p:cNvSpPr/>
            <p:nvPr/>
          </p:nvSpPr>
          <p:spPr bwMode="auto">
            <a:xfrm>
              <a:off x="590527" y="1564553"/>
              <a:ext cx="244487" cy="214340"/>
            </a:xfrm>
            <a:custGeom>
              <a:avLst/>
              <a:gdLst>
                <a:gd name="T0" fmla="*/ 129 w 134"/>
                <a:gd name="T1" fmla="*/ 82 h 116"/>
                <a:gd name="T2" fmla="*/ 107 w 134"/>
                <a:gd name="T3" fmla="*/ 74 h 116"/>
                <a:gd name="T4" fmla="*/ 106 w 134"/>
                <a:gd name="T5" fmla="*/ 73 h 116"/>
                <a:gd name="T6" fmla="*/ 86 w 134"/>
                <a:gd name="T7" fmla="*/ 63 h 116"/>
                <a:gd name="T8" fmla="*/ 63 w 134"/>
                <a:gd name="T9" fmla="*/ 42 h 116"/>
                <a:gd name="T10" fmla="*/ 61 w 134"/>
                <a:gd name="T11" fmla="*/ 40 h 116"/>
                <a:gd name="T12" fmla="*/ 61 w 134"/>
                <a:gd name="T13" fmla="*/ 40 h 116"/>
                <a:gd name="T14" fmla="*/ 55 w 134"/>
                <a:gd name="T15" fmla="*/ 4 h 116"/>
                <a:gd name="T16" fmla="*/ 49 w 134"/>
                <a:gd name="T17" fmla="*/ 0 h 116"/>
                <a:gd name="T18" fmla="*/ 45 w 134"/>
                <a:gd name="T19" fmla="*/ 6 h 116"/>
                <a:gd name="T20" fmla="*/ 50 w 134"/>
                <a:gd name="T21" fmla="*/ 39 h 116"/>
                <a:gd name="T22" fmla="*/ 49 w 134"/>
                <a:gd name="T23" fmla="*/ 40 h 116"/>
                <a:gd name="T24" fmla="*/ 43 w 134"/>
                <a:gd name="T25" fmla="*/ 47 h 116"/>
                <a:gd name="T26" fmla="*/ 42 w 134"/>
                <a:gd name="T27" fmla="*/ 48 h 116"/>
                <a:gd name="T28" fmla="*/ 8 w 134"/>
                <a:gd name="T29" fmla="*/ 37 h 116"/>
                <a:gd name="T30" fmla="*/ 1 w 134"/>
                <a:gd name="T31" fmla="*/ 41 h 116"/>
                <a:gd name="T32" fmla="*/ 5 w 134"/>
                <a:gd name="T33" fmla="*/ 47 h 116"/>
                <a:gd name="T34" fmla="*/ 42 w 134"/>
                <a:gd name="T35" fmla="*/ 59 h 116"/>
                <a:gd name="T36" fmla="*/ 43 w 134"/>
                <a:gd name="T37" fmla="*/ 59 h 116"/>
                <a:gd name="T38" fmla="*/ 69 w 134"/>
                <a:gd name="T39" fmla="*/ 82 h 116"/>
                <a:gd name="T40" fmla="*/ 70 w 134"/>
                <a:gd name="T41" fmla="*/ 83 h 116"/>
                <a:gd name="T42" fmla="*/ 82 w 134"/>
                <a:gd name="T43" fmla="*/ 99 h 116"/>
                <a:gd name="T44" fmla="*/ 85 w 134"/>
                <a:gd name="T45" fmla="*/ 102 h 116"/>
                <a:gd name="T46" fmla="*/ 114 w 134"/>
                <a:gd name="T47" fmla="*/ 114 h 116"/>
                <a:gd name="T48" fmla="*/ 122 w 134"/>
                <a:gd name="T49" fmla="*/ 111 h 116"/>
                <a:gd name="T50" fmla="*/ 119 w 134"/>
                <a:gd name="T51" fmla="*/ 103 h 116"/>
                <a:gd name="T52" fmla="*/ 92 w 134"/>
                <a:gd name="T53" fmla="*/ 92 h 116"/>
                <a:gd name="T54" fmla="*/ 80 w 134"/>
                <a:gd name="T55" fmla="*/ 77 h 116"/>
                <a:gd name="T56" fmla="*/ 83 w 134"/>
                <a:gd name="T57" fmla="*/ 75 h 116"/>
                <a:gd name="T58" fmla="*/ 98 w 134"/>
                <a:gd name="T59" fmla="*/ 82 h 116"/>
                <a:gd name="T60" fmla="*/ 101 w 134"/>
                <a:gd name="T61" fmla="*/ 84 h 116"/>
                <a:gd name="T62" fmla="*/ 126 w 134"/>
                <a:gd name="T63" fmla="*/ 94 h 116"/>
                <a:gd name="T64" fmla="*/ 133 w 134"/>
                <a:gd name="T65" fmla="*/ 89 h 116"/>
                <a:gd name="T66" fmla="*/ 129 w 134"/>
                <a:gd name="T67" fmla="*/ 8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16">
                  <a:moveTo>
                    <a:pt x="129" y="82"/>
                  </a:moveTo>
                  <a:cubicBezTo>
                    <a:pt x="107" y="74"/>
                    <a:pt x="107" y="74"/>
                    <a:pt x="107" y="74"/>
                  </a:cubicBezTo>
                  <a:cubicBezTo>
                    <a:pt x="107" y="73"/>
                    <a:pt x="106" y="73"/>
                    <a:pt x="106" y="7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63" y="42"/>
                    <a:pt x="63" y="42"/>
                    <a:pt x="63" y="42"/>
                  </a:cubicBezTo>
                  <a:cubicBezTo>
                    <a:pt x="62" y="41"/>
                    <a:pt x="61" y="41"/>
                    <a:pt x="61" y="40"/>
                  </a:cubicBezTo>
                  <a:cubicBezTo>
                    <a:pt x="61" y="40"/>
                    <a:pt x="61" y="40"/>
                    <a:pt x="61" y="40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55" y="2"/>
                    <a:pt x="52" y="0"/>
                    <a:pt x="49" y="0"/>
                  </a:cubicBezTo>
                  <a:cubicBezTo>
                    <a:pt x="46" y="0"/>
                    <a:pt x="45" y="3"/>
                    <a:pt x="45" y="6"/>
                  </a:cubicBezTo>
                  <a:cubicBezTo>
                    <a:pt x="50" y="39"/>
                    <a:pt x="50" y="39"/>
                    <a:pt x="50" y="39"/>
                  </a:cubicBezTo>
                  <a:cubicBezTo>
                    <a:pt x="50" y="39"/>
                    <a:pt x="49" y="40"/>
                    <a:pt x="49" y="40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2" y="47"/>
                    <a:pt x="42" y="48"/>
                    <a:pt x="42" y="48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5" y="37"/>
                    <a:pt x="2" y="38"/>
                    <a:pt x="1" y="41"/>
                  </a:cubicBezTo>
                  <a:cubicBezTo>
                    <a:pt x="0" y="43"/>
                    <a:pt x="2" y="46"/>
                    <a:pt x="5" y="47"/>
                  </a:cubicBezTo>
                  <a:cubicBezTo>
                    <a:pt x="42" y="59"/>
                    <a:pt x="42" y="59"/>
                    <a:pt x="42" y="5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69" y="82"/>
                    <a:pt x="69" y="82"/>
                    <a:pt x="69" y="8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82" y="99"/>
                    <a:pt x="82" y="99"/>
                    <a:pt x="82" y="99"/>
                  </a:cubicBezTo>
                  <a:cubicBezTo>
                    <a:pt x="83" y="101"/>
                    <a:pt x="84" y="102"/>
                    <a:pt x="85" y="102"/>
                  </a:cubicBezTo>
                  <a:cubicBezTo>
                    <a:pt x="114" y="114"/>
                    <a:pt x="114" y="114"/>
                    <a:pt x="114" y="114"/>
                  </a:cubicBezTo>
                  <a:cubicBezTo>
                    <a:pt x="117" y="116"/>
                    <a:pt x="121" y="114"/>
                    <a:pt x="122" y="111"/>
                  </a:cubicBezTo>
                  <a:cubicBezTo>
                    <a:pt x="123" y="108"/>
                    <a:pt x="122" y="105"/>
                    <a:pt x="119" y="103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83" y="75"/>
                    <a:pt x="83" y="75"/>
                    <a:pt x="83" y="75"/>
                  </a:cubicBezTo>
                  <a:cubicBezTo>
                    <a:pt x="98" y="82"/>
                    <a:pt x="98" y="82"/>
                    <a:pt x="98" y="82"/>
                  </a:cubicBezTo>
                  <a:cubicBezTo>
                    <a:pt x="99" y="83"/>
                    <a:pt x="100" y="84"/>
                    <a:pt x="101" y="84"/>
                  </a:cubicBezTo>
                  <a:cubicBezTo>
                    <a:pt x="126" y="94"/>
                    <a:pt x="126" y="94"/>
                    <a:pt x="126" y="94"/>
                  </a:cubicBezTo>
                  <a:cubicBezTo>
                    <a:pt x="129" y="94"/>
                    <a:pt x="133" y="92"/>
                    <a:pt x="133" y="89"/>
                  </a:cubicBezTo>
                  <a:cubicBezTo>
                    <a:pt x="134" y="86"/>
                    <a:pt x="132" y="83"/>
                    <a:pt x="129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" name="Freeform 19"/>
            <p:cNvSpPr/>
            <p:nvPr/>
          </p:nvSpPr>
          <p:spPr bwMode="auto">
            <a:xfrm>
              <a:off x="638154" y="1607421"/>
              <a:ext cx="38102" cy="38105"/>
            </a:xfrm>
            <a:custGeom>
              <a:avLst/>
              <a:gdLst>
                <a:gd name="T0" fmla="*/ 4 w 21"/>
                <a:gd name="T1" fmla="*/ 18 h 21"/>
                <a:gd name="T2" fmla="*/ 18 w 21"/>
                <a:gd name="T3" fmla="*/ 17 h 21"/>
                <a:gd name="T4" fmla="*/ 17 w 21"/>
                <a:gd name="T5" fmla="*/ 3 h 21"/>
                <a:gd name="T6" fmla="*/ 3 w 21"/>
                <a:gd name="T7" fmla="*/ 4 h 21"/>
                <a:gd name="T8" fmla="*/ 4 w 21"/>
                <a:gd name="T9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4" y="18"/>
                  </a:moveTo>
                  <a:cubicBezTo>
                    <a:pt x="8" y="21"/>
                    <a:pt x="14" y="21"/>
                    <a:pt x="18" y="17"/>
                  </a:cubicBezTo>
                  <a:cubicBezTo>
                    <a:pt x="21" y="13"/>
                    <a:pt x="21" y="7"/>
                    <a:pt x="17" y="3"/>
                  </a:cubicBezTo>
                  <a:cubicBezTo>
                    <a:pt x="13" y="0"/>
                    <a:pt x="7" y="0"/>
                    <a:pt x="3" y="4"/>
                  </a:cubicBezTo>
                  <a:cubicBezTo>
                    <a:pt x="0" y="8"/>
                    <a:pt x="0" y="14"/>
                    <a:pt x="4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" name="Freeform 20"/>
            <p:cNvSpPr/>
            <p:nvPr/>
          </p:nvSpPr>
          <p:spPr bwMode="auto">
            <a:xfrm>
              <a:off x="960433" y="2534636"/>
              <a:ext cx="122243" cy="228628"/>
            </a:xfrm>
            <a:custGeom>
              <a:avLst/>
              <a:gdLst>
                <a:gd name="T0" fmla="*/ 3 w 66"/>
                <a:gd name="T1" fmla="*/ 1 h 125"/>
                <a:gd name="T2" fmla="*/ 10 w 66"/>
                <a:gd name="T3" fmla="*/ 3 h 125"/>
                <a:gd name="T4" fmla="*/ 23 w 66"/>
                <a:gd name="T5" fmla="*/ 28 h 125"/>
                <a:gd name="T6" fmla="*/ 25 w 66"/>
                <a:gd name="T7" fmla="*/ 27 h 125"/>
                <a:gd name="T8" fmla="*/ 34 w 66"/>
                <a:gd name="T9" fmla="*/ 27 h 125"/>
                <a:gd name="T10" fmla="*/ 35 w 66"/>
                <a:gd name="T11" fmla="*/ 28 h 125"/>
                <a:gd name="T12" fmla="*/ 43 w 66"/>
                <a:gd name="T13" fmla="*/ 27 h 125"/>
                <a:gd name="T14" fmla="*/ 42 w 66"/>
                <a:gd name="T15" fmla="*/ 22 h 125"/>
                <a:gd name="T16" fmla="*/ 49 w 66"/>
                <a:gd name="T17" fmla="*/ 19 h 125"/>
                <a:gd name="T18" fmla="*/ 63 w 66"/>
                <a:gd name="T19" fmla="*/ 26 h 125"/>
                <a:gd name="T20" fmla="*/ 65 w 66"/>
                <a:gd name="T21" fmla="*/ 33 h 125"/>
                <a:gd name="T22" fmla="*/ 61 w 66"/>
                <a:gd name="T23" fmla="*/ 36 h 125"/>
                <a:gd name="T24" fmla="*/ 61 w 66"/>
                <a:gd name="T25" fmla="*/ 36 h 125"/>
                <a:gd name="T26" fmla="*/ 42 w 66"/>
                <a:gd name="T27" fmla="*/ 37 h 125"/>
                <a:gd name="T28" fmla="*/ 40 w 66"/>
                <a:gd name="T29" fmla="*/ 59 h 125"/>
                <a:gd name="T30" fmla="*/ 40 w 66"/>
                <a:gd name="T31" fmla="*/ 60 h 125"/>
                <a:gd name="T32" fmla="*/ 42 w 66"/>
                <a:gd name="T33" fmla="*/ 91 h 125"/>
                <a:gd name="T34" fmla="*/ 42 w 66"/>
                <a:gd name="T35" fmla="*/ 92 h 125"/>
                <a:gd name="T36" fmla="*/ 43 w 66"/>
                <a:gd name="T37" fmla="*/ 117 h 125"/>
                <a:gd name="T38" fmla="*/ 38 w 66"/>
                <a:gd name="T39" fmla="*/ 124 h 125"/>
                <a:gd name="T40" fmla="*/ 32 w 66"/>
                <a:gd name="T41" fmla="*/ 119 h 125"/>
                <a:gd name="T42" fmla="*/ 30 w 66"/>
                <a:gd name="T43" fmla="*/ 94 h 125"/>
                <a:gd name="T44" fmla="*/ 30 w 66"/>
                <a:gd name="T45" fmla="*/ 91 h 125"/>
                <a:gd name="T46" fmla="*/ 30 w 66"/>
                <a:gd name="T47" fmla="*/ 74 h 125"/>
                <a:gd name="T48" fmla="*/ 26 w 66"/>
                <a:gd name="T49" fmla="*/ 74 h 125"/>
                <a:gd name="T50" fmla="*/ 25 w 66"/>
                <a:gd name="T51" fmla="*/ 91 h 125"/>
                <a:gd name="T52" fmla="*/ 25 w 66"/>
                <a:gd name="T53" fmla="*/ 94 h 125"/>
                <a:gd name="T54" fmla="*/ 24 w 66"/>
                <a:gd name="T55" fmla="*/ 119 h 125"/>
                <a:gd name="T56" fmla="*/ 17 w 66"/>
                <a:gd name="T57" fmla="*/ 124 h 125"/>
                <a:gd name="T58" fmla="*/ 12 w 66"/>
                <a:gd name="T59" fmla="*/ 117 h 125"/>
                <a:gd name="T60" fmla="*/ 13 w 66"/>
                <a:gd name="T61" fmla="*/ 92 h 125"/>
                <a:gd name="T62" fmla="*/ 13 w 66"/>
                <a:gd name="T63" fmla="*/ 91 h 125"/>
                <a:gd name="T64" fmla="*/ 14 w 66"/>
                <a:gd name="T65" fmla="*/ 70 h 125"/>
                <a:gd name="T66" fmla="*/ 14 w 66"/>
                <a:gd name="T67" fmla="*/ 69 h 125"/>
                <a:gd name="T68" fmla="*/ 15 w 66"/>
                <a:gd name="T69" fmla="*/ 62 h 125"/>
                <a:gd name="T70" fmla="*/ 15 w 66"/>
                <a:gd name="T71" fmla="*/ 60 h 125"/>
                <a:gd name="T72" fmla="*/ 15 w 66"/>
                <a:gd name="T73" fmla="*/ 59 h 125"/>
                <a:gd name="T74" fmla="*/ 16 w 66"/>
                <a:gd name="T75" fmla="*/ 38 h 125"/>
                <a:gd name="T76" fmla="*/ 16 w 66"/>
                <a:gd name="T77" fmla="*/ 37 h 125"/>
                <a:gd name="T78" fmla="*/ 16 w 66"/>
                <a:gd name="T79" fmla="*/ 36 h 125"/>
                <a:gd name="T80" fmla="*/ 1 w 66"/>
                <a:gd name="T81" fmla="*/ 8 h 125"/>
                <a:gd name="T82" fmla="*/ 3 w 66"/>
                <a:gd name="T83" fmla="*/ 1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125">
                  <a:moveTo>
                    <a:pt x="3" y="1"/>
                  </a:moveTo>
                  <a:cubicBezTo>
                    <a:pt x="6" y="0"/>
                    <a:pt x="8" y="1"/>
                    <a:pt x="10" y="3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7"/>
                    <a:pt x="24" y="27"/>
                    <a:pt x="25" y="27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4" y="27"/>
                    <a:pt x="35" y="28"/>
                    <a:pt x="35" y="28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2" y="26"/>
                    <a:pt x="41" y="23"/>
                    <a:pt x="42" y="22"/>
                  </a:cubicBezTo>
                  <a:cubicBezTo>
                    <a:pt x="43" y="19"/>
                    <a:pt x="46" y="18"/>
                    <a:pt x="49" y="19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5" y="27"/>
                    <a:pt x="66" y="30"/>
                    <a:pt x="65" y="33"/>
                  </a:cubicBezTo>
                  <a:cubicBezTo>
                    <a:pt x="65" y="34"/>
                    <a:pt x="63" y="35"/>
                    <a:pt x="61" y="3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0" y="59"/>
                    <a:pt x="40" y="59"/>
                    <a:pt x="40" y="59"/>
                  </a:cubicBezTo>
                  <a:cubicBezTo>
                    <a:pt x="40" y="59"/>
                    <a:pt x="40" y="59"/>
                    <a:pt x="40" y="60"/>
                  </a:cubicBezTo>
                  <a:cubicBezTo>
                    <a:pt x="42" y="91"/>
                    <a:pt x="42" y="91"/>
                    <a:pt x="42" y="91"/>
                  </a:cubicBezTo>
                  <a:cubicBezTo>
                    <a:pt x="42" y="91"/>
                    <a:pt x="42" y="92"/>
                    <a:pt x="42" y="92"/>
                  </a:cubicBezTo>
                  <a:cubicBezTo>
                    <a:pt x="43" y="117"/>
                    <a:pt x="43" y="117"/>
                    <a:pt x="43" y="117"/>
                  </a:cubicBezTo>
                  <a:cubicBezTo>
                    <a:pt x="44" y="121"/>
                    <a:pt x="42" y="124"/>
                    <a:pt x="38" y="124"/>
                  </a:cubicBezTo>
                  <a:cubicBezTo>
                    <a:pt x="35" y="125"/>
                    <a:pt x="32" y="122"/>
                    <a:pt x="32" y="119"/>
                  </a:cubicBezTo>
                  <a:cubicBezTo>
                    <a:pt x="30" y="94"/>
                    <a:pt x="30" y="94"/>
                    <a:pt x="30" y="94"/>
                  </a:cubicBezTo>
                  <a:cubicBezTo>
                    <a:pt x="30" y="93"/>
                    <a:pt x="30" y="92"/>
                    <a:pt x="30" y="91"/>
                  </a:cubicBezTo>
                  <a:cubicBezTo>
                    <a:pt x="30" y="74"/>
                    <a:pt x="30" y="74"/>
                    <a:pt x="30" y="74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5" y="91"/>
                    <a:pt x="25" y="91"/>
                    <a:pt x="25" y="91"/>
                  </a:cubicBezTo>
                  <a:cubicBezTo>
                    <a:pt x="25" y="92"/>
                    <a:pt x="25" y="93"/>
                    <a:pt x="25" y="94"/>
                  </a:cubicBezTo>
                  <a:cubicBezTo>
                    <a:pt x="24" y="119"/>
                    <a:pt x="24" y="119"/>
                    <a:pt x="24" y="119"/>
                  </a:cubicBezTo>
                  <a:cubicBezTo>
                    <a:pt x="23" y="122"/>
                    <a:pt x="20" y="125"/>
                    <a:pt x="17" y="124"/>
                  </a:cubicBezTo>
                  <a:cubicBezTo>
                    <a:pt x="14" y="124"/>
                    <a:pt x="12" y="121"/>
                    <a:pt x="12" y="117"/>
                  </a:cubicBezTo>
                  <a:cubicBezTo>
                    <a:pt x="13" y="92"/>
                    <a:pt x="13" y="92"/>
                    <a:pt x="13" y="92"/>
                  </a:cubicBezTo>
                  <a:cubicBezTo>
                    <a:pt x="13" y="92"/>
                    <a:pt x="13" y="91"/>
                    <a:pt x="13" y="91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4" y="70"/>
                    <a:pt x="14" y="69"/>
                    <a:pt x="14" y="6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15" y="60"/>
                    <a:pt x="15" y="59"/>
                    <a:pt x="15" y="5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Freeform 21"/>
            <p:cNvSpPr/>
            <p:nvPr/>
          </p:nvSpPr>
          <p:spPr bwMode="auto">
            <a:xfrm>
              <a:off x="995360" y="2540987"/>
              <a:ext cx="41277" cy="39692"/>
            </a:xfrm>
            <a:custGeom>
              <a:avLst/>
              <a:gdLst>
                <a:gd name="T0" fmla="*/ 11 w 22"/>
                <a:gd name="T1" fmla="*/ 22 h 22"/>
                <a:gd name="T2" fmla="*/ 1 w 22"/>
                <a:gd name="T3" fmla="*/ 10 h 22"/>
                <a:gd name="T4" fmla="*/ 12 w 22"/>
                <a:gd name="T5" fmla="*/ 0 h 22"/>
                <a:gd name="T6" fmla="*/ 22 w 22"/>
                <a:gd name="T7" fmla="*/ 11 h 22"/>
                <a:gd name="T8" fmla="*/ 11 w 22"/>
                <a:gd name="T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2">
                  <a:moveTo>
                    <a:pt x="11" y="22"/>
                  </a:moveTo>
                  <a:cubicBezTo>
                    <a:pt x="5" y="21"/>
                    <a:pt x="0" y="16"/>
                    <a:pt x="1" y="10"/>
                  </a:cubicBezTo>
                  <a:cubicBezTo>
                    <a:pt x="1" y="4"/>
                    <a:pt x="6" y="0"/>
                    <a:pt x="12" y="0"/>
                  </a:cubicBezTo>
                  <a:cubicBezTo>
                    <a:pt x="18" y="0"/>
                    <a:pt x="22" y="5"/>
                    <a:pt x="22" y="11"/>
                  </a:cubicBezTo>
                  <a:cubicBezTo>
                    <a:pt x="22" y="17"/>
                    <a:pt x="17" y="22"/>
                    <a:pt x="1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Freeform 22"/>
            <p:cNvSpPr/>
            <p:nvPr/>
          </p:nvSpPr>
          <p:spPr bwMode="auto">
            <a:xfrm>
              <a:off x="954083" y="2504469"/>
              <a:ext cx="19051" cy="30167"/>
            </a:xfrm>
            <a:custGeom>
              <a:avLst/>
              <a:gdLst>
                <a:gd name="T0" fmla="*/ 3 w 11"/>
                <a:gd name="T1" fmla="*/ 1 h 16"/>
                <a:gd name="T2" fmla="*/ 8 w 11"/>
                <a:gd name="T3" fmla="*/ 0 h 16"/>
                <a:gd name="T4" fmla="*/ 10 w 11"/>
                <a:gd name="T5" fmla="*/ 3 h 16"/>
                <a:gd name="T6" fmla="*/ 11 w 11"/>
                <a:gd name="T7" fmla="*/ 13 h 16"/>
                <a:gd name="T8" fmla="*/ 9 w 11"/>
                <a:gd name="T9" fmla="*/ 16 h 16"/>
                <a:gd name="T10" fmla="*/ 4 w 11"/>
                <a:gd name="T11" fmla="*/ 16 h 16"/>
                <a:gd name="T12" fmla="*/ 1 w 11"/>
                <a:gd name="T13" fmla="*/ 14 h 16"/>
                <a:gd name="T14" fmla="*/ 1 w 11"/>
                <a:gd name="T15" fmla="*/ 4 h 16"/>
                <a:gd name="T16" fmla="*/ 3 w 11"/>
                <a:gd name="T1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6">
                  <a:moveTo>
                    <a:pt x="3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4"/>
                    <a:pt x="10" y="15"/>
                    <a:pt x="9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3" y="16"/>
                    <a:pt x="1" y="15"/>
                    <a:pt x="1" y="1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1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" name="Freeform 23"/>
            <p:cNvSpPr/>
            <p:nvPr/>
          </p:nvSpPr>
          <p:spPr bwMode="auto">
            <a:xfrm>
              <a:off x="930268" y="1691569"/>
              <a:ext cx="168283" cy="355644"/>
            </a:xfrm>
            <a:custGeom>
              <a:avLst/>
              <a:gdLst>
                <a:gd name="T0" fmla="*/ 92 w 92"/>
                <a:gd name="T1" fmla="*/ 24 h 194"/>
                <a:gd name="T2" fmla="*/ 92 w 92"/>
                <a:gd name="T3" fmla="*/ 23 h 194"/>
                <a:gd name="T4" fmla="*/ 91 w 92"/>
                <a:gd name="T5" fmla="*/ 23 h 194"/>
                <a:gd name="T6" fmla="*/ 56 w 92"/>
                <a:gd name="T7" fmla="*/ 3 h 194"/>
                <a:gd name="T8" fmla="*/ 54 w 92"/>
                <a:gd name="T9" fmla="*/ 3 h 194"/>
                <a:gd name="T10" fmla="*/ 41 w 92"/>
                <a:gd name="T11" fmla="*/ 3 h 194"/>
                <a:gd name="T12" fmla="*/ 0 w 92"/>
                <a:gd name="T13" fmla="*/ 26 h 194"/>
                <a:gd name="T14" fmla="*/ 0 w 92"/>
                <a:gd name="T15" fmla="*/ 85 h 194"/>
                <a:gd name="T16" fmla="*/ 9 w 92"/>
                <a:gd name="T17" fmla="*/ 94 h 194"/>
                <a:gd name="T18" fmla="*/ 19 w 92"/>
                <a:gd name="T19" fmla="*/ 85 h 194"/>
                <a:gd name="T20" fmla="*/ 19 w 92"/>
                <a:gd name="T21" fmla="*/ 39 h 194"/>
                <a:gd name="T22" fmla="*/ 22 w 92"/>
                <a:gd name="T23" fmla="*/ 39 h 194"/>
                <a:gd name="T24" fmla="*/ 22 w 92"/>
                <a:gd name="T25" fmla="*/ 67 h 194"/>
                <a:gd name="T26" fmla="*/ 22 w 92"/>
                <a:gd name="T27" fmla="*/ 91 h 194"/>
                <a:gd name="T28" fmla="*/ 22 w 92"/>
                <a:gd name="T29" fmla="*/ 183 h 194"/>
                <a:gd name="T30" fmla="*/ 33 w 92"/>
                <a:gd name="T31" fmla="*/ 194 h 194"/>
                <a:gd name="T32" fmla="*/ 44 w 92"/>
                <a:gd name="T33" fmla="*/ 183 h 194"/>
                <a:gd name="T34" fmla="*/ 44 w 92"/>
                <a:gd name="T35" fmla="*/ 99 h 194"/>
                <a:gd name="T36" fmla="*/ 48 w 92"/>
                <a:gd name="T37" fmla="*/ 99 h 194"/>
                <a:gd name="T38" fmla="*/ 48 w 92"/>
                <a:gd name="T39" fmla="*/ 183 h 194"/>
                <a:gd name="T40" fmla="*/ 59 w 92"/>
                <a:gd name="T41" fmla="*/ 194 h 194"/>
                <a:gd name="T42" fmla="*/ 70 w 92"/>
                <a:gd name="T43" fmla="*/ 183 h 194"/>
                <a:gd name="T44" fmla="*/ 70 w 92"/>
                <a:gd name="T45" fmla="*/ 91 h 194"/>
                <a:gd name="T46" fmla="*/ 70 w 92"/>
                <a:gd name="T47" fmla="*/ 67 h 194"/>
                <a:gd name="T48" fmla="*/ 70 w 92"/>
                <a:gd name="T49" fmla="*/ 39 h 194"/>
                <a:gd name="T50" fmla="*/ 73 w 92"/>
                <a:gd name="T51" fmla="*/ 39 h 194"/>
                <a:gd name="T52" fmla="*/ 73 w 92"/>
                <a:gd name="T53" fmla="*/ 84 h 194"/>
                <a:gd name="T54" fmla="*/ 82 w 92"/>
                <a:gd name="T55" fmla="*/ 94 h 194"/>
                <a:gd name="T56" fmla="*/ 92 w 92"/>
                <a:gd name="T57" fmla="*/ 84 h 194"/>
                <a:gd name="T58" fmla="*/ 92 w 92"/>
                <a:gd name="T59" fmla="*/ 25 h 194"/>
                <a:gd name="T60" fmla="*/ 92 w 92"/>
                <a:gd name="T61" fmla="*/ 2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2" h="194">
                  <a:moveTo>
                    <a:pt x="92" y="24"/>
                  </a:moveTo>
                  <a:cubicBezTo>
                    <a:pt x="92" y="24"/>
                    <a:pt x="92" y="24"/>
                    <a:pt x="92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7"/>
                    <a:pt x="67" y="4"/>
                    <a:pt x="56" y="3"/>
                  </a:cubicBezTo>
                  <a:cubicBezTo>
                    <a:pt x="56" y="3"/>
                    <a:pt x="55" y="3"/>
                    <a:pt x="54" y="3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0" y="0"/>
                    <a:pt x="0" y="26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90"/>
                    <a:pt x="4" y="94"/>
                    <a:pt x="9" y="94"/>
                  </a:cubicBezTo>
                  <a:cubicBezTo>
                    <a:pt x="15" y="94"/>
                    <a:pt x="19" y="90"/>
                    <a:pt x="19" y="85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2" y="67"/>
                    <a:pt x="22" y="67"/>
                    <a:pt x="22" y="67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22" y="183"/>
                    <a:pt x="22" y="183"/>
                    <a:pt x="22" y="183"/>
                  </a:cubicBezTo>
                  <a:cubicBezTo>
                    <a:pt x="22" y="189"/>
                    <a:pt x="27" y="194"/>
                    <a:pt x="33" y="194"/>
                  </a:cubicBezTo>
                  <a:cubicBezTo>
                    <a:pt x="39" y="194"/>
                    <a:pt x="44" y="189"/>
                    <a:pt x="44" y="183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48" y="99"/>
                    <a:pt x="48" y="99"/>
                    <a:pt x="48" y="99"/>
                  </a:cubicBezTo>
                  <a:cubicBezTo>
                    <a:pt x="48" y="183"/>
                    <a:pt x="48" y="183"/>
                    <a:pt x="48" y="183"/>
                  </a:cubicBezTo>
                  <a:cubicBezTo>
                    <a:pt x="48" y="189"/>
                    <a:pt x="53" y="194"/>
                    <a:pt x="59" y="194"/>
                  </a:cubicBezTo>
                  <a:cubicBezTo>
                    <a:pt x="65" y="194"/>
                    <a:pt x="70" y="189"/>
                    <a:pt x="70" y="183"/>
                  </a:cubicBezTo>
                  <a:cubicBezTo>
                    <a:pt x="70" y="91"/>
                    <a:pt x="70" y="91"/>
                    <a:pt x="70" y="91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73" y="39"/>
                    <a:pt x="73" y="39"/>
                    <a:pt x="73" y="39"/>
                  </a:cubicBezTo>
                  <a:cubicBezTo>
                    <a:pt x="73" y="84"/>
                    <a:pt x="73" y="84"/>
                    <a:pt x="73" y="84"/>
                  </a:cubicBezTo>
                  <a:cubicBezTo>
                    <a:pt x="73" y="89"/>
                    <a:pt x="77" y="94"/>
                    <a:pt x="82" y="94"/>
                  </a:cubicBezTo>
                  <a:cubicBezTo>
                    <a:pt x="87" y="94"/>
                    <a:pt x="92" y="89"/>
                    <a:pt x="92" y="84"/>
                  </a:cubicBezTo>
                  <a:cubicBezTo>
                    <a:pt x="92" y="25"/>
                    <a:pt x="92" y="25"/>
                    <a:pt x="92" y="25"/>
                  </a:cubicBezTo>
                  <a:cubicBezTo>
                    <a:pt x="92" y="25"/>
                    <a:pt x="92" y="24"/>
                    <a:pt x="9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979484" y="1613772"/>
              <a:ext cx="76204" cy="7779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" name="Freeform 25"/>
            <p:cNvSpPr>
              <a:spLocks noEditPoints="1"/>
            </p:cNvSpPr>
            <p:nvPr/>
          </p:nvSpPr>
          <p:spPr bwMode="auto">
            <a:xfrm>
              <a:off x="1908216" y="4681202"/>
              <a:ext cx="82554" cy="82560"/>
            </a:xfrm>
            <a:custGeom>
              <a:avLst/>
              <a:gdLst>
                <a:gd name="T0" fmla="*/ 23 w 45"/>
                <a:gd name="T1" fmla="*/ 0 h 45"/>
                <a:gd name="T2" fmla="*/ 0 w 45"/>
                <a:gd name="T3" fmla="*/ 23 h 45"/>
                <a:gd name="T4" fmla="*/ 23 w 45"/>
                <a:gd name="T5" fmla="*/ 45 h 45"/>
                <a:gd name="T6" fmla="*/ 45 w 45"/>
                <a:gd name="T7" fmla="*/ 23 h 45"/>
                <a:gd name="T8" fmla="*/ 23 w 45"/>
                <a:gd name="T9" fmla="*/ 0 h 45"/>
                <a:gd name="T10" fmla="*/ 9 w 45"/>
                <a:gd name="T11" fmla="*/ 39 h 45"/>
                <a:gd name="T12" fmla="*/ 3 w 45"/>
                <a:gd name="T13" fmla="*/ 29 h 45"/>
                <a:gd name="T14" fmla="*/ 3 w 45"/>
                <a:gd name="T15" fmla="*/ 28 h 45"/>
                <a:gd name="T16" fmla="*/ 4 w 45"/>
                <a:gd name="T17" fmla="*/ 28 h 45"/>
                <a:gd name="T18" fmla="*/ 8 w 45"/>
                <a:gd name="T19" fmla="*/ 32 h 45"/>
                <a:gd name="T20" fmla="*/ 9 w 45"/>
                <a:gd name="T21" fmla="*/ 33 h 45"/>
                <a:gd name="T22" fmla="*/ 10 w 45"/>
                <a:gd name="T23" fmla="*/ 38 h 45"/>
                <a:gd name="T24" fmla="*/ 9 w 45"/>
                <a:gd name="T25" fmla="*/ 39 h 45"/>
                <a:gd name="T26" fmla="*/ 12 w 45"/>
                <a:gd name="T27" fmla="*/ 10 h 45"/>
                <a:gd name="T28" fmla="*/ 9 w 45"/>
                <a:gd name="T29" fmla="*/ 15 h 45"/>
                <a:gd name="T30" fmla="*/ 5 w 45"/>
                <a:gd name="T31" fmla="*/ 17 h 45"/>
                <a:gd name="T32" fmla="*/ 4 w 45"/>
                <a:gd name="T33" fmla="*/ 18 h 45"/>
                <a:gd name="T34" fmla="*/ 3 w 45"/>
                <a:gd name="T35" fmla="*/ 15 h 45"/>
                <a:gd name="T36" fmla="*/ 10 w 45"/>
                <a:gd name="T37" fmla="*/ 6 h 45"/>
                <a:gd name="T38" fmla="*/ 12 w 45"/>
                <a:gd name="T39" fmla="*/ 8 h 45"/>
                <a:gd name="T40" fmla="*/ 12 w 45"/>
                <a:gd name="T41" fmla="*/ 10 h 45"/>
                <a:gd name="T42" fmla="*/ 13 w 45"/>
                <a:gd name="T43" fmla="*/ 28 h 45"/>
                <a:gd name="T44" fmla="*/ 13 w 45"/>
                <a:gd name="T45" fmla="*/ 21 h 45"/>
                <a:gd name="T46" fmla="*/ 15 w 45"/>
                <a:gd name="T47" fmla="*/ 20 h 45"/>
                <a:gd name="T48" fmla="*/ 21 w 45"/>
                <a:gd name="T49" fmla="*/ 18 h 45"/>
                <a:gd name="T50" fmla="*/ 23 w 45"/>
                <a:gd name="T51" fmla="*/ 19 h 45"/>
                <a:gd name="T52" fmla="*/ 27 w 45"/>
                <a:gd name="T53" fmla="*/ 25 h 45"/>
                <a:gd name="T54" fmla="*/ 26 w 45"/>
                <a:gd name="T55" fmla="*/ 27 h 45"/>
                <a:gd name="T56" fmla="*/ 22 w 45"/>
                <a:gd name="T57" fmla="*/ 32 h 45"/>
                <a:gd name="T58" fmla="*/ 20 w 45"/>
                <a:gd name="T59" fmla="*/ 32 h 45"/>
                <a:gd name="T60" fmla="*/ 14 w 45"/>
                <a:gd name="T61" fmla="*/ 30 h 45"/>
                <a:gd name="T62" fmla="*/ 13 w 45"/>
                <a:gd name="T63" fmla="*/ 28 h 45"/>
                <a:gd name="T64" fmla="*/ 33 w 45"/>
                <a:gd name="T65" fmla="*/ 42 h 45"/>
                <a:gd name="T66" fmla="*/ 23 w 45"/>
                <a:gd name="T67" fmla="*/ 44 h 45"/>
                <a:gd name="T68" fmla="*/ 19 w 45"/>
                <a:gd name="T69" fmla="*/ 43 h 45"/>
                <a:gd name="T70" fmla="*/ 19 w 45"/>
                <a:gd name="T71" fmla="*/ 42 h 45"/>
                <a:gd name="T72" fmla="*/ 23 w 45"/>
                <a:gd name="T73" fmla="*/ 40 h 45"/>
                <a:gd name="T74" fmla="*/ 25 w 45"/>
                <a:gd name="T75" fmla="*/ 39 h 45"/>
                <a:gd name="T76" fmla="*/ 31 w 45"/>
                <a:gd name="T77" fmla="*/ 39 h 45"/>
                <a:gd name="T78" fmla="*/ 33 w 45"/>
                <a:gd name="T79" fmla="*/ 40 h 45"/>
                <a:gd name="T80" fmla="*/ 33 w 45"/>
                <a:gd name="T81" fmla="*/ 42 h 45"/>
                <a:gd name="T82" fmla="*/ 33 w 45"/>
                <a:gd name="T83" fmla="*/ 10 h 45"/>
                <a:gd name="T84" fmla="*/ 27 w 45"/>
                <a:gd name="T85" fmla="*/ 11 h 45"/>
                <a:gd name="T86" fmla="*/ 26 w 45"/>
                <a:gd name="T87" fmla="*/ 10 h 45"/>
                <a:gd name="T88" fmla="*/ 22 w 45"/>
                <a:gd name="T89" fmla="*/ 6 h 45"/>
                <a:gd name="T90" fmla="*/ 22 w 45"/>
                <a:gd name="T91" fmla="*/ 5 h 45"/>
                <a:gd name="T92" fmla="*/ 26 w 45"/>
                <a:gd name="T93" fmla="*/ 2 h 45"/>
                <a:gd name="T94" fmla="*/ 34 w 45"/>
                <a:gd name="T95" fmla="*/ 5 h 45"/>
                <a:gd name="T96" fmla="*/ 34 w 45"/>
                <a:gd name="T97" fmla="*/ 9 h 45"/>
                <a:gd name="T98" fmla="*/ 33 w 45"/>
                <a:gd name="T99" fmla="*/ 10 h 45"/>
                <a:gd name="T100" fmla="*/ 42 w 45"/>
                <a:gd name="T101" fmla="*/ 29 h 45"/>
                <a:gd name="T102" fmla="*/ 39 w 45"/>
                <a:gd name="T103" fmla="*/ 32 h 45"/>
                <a:gd name="T104" fmla="*/ 38 w 45"/>
                <a:gd name="T105" fmla="*/ 32 h 45"/>
                <a:gd name="T106" fmla="*/ 36 w 45"/>
                <a:gd name="T107" fmla="*/ 27 h 45"/>
                <a:gd name="T108" fmla="*/ 36 w 45"/>
                <a:gd name="T109" fmla="*/ 25 h 45"/>
                <a:gd name="T110" fmla="*/ 38 w 45"/>
                <a:gd name="T111" fmla="*/ 20 h 45"/>
                <a:gd name="T112" fmla="*/ 40 w 45"/>
                <a:gd name="T113" fmla="*/ 19 h 45"/>
                <a:gd name="T114" fmla="*/ 43 w 45"/>
                <a:gd name="T115" fmla="*/ 21 h 45"/>
                <a:gd name="T116" fmla="*/ 43 w 45"/>
                <a:gd name="T117" fmla="*/ 27 h 45"/>
                <a:gd name="T118" fmla="*/ 42 w 45"/>
                <a:gd name="T11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" h="45">
                  <a:moveTo>
                    <a:pt x="23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3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3" y="0"/>
                  </a:cubicBezTo>
                  <a:close/>
                  <a:moveTo>
                    <a:pt x="9" y="39"/>
                  </a:moveTo>
                  <a:cubicBezTo>
                    <a:pt x="6" y="36"/>
                    <a:pt x="4" y="33"/>
                    <a:pt x="3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4" y="28"/>
                    <a:pt x="8" y="32"/>
                    <a:pt x="8" y="32"/>
                  </a:cubicBezTo>
                  <a:cubicBezTo>
                    <a:pt x="8" y="32"/>
                    <a:pt x="8" y="33"/>
                    <a:pt x="9" y="33"/>
                  </a:cubicBezTo>
                  <a:cubicBezTo>
                    <a:pt x="9" y="34"/>
                    <a:pt x="10" y="38"/>
                    <a:pt x="10" y="38"/>
                  </a:cubicBezTo>
                  <a:cubicBezTo>
                    <a:pt x="10" y="38"/>
                    <a:pt x="10" y="38"/>
                    <a:pt x="9" y="39"/>
                  </a:cubicBezTo>
                  <a:close/>
                  <a:moveTo>
                    <a:pt x="12" y="10"/>
                  </a:moveTo>
                  <a:cubicBezTo>
                    <a:pt x="11" y="10"/>
                    <a:pt x="10" y="14"/>
                    <a:pt x="9" y="15"/>
                  </a:cubicBezTo>
                  <a:cubicBezTo>
                    <a:pt x="9" y="15"/>
                    <a:pt x="6" y="16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5" y="12"/>
                    <a:pt x="7" y="9"/>
                    <a:pt x="10" y="6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3" y="9"/>
                    <a:pt x="12" y="9"/>
                    <a:pt x="12" y="10"/>
                  </a:cubicBezTo>
                  <a:close/>
                  <a:moveTo>
                    <a:pt x="13" y="28"/>
                  </a:moveTo>
                  <a:cubicBezTo>
                    <a:pt x="13" y="21"/>
                    <a:pt x="13" y="21"/>
                    <a:pt x="13" y="21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3" y="18"/>
                    <a:pt x="23" y="19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7" y="25"/>
                    <a:pt x="27" y="26"/>
                    <a:pt x="26" y="27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2" y="32"/>
                    <a:pt x="21" y="33"/>
                    <a:pt x="20" y="32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2" y="29"/>
                    <a:pt x="13" y="28"/>
                  </a:cubicBezTo>
                  <a:close/>
                  <a:moveTo>
                    <a:pt x="33" y="42"/>
                  </a:moveTo>
                  <a:cubicBezTo>
                    <a:pt x="30" y="43"/>
                    <a:pt x="26" y="44"/>
                    <a:pt x="23" y="44"/>
                  </a:cubicBezTo>
                  <a:cubicBezTo>
                    <a:pt x="22" y="44"/>
                    <a:pt x="20" y="44"/>
                    <a:pt x="19" y="43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9"/>
                    <a:pt x="24" y="39"/>
                    <a:pt x="25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2" y="39"/>
                    <a:pt x="33" y="40"/>
                    <a:pt x="33" y="40"/>
                  </a:cubicBezTo>
                  <a:lnTo>
                    <a:pt x="33" y="42"/>
                  </a:lnTo>
                  <a:close/>
                  <a:moveTo>
                    <a:pt x="33" y="10"/>
                  </a:moveTo>
                  <a:cubicBezTo>
                    <a:pt x="33" y="10"/>
                    <a:pt x="28" y="11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6" y="10"/>
                    <a:pt x="23" y="7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2"/>
                    <a:pt x="32" y="3"/>
                    <a:pt x="34" y="5"/>
                  </a:cubicBezTo>
                  <a:cubicBezTo>
                    <a:pt x="34" y="6"/>
                    <a:pt x="34" y="9"/>
                    <a:pt x="34" y="9"/>
                  </a:cubicBezTo>
                  <a:cubicBezTo>
                    <a:pt x="34" y="10"/>
                    <a:pt x="33" y="10"/>
                    <a:pt x="33" y="10"/>
                  </a:cubicBezTo>
                  <a:close/>
                  <a:moveTo>
                    <a:pt x="42" y="29"/>
                  </a:moveTo>
                  <a:cubicBezTo>
                    <a:pt x="42" y="29"/>
                    <a:pt x="39" y="31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6" y="28"/>
                    <a:pt x="36" y="27"/>
                  </a:cubicBez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8" y="20"/>
                    <a:pt x="38" y="20"/>
                  </a:cubicBezTo>
                  <a:cubicBezTo>
                    <a:pt x="39" y="19"/>
                    <a:pt x="39" y="19"/>
                    <a:pt x="40" y="19"/>
                  </a:cubicBezTo>
                  <a:cubicBezTo>
                    <a:pt x="41" y="19"/>
                    <a:pt x="43" y="21"/>
                    <a:pt x="43" y="21"/>
                  </a:cubicBezTo>
                  <a:cubicBezTo>
                    <a:pt x="43" y="21"/>
                    <a:pt x="43" y="27"/>
                    <a:pt x="43" y="27"/>
                  </a:cubicBezTo>
                  <a:cubicBezTo>
                    <a:pt x="43" y="28"/>
                    <a:pt x="42" y="29"/>
                    <a:pt x="4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2354325" y="4458924"/>
              <a:ext cx="82554" cy="84147"/>
            </a:xfrm>
            <a:custGeom>
              <a:avLst/>
              <a:gdLst>
                <a:gd name="T0" fmla="*/ 23 w 45"/>
                <a:gd name="T1" fmla="*/ 0 h 46"/>
                <a:gd name="T2" fmla="*/ 0 w 45"/>
                <a:gd name="T3" fmla="*/ 23 h 46"/>
                <a:gd name="T4" fmla="*/ 23 w 45"/>
                <a:gd name="T5" fmla="*/ 46 h 46"/>
                <a:gd name="T6" fmla="*/ 45 w 45"/>
                <a:gd name="T7" fmla="*/ 23 h 46"/>
                <a:gd name="T8" fmla="*/ 23 w 45"/>
                <a:gd name="T9" fmla="*/ 0 h 46"/>
                <a:gd name="T10" fmla="*/ 9 w 45"/>
                <a:gd name="T11" fmla="*/ 39 h 46"/>
                <a:gd name="T12" fmla="*/ 3 w 45"/>
                <a:gd name="T13" fmla="*/ 29 h 46"/>
                <a:gd name="T14" fmla="*/ 3 w 45"/>
                <a:gd name="T15" fmla="*/ 28 h 46"/>
                <a:gd name="T16" fmla="*/ 4 w 45"/>
                <a:gd name="T17" fmla="*/ 28 h 46"/>
                <a:gd name="T18" fmla="*/ 8 w 45"/>
                <a:gd name="T19" fmla="*/ 32 h 46"/>
                <a:gd name="T20" fmla="*/ 9 w 45"/>
                <a:gd name="T21" fmla="*/ 33 h 46"/>
                <a:gd name="T22" fmla="*/ 10 w 45"/>
                <a:gd name="T23" fmla="*/ 38 h 46"/>
                <a:gd name="T24" fmla="*/ 9 w 45"/>
                <a:gd name="T25" fmla="*/ 39 h 46"/>
                <a:gd name="T26" fmla="*/ 12 w 45"/>
                <a:gd name="T27" fmla="*/ 10 h 46"/>
                <a:gd name="T28" fmla="*/ 9 w 45"/>
                <a:gd name="T29" fmla="*/ 15 h 46"/>
                <a:gd name="T30" fmla="*/ 5 w 45"/>
                <a:gd name="T31" fmla="*/ 17 h 46"/>
                <a:gd name="T32" fmla="*/ 4 w 45"/>
                <a:gd name="T33" fmla="*/ 18 h 46"/>
                <a:gd name="T34" fmla="*/ 3 w 45"/>
                <a:gd name="T35" fmla="*/ 15 h 46"/>
                <a:gd name="T36" fmla="*/ 10 w 45"/>
                <a:gd name="T37" fmla="*/ 7 h 46"/>
                <a:gd name="T38" fmla="*/ 12 w 45"/>
                <a:gd name="T39" fmla="*/ 8 h 46"/>
                <a:gd name="T40" fmla="*/ 12 w 45"/>
                <a:gd name="T41" fmla="*/ 10 h 46"/>
                <a:gd name="T42" fmla="*/ 13 w 45"/>
                <a:gd name="T43" fmla="*/ 28 h 46"/>
                <a:gd name="T44" fmla="*/ 13 w 45"/>
                <a:gd name="T45" fmla="*/ 22 h 46"/>
                <a:gd name="T46" fmla="*/ 15 w 45"/>
                <a:gd name="T47" fmla="*/ 20 h 46"/>
                <a:gd name="T48" fmla="*/ 21 w 45"/>
                <a:gd name="T49" fmla="*/ 18 h 46"/>
                <a:gd name="T50" fmla="*/ 23 w 45"/>
                <a:gd name="T51" fmla="*/ 19 h 46"/>
                <a:gd name="T52" fmla="*/ 26 w 45"/>
                <a:gd name="T53" fmla="*/ 25 h 46"/>
                <a:gd name="T54" fmla="*/ 26 w 45"/>
                <a:gd name="T55" fmla="*/ 27 h 46"/>
                <a:gd name="T56" fmla="*/ 22 w 45"/>
                <a:gd name="T57" fmla="*/ 32 h 46"/>
                <a:gd name="T58" fmla="*/ 20 w 45"/>
                <a:gd name="T59" fmla="*/ 33 h 46"/>
                <a:gd name="T60" fmla="*/ 14 w 45"/>
                <a:gd name="T61" fmla="*/ 30 h 46"/>
                <a:gd name="T62" fmla="*/ 13 w 45"/>
                <a:gd name="T63" fmla="*/ 28 h 46"/>
                <a:gd name="T64" fmla="*/ 33 w 45"/>
                <a:gd name="T65" fmla="*/ 42 h 46"/>
                <a:gd name="T66" fmla="*/ 23 w 45"/>
                <a:gd name="T67" fmla="*/ 44 h 46"/>
                <a:gd name="T68" fmla="*/ 19 w 45"/>
                <a:gd name="T69" fmla="*/ 44 h 46"/>
                <a:gd name="T70" fmla="*/ 19 w 45"/>
                <a:gd name="T71" fmla="*/ 42 h 46"/>
                <a:gd name="T72" fmla="*/ 23 w 45"/>
                <a:gd name="T73" fmla="*/ 40 h 46"/>
                <a:gd name="T74" fmla="*/ 25 w 45"/>
                <a:gd name="T75" fmla="*/ 39 h 46"/>
                <a:gd name="T76" fmla="*/ 31 w 45"/>
                <a:gd name="T77" fmla="*/ 39 h 46"/>
                <a:gd name="T78" fmla="*/ 33 w 45"/>
                <a:gd name="T79" fmla="*/ 41 h 46"/>
                <a:gd name="T80" fmla="*/ 33 w 45"/>
                <a:gd name="T81" fmla="*/ 42 h 46"/>
                <a:gd name="T82" fmla="*/ 33 w 45"/>
                <a:gd name="T83" fmla="*/ 11 h 46"/>
                <a:gd name="T84" fmla="*/ 27 w 45"/>
                <a:gd name="T85" fmla="*/ 11 h 46"/>
                <a:gd name="T86" fmla="*/ 26 w 45"/>
                <a:gd name="T87" fmla="*/ 10 h 46"/>
                <a:gd name="T88" fmla="*/ 22 w 45"/>
                <a:gd name="T89" fmla="*/ 6 h 46"/>
                <a:gd name="T90" fmla="*/ 22 w 45"/>
                <a:gd name="T91" fmla="*/ 5 h 46"/>
                <a:gd name="T92" fmla="*/ 26 w 45"/>
                <a:gd name="T93" fmla="*/ 2 h 46"/>
                <a:gd name="T94" fmla="*/ 34 w 45"/>
                <a:gd name="T95" fmla="*/ 5 h 46"/>
                <a:gd name="T96" fmla="*/ 34 w 45"/>
                <a:gd name="T97" fmla="*/ 10 h 46"/>
                <a:gd name="T98" fmla="*/ 33 w 45"/>
                <a:gd name="T99" fmla="*/ 11 h 46"/>
                <a:gd name="T100" fmla="*/ 42 w 45"/>
                <a:gd name="T101" fmla="*/ 30 h 46"/>
                <a:gd name="T102" fmla="*/ 39 w 45"/>
                <a:gd name="T103" fmla="*/ 32 h 46"/>
                <a:gd name="T104" fmla="*/ 38 w 45"/>
                <a:gd name="T105" fmla="*/ 32 h 46"/>
                <a:gd name="T106" fmla="*/ 36 w 45"/>
                <a:gd name="T107" fmla="*/ 27 h 46"/>
                <a:gd name="T108" fmla="*/ 36 w 45"/>
                <a:gd name="T109" fmla="*/ 25 h 46"/>
                <a:gd name="T110" fmla="*/ 38 w 45"/>
                <a:gd name="T111" fmla="*/ 20 h 46"/>
                <a:gd name="T112" fmla="*/ 40 w 45"/>
                <a:gd name="T113" fmla="*/ 19 h 46"/>
                <a:gd name="T114" fmla="*/ 43 w 45"/>
                <a:gd name="T115" fmla="*/ 21 h 46"/>
                <a:gd name="T116" fmla="*/ 43 w 45"/>
                <a:gd name="T117" fmla="*/ 28 h 46"/>
                <a:gd name="T118" fmla="*/ 42 w 45"/>
                <a:gd name="T119" fmla="*/ 3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" h="46">
                  <a:moveTo>
                    <a:pt x="23" y="0"/>
                  </a:moveTo>
                  <a:cubicBezTo>
                    <a:pt x="10" y="0"/>
                    <a:pt x="0" y="11"/>
                    <a:pt x="0" y="23"/>
                  </a:cubicBezTo>
                  <a:cubicBezTo>
                    <a:pt x="0" y="35"/>
                    <a:pt x="10" y="46"/>
                    <a:pt x="23" y="46"/>
                  </a:cubicBezTo>
                  <a:cubicBezTo>
                    <a:pt x="35" y="46"/>
                    <a:pt x="45" y="35"/>
                    <a:pt x="45" y="23"/>
                  </a:cubicBezTo>
                  <a:cubicBezTo>
                    <a:pt x="45" y="11"/>
                    <a:pt x="35" y="0"/>
                    <a:pt x="23" y="0"/>
                  </a:cubicBezTo>
                  <a:close/>
                  <a:moveTo>
                    <a:pt x="9" y="39"/>
                  </a:moveTo>
                  <a:cubicBezTo>
                    <a:pt x="6" y="37"/>
                    <a:pt x="4" y="33"/>
                    <a:pt x="3" y="29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4" y="28"/>
                    <a:pt x="4" y="28"/>
                  </a:cubicBezTo>
                  <a:cubicBezTo>
                    <a:pt x="4" y="29"/>
                    <a:pt x="8" y="32"/>
                    <a:pt x="8" y="32"/>
                  </a:cubicBezTo>
                  <a:cubicBezTo>
                    <a:pt x="8" y="32"/>
                    <a:pt x="8" y="33"/>
                    <a:pt x="9" y="33"/>
                  </a:cubicBezTo>
                  <a:cubicBezTo>
                    <a:pt x="9" y="34"/>
                    <a:pt x="10" y="38"/>
                    <a:pt x="10" y="38"/>
                  </a:cubicBezTo>
                  <a:cubicBezTo>
                    <a:pt x="10" y="38"/>
                    <a:pt x="10" y="39"/>
                    <a:pt x="9" y="39"/>
                  </a:cubicBezTo>
                  <a:close/>
                  <a:moveTo>
                    <a:pt x="12" y="10"/>
                  </a:moveTo>
                  <a:cubicBezTo>
                    <a:pt x="11" y="11"/>
                    <a:pt x="10" y="15"/>
                    <a:pt x="9" y="15"/>
                  </a:cubicBezTo>
                  <a:cubicBezTo>
                    <a:pt x="9" y="15"/>
                    <a:pt x="6" y="17"/>
                    <a:pt x="5" y="17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5" y="12"/>
                    <a:pt x="7" y="9"/>
                    <a:pt x="10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3" y="9"/>
                    <a:pt x="12" y="10"/>
                    <a:pt x="12" y="10"/>
                  </a:cubicBezTo>
                  <a:close/>
                  <a:moveTo>
                    <a:pt x="13" y="28"/>
                  </a:moveTo>
                  <a:cubicBezTo>
                    <a:pt x="13" y="22"/>
                    <a:pt x="13" y="22"/>
                    <a:pt x="13" y="22"/>
                  </a:cubicBezTo>
                  <a:cubicBezTo>
                    <a:pt x="13" y="21"/>
                    <a:pt x="14" y="20"/>
                    <a:pt x="15" y="20"/>
                  </a:cubicBezTo>
                  <a:cubicBezTo>
                    <a:pt x="21" y="18"/>
                    <a:pt x="21" y="18"/>
                    <a:pt x="21" y="18"/>
                  </a:cubicBezTo>
                  <a:cubicBezTo>
                    <a:pt x="22" y="18"/>
                    <a:pt x="23" y="19"/>
                    <a:pt x="23" y="19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25"/>
                    <a:pt x="27" y="26"/>
                    <a:pt x="26" y="27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21" y="33"/>
                    <a:pt x="20" y="33"/>
                    <a:pt x="20" y="33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2" y="29"/>
                    <a:pt x="13" y="28"/>
                  </a:cubicBezTo>
                  <a:close/>
                  <a:moveTo>
                    <a:pt x="33" y="42"/>
                  </a:moveTo>
                  <a:cubicBezTo>
                    <a:pt x="30" y="43"/>
                    <a:pt x="26" y="44"/>
                    <a:pt x="23" y="44"/>
                  </a:cubicBezTo>
                  <a:cubicBezTo>
                    <a:pt x="22" y="44"/>
                    <a:pt x="20" y="44"/>
                    <a:pt x="19" y="44"/>
                  </a:cubicBezTo>
                  <a:cubicBezTo>
                    <a:pt x="19" y="43"/>
                    <a:pt x="19" y="43"/>
                    <a:pt x="19" y="42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40"/>
                    <a:pt x="24" y="39"/>
                    <a:pt x="25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2" y="39"/>
                    <a:pt x="32" y="40"/>
                    <a:pt x="33" y="41"/>
                  </a:cubicBezTo>
                  <a:lnTo>
                    <a:pt x="33" y="42"/>
                  </a:lnTo>
                  <a:close/>
                  <a:moveTo>
                    <a:pt x="33" y="11"/>
                  </a:moveTo>
                  <a:cubicBezTo>
                    <a:pt x="33" y="11"/>
                    <a:pt x="27" y="11"/>
                    <a:pt x="27" y="11"/>
                  </a:cubicBezTo>
                  <a:cubicBezTo>
                    <a:pt x="26" y="11"/>
                    <a:pt x="26" y="10"/>
                    <a:pt x="26" y="10"/>
                  </a:cubicBezTo>
                  <a:cubicBezTo>
                    <a:pt x="26" y="10"/>
                    <a:pt x="23" y="7"/>
                    <a:pt x="22" y="6"/>
                  </a:cubicBezTo>
                  <a:cubicBezTo>
                    <a:pt x="22" y="6"/>
                    <a:pt x="22" y="5"/>
                    <a:pt x="22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3"/>
                    <a:pt x="32" y="4"/>
                    <a:pt x="34" y="5"/>
                  </a:cubicBezTo>
                  <a:cubicBezTo>
                    <a:pt x="34" y="7"/>
                    <a:pt x="34" y="9"/>
                    <a:pt x="34" y="10"/>
                  </a:cubicBezTo>
                  <a:cubicBezTo>
                    <a:pt x="34" y="10"/>
                    <a:pt x="33" y="11"/>
                    <a:pt x="33" y="11"/>
                  </a:cubicBezTo>
                  <a:close/>
                  <a:moveTo>
                    <a:pt x="42" y="30"/>
                  </a:moveTo>
                  <a:cubicBezTo>
                    <a:pt x="42" y="30"/>
                    <a:pt x="39" y="32"/>
                    <a:pt x="39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8" y="32"/>
                    <a:pt x="36" y="28"/>
                    <a:pt x="36" y="27"/>
                  </a:cubicBez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8" y="20"/>
                    <a:pt x="38" y="20"/>
                  </a:cubicBezTo>
                  <a:cubicBezTo>
                    <a:pt x="39" y="20"/>
                    <a:pt x="39" y="19"/>
                    <a:pt x="40" y="19"/>
                  </a:cubicBezTo>
                  <a:cubicBezTo>
                    <a:pt x="41" y="19"/>
                    <a:pt x="43" y="21"/>
                    <a:pt x="43" y="21"/>
                  </a:cubicBezTo>
                  <a:cubicBezTo>
                    <a:pt x="43" y="21"/>
                    <a:pt x="43" y="27"/>
                    <a:pt x="43" y="28"/>
                  </a:cubicBezTo>
                  <a:cubicBezTo>
                    <a:pt x="43" y="28"/>
                    <a:pt x="42" y="30"/>
                    <a:pt x="4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" name="Freeform 27"/>
            <p:cNvSpPr>
              <a:spLocks noEditPoints="1"/>
            </p:cNvSpPr>
            <p:nvPr/>
          </p:nvSpPr>
          <p:spPr bwMode="auto">
            <a:xfrm>
              <a:off x="2957605" y="4528783"/>
              <a:ext cx="82554" cy="82560"/>
            </a:xfrm>
            <a:custGeom>
              <a:avLst/>
              <a:gdLst>
                <a:gd name="T0" fmla="*/ 22 w 45"/>
                <a:gd name="T1" fmla="*/ 0 h 45"/>
                <a:gd name="T2" fmla="*/ 0 w 45"/>
                <a:gd name="T3" fmla="*/ 23 h 45"/>
                <a:gd name="T4" fmla="*/ 22 w 45"/>
                <a:gd name="T5" fmla="*/ 45 h 45"/>
                <a:gd name="T6" fmla="*/ 45 w 45"/>
                <a:gd name="T7" fmla="*/ 23 h 45"/>
                <a:gd name="T8" fmla="*/ 22 w 45"/>
                <a:gd name="T9" fmla="*/ 0 h 45"/>
                <a:gd name="T10" fmla="*/ 8 w 45"/>
                <a:gd name="T11" fmla="*/ 39 h 45"/>
                <a:gd name="T12" fmla="*/ 2 w 45"/>
                <a:gd name="T13" fmla="*/ 29 h 45"/>
                <a:gd name="T14" fmla="*/ 2 w 45"/>
                <a:gd name="T15" fmla="*/ 28 h 45"/>
                <a:gd name="T16" fmla="*/ 3 w 45"/>
                <a:gd name="T17" fmla="*/ 28 h 45"/>
                <a:gd name="T18" fmla="*/ 7 w 45"/>
                <a:gd name="T19" fmla="*/ 32 h 45"/>
                <a:gd name="T20" fmla="*/ 8 w 45"/>
                <a:gd name="T21" fmla="*/ 33 h 45"/>
                <a:gd name="T22" fmla="*/ 9 w 45"/>
                <a:gd name="T23" fmla="*/ 38 h 45"/>
                <a:gd name="T24" fmla="*/ 8 w 45"/>
                <a:gd name="T25" fmla="*/ 39 h 45"/>
                <a:gd name="T26" fmla="*/ 11 w 45"/>
                <a:gd name="T27" fmla="*/ 10 h 45"/>
                <a:gd name="T28" fmla="*/ 8 w 45"/>
                <a:gd name="T29" fmla="*/ 15 h 45"/>
                <a:gd name="T30" fmla="*/ 4 w 45"/>
                <a:gd name="T31" fmla="*/ 17 h 45"/>
                <a:gd name="T32" fmla="*/ 3 w 45"/>
                <a:gd name="T33" fmla="*/ 17 h 45"/>
                <a:gd name="T34" fmla="*/ 3 w 45"/>
                <a:gd name="T35" fmla="*/ 15 h 45"/>
                <a:gd name="T36" fmla="*/ 9 w 45"/>
                <a:gd name="T37" fmla="*/ 6 h 45"/>
                <a:gd name="T38" fmla="*/ 12 w 45"/>
                <a:gd name="T39" fmla="*/ 8 h 45"/>
                <a:gd name="T40" fmla="*/ 11 w 45"/>
                <a:gd name="T41" fmla="*/ 10 h 45"/>
                <a:gd name="T42" fmla="*/ 12 w 45"/>
                <a:gd name="T43" fmla="*/ 28 h 45"/>
                <a:gd name="T44" fmla="*/ 12 w 45"/>
                <a:gd name="T45" fmla="*/ 21 h 45"/>
                <a:gd name="T46" fmla="*/ 14 w 45"/>
                <a:gd name="T47" fmla="*/ 19 h 45"/>
                <a:gd name="T48" fmla="*/ 20 w 45"/>
                <a:gd name="T49" fmla="*/ 18 h 45"/>
                <a:gd name="T50" fmla="*/ 22 w 45"/>
                <a:gd name="T51" fmla="*/ 19 h 45"/>
                <a:gd name="T52" fmla="*/ 26 w 45"/>
                <a:gd name="T53" fmla="*/ 24 h 45"/>
                <a:gd name="T54" fmla="*/ 25 w 45"/>
                <a:gd name="T55" fmla="*/ 27 h 45"/>
                <a:gd name="T56" fmla="*/ 21 w 45"/>
                <a:gd name="T57" fmla="*/ 32 h 45"/>
                <a:gd name="T58" fmla="*/ 19 w 45"/>
                <a:gd name="T59" fmla="*/ 32 h 45"/>
                <a:gd name="T60" fmla="*/ 13 w 45"/>
                <a:gd name="T61" fmla="*/ 30 h 45"/>
                <a:gd name="T62" fmla="*/ 12 w 45"/>
                <a:gd name="T63" fmla="*/ 28 h 45"/>
                <a:gd name="T64" fmla="*/ 32 w 45"/>
                <a:gd name="T65" fmla="*/ 41 h 45"/>
                <a:gd name="T66" fmla="*/ 22 w 45"/>
                <a:gd name="T67" fmla="*/ 44 h 45"/>
                <a:gd name="T68" fmla="*/ 18 w 45"/>
                <a:gd name="T69" fmla="*/ 43 h 45"/>
                <a:gd name="T70" fmla="*/ 19 w 45"/>
                <a:gd name="T71" fmla="*/ 42 h 45"/>
                <a:gd name="T72" fmla="*/ 22 w 45"/>
                <a:gd name="T73" fmla="*/ 40 h 45"/>
                <a:gd name="T74" fmla="*/ 24 w 45"/>
                <a:gd name="T75" fmla="*/ 39 h 45"/>
                <a:gd name="T76" fmla="*/ 30 w 45"/>
                <a:gd name="T77" fmla="*/ 39 h 45"/>
                <a:gd name="T78" fmla="*/ 32 w 45"/>
                <a:gd name="T79" fmla="*/ 40 h 45"/>
                <a:gd name="T80" fmla="*/ 32 w 45"/>
                <a:gd name="T81" fmla="*/ 41 h 45"/>
                <a:gd name="T82" fmla="*/ 32 w 45"/>
                <a:gd name="T83" fmla="*/ 10 h 45"/>
                <a:gd name="T84" fmla="*/ 26 w 45"/>
                <a:gd name="T85" fmla="*/ 11 h 45"/>
                <a:gd name="T86" fmla="*/ 25 w 45"/>
                <a:gd name="T87" fmla="*/ 10 h 45"/>
                <a:gd name="T88" fmla="*/ 21 w 45"/>
                <a:gd name="T89" fmla="*/ 6 h 45"/>
                <a:gd name="T90" fmla="*/ 21 w 45"/>
                <a:gd name="T91" fmla="*/ 5 h 45"/>
                <a:gd name="T92" fmla="*/ 26 w 45"/>
                <a:gd name="T93" fmla="*/ 2 h 45"/>
                <a:gd name="T94" fmla="*/ 33 w 45"/>
                <a:gd name="T95" fmla="*/ 5 h 45"/>
                <a:gd name="T96" fmla="*/ 33 w 45"/>
                <a:gd name="T97" fmla="*/ 9 h 45"/>
                <a:gd name="T98" fmla="*/ 32 w 45"/>
                <a:gd name="T99" fmla="*/ 10 h 45"/>
                <a:gd name="T100" fmla="*/ 41 w 45"/>
                <a:gd name="T101" fmla="*/ 29 h 45"/>
                <a:gd name="T102" fmla="*/ 38 w 45"/>
                <a:gd name="T103" fmla="*/ 31 h 45"/>
                <a:gd name="T104" fmla="*/ 37 w 45"/>
                <a:gd name="T105" fmla="*/ 32 h 45"/>
                <a:gd name="T106" fmla="*/ 35 w 45"/>
                <a:gd name="T107" fmla="*/ 27 h 45"/>
                <a:gd name="T108" fmla="*/ 35 w 45"/>
                <a:gd name="T109" fmla="*/ 25 h 45"/>
                <a:gd name="T110" fmla="*/ 38 w 45"/>
                <a:gd name="T111" fmla="*/ 19 h 45"/>
                <a:gd name="T112" fmla="*/ 39 w 45"/>
                <a:gd name="T113" fmla="*/ 19 h 45"/>
                <a:gd name="T114" fmla="*/ 42 w 45"/>
                <a:gd name="T115" fmla="*/ 21 h 45"/>
                <a:gd name="T116" fmla="*/ 42 w 45"/>
                <a:gd name="T117" fmla="*/ 27 h 45"/>
                <a:gd name="T118" fmla="*/ 41 w 45"/>
                <a:gd name="T119" fmla="*/ 2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5" h="45">
                  <a:moveTo>
                    <a:pt x="22" y="0"/>
                  </a:moveTo>
                  <a:cubicBezTo>
                    <a:pt x="10" y="0"/>
                    <a:pt x="0" y="10"/>
                    <a:pt x="0" y="23"/>
                  </a:cubicBezTo>
                  <a:cubicBezTo>
                    <a:pt x="0" y="35"/>
                    <a:pt x="10" y="45"/>
                    <a:pt x="22" y="45"/>
                  </a:cubicBezTo>
                  <a:cubicBezTo>
                    <a:pt x="35" y="45"/>
                    <a:pt x="45" y="35"/>
                    <a:pt x="45" y="23"/>
                  </a:cubicBezTo>
                  <a:cubicBezTo>
                    <a:pt x="45" y="10"/>
                    <a:pt x="35" y="0"/>
                    <a:pt x="22" y="0"/>
                  </a:cubicBezTo>
                  <a:close/>
                  <a:moveTo>
                    <a:pt x="8" y="39"/>
                  </a:moveTo>
                  <a:cubicBezTo>
                    <a:pt x="5" y="36"/>
                    <a:pt x="3" y="33"/>
                    <a:pt x="2" y="29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3" y="28"/>
                    <a:pt x="3" y="28"/>
                  </a:cubicBezTo>
                  <a:cubicBezTo>
                    <a:pt x="3" y="28"/>
                    <a:pt x="7" y="32"/>
                    <a:pt x="7" y="32"/>
                  </a:cubicBezTo>
                  <a:cubicBezTo>
                    <a:pt x="7" y="32"/>
                    <a:pt x="8" y="32"/>
                    <a:pt x="8" y="33"/>
                  </a:cubicBezTo>
                  <a:cubicBezTo>
                    <a:pt x="8" y="34"/>
                    <a:pt x="9" y="38"/>
                    <a:pt x="9" y="38"/>
                  </a:cubicBezTo>
                  <a:cubicBezTo>
                    <a:pt x="9" y="38"/>
                    <a:pt x="9" y="38"/>
                    <a:pt x="8" y="39"/>
                  </a:cubicBezTo>
                  <a:close/>
                  <a:moveTo>
                    <a:pt x="11" y="10"/>
                  </a:moveTo>
                  <a:cubicBezTo>
                    <a:pt x="11" y="10"/>
                    <a:pt x="9" y="14"/>
                    <a:pt x="8" y="15"/>
                  </a:cubicBezTo>
                  <a:cubicBezTo>
                    <a:pt x="8" y="15"/>
                    <a:pt x="5" y="16"/>
                    <a:pt x="4" y="17"/>
                  </a:cubicBezTo>
                  <a:cubicBezTo>
                    <a:pt x="3" y="18"/>
                    <a:pt x="3" y="17"/>
                    <a:pt x="3" y="17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1"/>
                    <a:pt x="6" y="8"/>
                    <a:pt x="9" y="6"/>
                  </a:cubicBezTo>
                  <a:cubicBezTo>
                    <a:pt x="10" y="6"/>
                    <a:pt x="11" y="7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12" y="28"/>
                  </a:moveTo>
                  <a:cubicBezTo>
                    <a:pt x="12" y="21"/>
                    <a:pt x="12" y="21"/>
                    <a:pt x="12" y="21"/>
                  </a:cubicBezTo>
                  <a:cubicBezTo>
                    <a:pt x="12" y="20"/>
                    <a:pt x="13" y="20"/>
                    <a:pt x="14" y="19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1" y="18"/>
                    <a:pt x="22" y="18"/>
                    <a:pt x="22" y="19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25"/>
                    <a:pt x="26" y="26"/>
                    <a:pt x="25" y="27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32"/>
                    <a:pt x="20" y="33"/>
                    <a:pt x="19" y="32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2" y="29"/>
                    <a:pt x="12" y="29"/>
                    <a:pt x="12" y="28"/>
                  </a:cubicBezTo>
                  <a:close/>
                  <a:moveTo>
                    <a:pt x="32" y="41"/>
                  </a:moveTo>
                  <a:cubicBezTo>
                    <a:pt x="29" y="43"/>
                    <a:pt x="26" y="44"/>
                    <a:pt x="22" y="44"/>
                  </a:cubicBezTo>
                  <a:cubicBezTo>
                    <a:pt x="21" y="44"/>
                    <a:pt x="20" y="44"/>
                    <a:pt x="18" y="43"/>
                  </a:cubicBezTo>
                  <a:cubicBezTo>
                    <a:pt x="18" y="43"/>
                    <a:pt x="18" y="42"/>
                    <a:pt x="19" y="42"/>
                  </a:cubicBezTo>
                  <a:cubicBezTo>
                    <a:pt x="22" y="40"/>
                    <a:pt x="22" y="40"/>
                    <a:pt x="22" y="40"/>
                  </a:cubicBezTo>
                  <a:cubicBezTo>
                    <a:pt x="22" y="39"/>
                    <a:pt x="23" y="39"/>
                    <a:pt x="24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1" y="39"/>
                    <a:pt x="32" y="40"/>
                    <a:pt x="32" y="40"/>
                  </a:cubicBezTo>
                  <a:lnTo>
                    <a:pt x="32" y="41"/>
                  </a:lnTo>
                  <a:close/>
                  <a:moveTo>
                    <a:pt x="32" y="10"/>
                  </a:moveTo>
                  <a:cubicBezTo>
                    <a:pt x="32" y="10"/>
                    <a:pt x="27" y="10"/>
                    <a:pt x="26" y="11"/>
                  </a:cubicBezTo>
                  <a:cubicBezTo>
                    <a:pt x="26" y="11"/>
                    <a:pt x="25" y="10"/>
                    <a:pt x="25" y="10"/>
                  </a:cubicBezTo>
                  <a:cubicBezTo>
                    <a:pt x="25" y="10"/>
                    <a:pt x="22" y="7"/>
                    <a:pt x="21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8" y="2"/>
                    <a:pt x="31" y="3"/>
                    <a:pt x="33" y="5"/>
                  </a:cubicBezTo>
                  <a:cubicBezTo>
                    <a:pt x="33" y="6"/>
                    <a:pt x="33" y="9"/>
                    <a:pt x="33" y="9"/>
                  </a:cubicBezTo>
                  <a:cubicBezTo>
                    <a:pt x="33" y="10"/>
                    <a:pt x="32" y="10"/>
                    <a:pt x="32" y="10"/>
                  </a:cubicBezTo>
                  <a:close/>
                  <a:moveTo>
                    <a:pt x="41" y="29"/>
                  </a:moveTo>
                  <a:cubicBezTo>
                    <a:pt x="41" y="29"/>
                    <a:pt x="38" y="31"/>
                    <a:pt x="38" y="31"/>
                  </a:cubicBezTo>
                  <a:cubicBezTo>
                    <a:pt x="38" y="31"/>
                    <a:pt x="37" y="32"/>
                    <a:pt x="37" y="32"/>
                  </a:cubicBezTo>
                  <a:cubicBezTo>
                    <a:pt x="37" y="32"/>
                    <a:pt x="36" y="28"/>
                    <a:pt x="35" y="27"/>
                  </a:cubicBezTo>
                  <a:cubicBezTo>
                    <a:pt x="35" y="26"/>
                    <a:pt x="35" y="25"/>
                    <a:pt x="35" y="25"/>
                  </a:cubicBezTo>
                  <a:cubicBezTo>
                    <a:pt x="35" y="25"/>
                    <a:pt x="37" y="20"/>
                    <a:pt x="38" y="19"/>
                  </a:cubicBezTo>
                  <a:cubicBezTo>
                    <a:pt x="38" y="19"/>
                    <a:pt x="38" y="19"/>
                    <a:pt x="39" y="19"/>
                  </a:cubicBezTo>
                  <a:cubicBezTo>
                    <a:pt x="40" y="19"/>
                    <a:pt x="42" y="21"/>
                    <a:pt x="42" y="21"/>
                  </a:cubicBezTo>
                  <a:cubicBezTo>
                    <a:pt x="42" y="21"/>
                    <a:pt x="42" y="27"/>
                    <a:pt x="42" y="27"/>
                  </a:cubicBezTo>
                  <a:cubicBezTo>
                    <a:pt x="42" y="28"/>
                    <a:pt x="41" y="29"/>
                    <a:pt x="4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" name="Freeform 28"/>
            <p:cNvSpPr>
              <a:spLocks noEditPoints="1"/>
            </p:cNvSpPr>
            <p:nvPr/>
          </p:nvSpPr>
          <p:spPr bwMode="auto">
            <a:xfrm>
              <a:off x="1695481" y="2807720"/>
              <a:ext cx="65091" cy="136542"/>
            </a:xfrm>
            <a:custGeom>
              <a:avLst/>
              <a:gdLst>
                <a:gd name="T0" fmla="*/ 22 w 36"/>
                <a:gd name="T1" fmla="*/ 55 h 75"/>
                <a:gd name="T2" fmla="*/ 36 w 36"/>
                <a:gd name="T3" fmla="*/ 27 h 75"/>
                <a:gd name="T4" fmla="*/ 18 w 36"/>
                <a:gd name="T5" fmla="*/ 0 h 75"/>
                <a:gd name="T6" fmla="*/ 16 w 36"/>
                <a:gd name="T7" fmla="*/ 0 h 75"/>
                <a:gd name="T8" fmla="*/ 30 w 36"/>
                <a:gd name="T9" fmla="*/ 27 h 75"/>
                <a:gd name="T10" fmla="*/ 18 w 36"/>
                <a:gd name="T11" fmla="*/ 54 h 75"/>
                <a:gd name="T12" fmla="*/ 18 w 36"/>
                <a:gd name="T13" fmla="*/ 54 h 75"/>
                <a:gd name="T14" fmla="*/ 5 w 36"/>
                <a:gd name="T15" fmla="*/ 29 h 75"/>
                <a:gd name="T16" fmla="*/ 20 w 36"/>
                <a:gd name="T17" fmla="*/ 3 h 75"/>
                <a:gd name="T18" fmla="*/ 14 w 36"/>
                <a:gd name="T19" fmla="*/ 1 h 75"/>
                <a:gd name="T20" fmla="*/ 0 w 36"/>
                <a:gd name="T21" fmla="*/ 27 h 75"/>
                <a:gd name="T22" fmla="*/ 14 w 36"/>
                <a:gd name="T23" fmla="*/ 55 h 75"/>
                <a:gd name="T24" fmla="*/ 8 w 36"/>
                <a:gd name="T25" fmla="*/ 65 h 75"/>
                <a:gd name="T26" fmla="*/ 18 w 36"/>
                <a:gd name="T27" fmla="*/ 75 h 75"/>
                <a:gd name="T28" fmla="*/ 29 w 36"/>
                <a:gd name="T29" fmla="*/ 65 h 75"/>
                <a:gd name="T30" fmla="*/ 22 w 36"/>
                <a:gd name="T31" fmla="*/ 55 h 75"/>
                <a:gd name="T32" fmla="*/ 18 w 36"/>
                <a:gd name="T33" fmla="*/ 70 h 75"/>
                <a:gd name="T34" fmla="*/ 13 w 36"/>
                <a:gd name="T35" fmla="*/ 65 h 75"/>
                <a:gd name="T36" fmla="*/ 18 w 36"/>
                <a:gd name="T37" fmla="*/ 59 h 75"/>
                <a:gd name="T38" fmla="*/ 23 w 36"/>
                <a:gd name="T39" fmla="*/ 65 h 75"/>
                <a:gd name="T40" fmla="*/ 18 w 36"/>
                <a:gd name="T41" fmla="*/ 7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6" h="75">
                  <a:moveTo>
                    <a:pt x="22" y="55"/>
                  </a:moveTo>
                  <a:cubicBezTo>
                    <a:pt x="28" y="49"/>
                    <a:pt x="36" y="39"/>
                    <a:pt x="36" y="27"/>
                  </a:cubicBezTo>
                  <a:cubicBezTo>
                    <a:pt x="36" y="11"/>
                    <a:pt x="29" y="0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25" y="2"/>
                    <a:pt x="30" y="13"/>
                    <a:pt x="30" y="27"/>
                  </a:cubicBezTo>
                  <a:cubicBezTo>
                    <a:pt x="30" y="38"/>
                    <a:pt x="23" y="48"/>
                    <a:pt x="18" y="54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2" y="48"/>
                    <a:pt x="5" y="39"/>
                    <a:pt x="5" y="29"/>
                  </a:cubicBezTo>
                  <a:cubicBezTo>
                    <a:pt x="5" y="16"/>
                    <a:pt x="11" y="6"/>
                    <a:pt x="20" y="3"/>
                  </a:cubicBezTo>
                  <a:cubicBezTo>
                    <a:pt x="19" y="2"/>
                    <a:pt x="17" y="1"/>
                    <a:pt x="14" y="1"/>
                  </a:cubicBezTo>
                  <a:cubicBezTo>
                    <a:pt x="5" y="3"/>
                    <a:pt x="0" y="13"/>
                    <a:pt x="0" y="27"/>
                  </a:cubicBezTo>
                  <a:cubicBezTo>
                    <a:pt x="0" y="39"/>
                    <a:pt x="8" y="49"/>
                    <a:pt x="14" y="55"/>
                  </a:cubicBezTo>
                  <a:cubicBezTo>
                    <a:pt x="10" y="57"/>
                    <a:pt x="8" y="60"/>
                    <a:pt x="8" y="65"/>
                  </a:cubicBezTo>
                  <a:cubicBezTo>
                    <a:pt x="8" y="70"/>
                    <a:pt x="12" y="75"/>
                    <a:pt x="18" y="75"/>
                  </a:cubicBezTo>
                  <a:cubicBezTo>
                    <a:pt x="24" y="75"/>
                    <a:pt x="29" y="70"/>
                    <a:pt x="29" y="65"/>
                  </a:cubicBezTo>
                  <a:cubicBezTo>
                    <a:pt x="29" y="60"/>
                    <a:pt x="26" y="57"/>
                    <a:pt x="22" y="55"/>
                  </a:cubicBezTo>
                  <a:close/>
                  <a:moveTo>
                    <a:pt x="18" y="70"/>
                  </a:moveTo>
                  <a:cubicBezTo>
                    <a:pt x="15" y="70"/>
                    <a:pt x="13" y="67"/>
                    <a:pt x="13" y="65"/>
                  </a:cubicBezTo>
                  <a:cubicBezTo>
                    <a:pt x="13" y="62"/>
                    <a:pt x="15" y="59"/>
                    <a:pt x="18" y="59"/>
                  </a:cubicBezTo>
                  <a:cubicBezTo>
                    <a:pt x="21" y="59"/>
                    <a:pt x="23" y="62"/>
                    <a:pt x="23" y="65"/>
                  </a:cubicBezTo>
                  <a:cubicBezTo>
                    <a:pt x="23" y="67"/>
                    <a:pt x="21" y="70"/>
                    <a:pt x="18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" name="Freeform 29"/>
            <p:cNvSpPr>
              <a:spLocks noEditPoints="1"/>
            </p:cNvSpPr>
            <p:nvPr/>
          </p:nvSpPr>
          <p:spPr bwMode="auto">
            <a:xfrm>
              <a:off x="1739933" y="3788916"/>
              <a:ext cx="79379" cy="158770"/>
            </a:xfrm>
            <a:custGeom>
              <a:avLst/>
              <a:gdLst>
                <a:gd name="T0" fmla="*/ 26 w 43"/>
                <a:gd name="T1" fmla="*/ 63 h 87"/>
                <a:gd name="T2" fmla="*/ 43 w 43"/>
                <a:gd name="T3" fmla="*/ 31 h 87"/>
                <a:gd name="T4" fmla="*/ 21 w 43"/>
                <a:gd name="T5" fmla="*/ 0 h 87"/>
                <a:gd name="T6" fmla="*/ 19 w 43"/>
                <a:gd name="T7" fmla="*/ 1 h 87"/>
                <a:gd name="T8" fmla="*/ 36 w 43"/>
                <a:gd name="T9" fmla="*/ 32 h 87"/>
                <a:gd name="T10" fmla="*/ 21 w 43"/>
                <a:gd name="T11" fmla="*/ 62 h 87"/>
                <a:gd name="T12" fmla="*/ 21 w 43"/>
                <a:gd name="T13" fmla="*/ 62 h 87"/>
                <a:gd name="T14" fmla="*/ 7 w 43"/>
                <a:gd name="T15" fmla="*/ 34 h 87"/>
                <a:gd name="T16" fmla="*/ 23 w 43"/>
                <a:gd name="T17" fmla="*/ 3 h 87"/>
                <a:gd name="T18" fmla="*/ 17 w 43"/>
                <a:gd name="T19" fmla="*/ 1 h 87"/>
                <a:gd name="T20" fmla="*/ 0 w 43"/>
                <a:gd name="T21" fmla="*/ 32 h 87"/>
                <a:gd name="T22" fmla="*/ 17 w 43"/>
                <a:gd name="T23" fmla="*/ 63 h 87"/>
                <a:gd name="T24" fmla="*/ 9 w 43"/>
                <a:gd name="T25" fmla="*/ 75 h 87"/>
                <a:gd name="T26" fmla="*/ 21 w 43"/>
                <a:gd name="T27" fmla="*/ 87 h 87"/>
                <a:gd name="T28" fmla="*/ 34 w 43"/>
                <a:gd name="T29" fmla="*/ 75 h 87"/>
                <a:gd name="T30" fmla="*/ 26 w 43"/>
                <a:gd name="T31" fmla="*/ 63 h 87"/>
                <a:gd name="T32" fmla="*/ 21 w 43"/>
                <a:gd name="T33" fmla="*/ 81 h 87"/>
                <a:gd name="T34" fmla="*/ 15 w 43"/>
                <a:gd name="T35" fmla="*/ 75 h 87"/>
                <a:gd name="T36" fmla="*/ 21 w 43"/>
                <a:gd name="T37" fmla="*/ 68 h 87"/>
                <a:gd name="T38" fmla="*/ 28 w 43"/>
                <a:gd name="T39" fmla="*/ 75 h 87"/>
                <a:gd name="T40" fmla="*/ 21 w 43"/>
                <a:gd name="T41" fmla="*/ 8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87">
                  <a:moveTo>
                    <a:pt x="26" y="63"/>
                  </a:moveTo>
                  <a:cubicBezTo>
                    <a:pt x="33" y="57"/>
                    <a:pt x="43" y="45"/>
                    <a:pt x="43" y="31"/>
                  </a:cubicBezTo>
                  <a:cubicBezTo>
                    <a:pt x="43" y="13"/>
                    <a:pt x="34" y="0"/>
                    <a:pt x="21" y="0"/>
                  </a:cubicBezTo>
                  <a:cubicBezTo>
                    <a:pt x="20" y="0"/>
                    <a:pt x="19" y="0"/>
                    <a:pt x="19" y="1"/>
                  </a:cubicBezTo>
                  <a:cubicBezTo>
                    <a:pt x="30" y="2"/>
                    <a:pt x="36" y="15"/>
                    <a:pt x="36" y="32"/>
                  </a:cubicBezTo>
                  <a:cubicBezTo>
                    <a:pt x="36" y="44"/>
                    <a:pt x="27" y="56"/>
                    <a:pt x="21" y="62"/>
                  </a:cubicBezTo>
                  <a:cubicBezTo>
                    <a:pt x="21" y="62"/>
                    <a:pt x="21" y="62"/>
                    <a:pt x="21" y="62"/>
                  </a:cubicBezTo>
                  <a:cubicBezTo>
                    <a:pt x="15" y="56"/>
                    <a:pt x="7" y="45"/>
                    <a:pt x="7" y="34"/>
                  </a:cubicBezTo>
                  <a:cubicBezTo>
                    <a:pt x="7" y="18"/>
                    <a:pt x="14" y="7"/>
                    <a:pt x="23" y="3"/>
                  </a:cubicBezTo>
                  <a:cubicBezTo>
                    <a:pt x="22" y="3"/>
                    <a:pt x="20" y="2"/>
                    <a:pt x="17" y="1"/>
                  </a:cubicBezTo>
                  <a:cubicBezTo>
                    <a:pt x="7" y="4"/>
                    <a:pt x="0" y="16"/>
                    <a:pt x="0" y="32"/>
                  </a:cubicBezTo>
                  <a:cubicBezTo>
                    <a:pt x="0" y="45"/>
                    <a:pt x="10" y="57"/>
                    <a:pt x="17" y="63"/>
                  </a:cubicBezTo>
                  <a:cubicBezTo>
                    <a:pt x="12" y="65"/>
                    <a:pt x="9" y="70"/>
                    <a:pt x="9" y="75"/>
                  </a:cubicBezTo>
                  <a:cubicBezTo>
                    <a:pt x="9" y="81"/>
                    <a:pt x="15" y="87"/>
                    <a:pt x="21" y="87"/>
                  </a:cubicBezTo>
                  <a:cubicBezTo>
                    <a:pt x="28" y="87"/>
                    <a:pt x="34" y="81"/>
                    <a:pt x="34" y="75"/>
                  </a:cubicBezTo>
                  <a:cubicBezTo>
                    <a:pt x="34" y="70"/>
                    <a:pt x="31" y="65"/>
                    <a:pt x="26" y="63"/>
                  </a:cubicBezTo>
                  <a:close/>
                  <a:moveTo>
                    <a:pt x="21" y="81"/>
                  </a:moveTo>
                  <a:cubicBezTo>
                    <a:pt x="18" y="81"/>
                    <a:pt x="15" y="78"/>
                    <a:pt x="15" y="75"/>
                  </a:cubicBezTo>
                  <a:cubicBezTo>
                    <a:pt x="15" y="71"/>
                    <a:pt x="18" y="68"/>
                    <a:pt x="21" y="68"/>
                  </a:cubicBezTo>
                  <a:cubicBezTo>
                    <a:pt x="25" y="68"/>
                    <a:pt x="28" y="71"/>
                    <a:pt x="28" y="75"/>
                  </a:cubicBezTo>
                  <a:cubicBezTo>
                    <a:pt x="28" y="78"/>
                    <a:pt x="25" y="81"/>
                    <a:pt x="21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Freeform 30"/>
            <p:cNvSpPr/>
            <p:nvPr/>
          </p:nvSpPr>
          <p:spPr bwMode="auto">
            <a:xfrm>
              <a:off x="1747871" y="3014120"/>
              <a:ext cx="165108" cy="30166"/>
            </a:xfrm>
            <a:custGeom>
              <a:avLst/>
              <a:gdLst>
                <a:gd name="T0" fmla="*/ 0 w 90"/>
                <a:gd name="T1" fmla="*/ 8 h 16"/>
                <a:gd name="T2" fmla="*/ 7 w 90"/>
                <a:gd name="T3" fmla="*/ 16 h 16"/>
                <a:gd name="T4" fmla="*/ 83 w 90"/>
                <a:gd name="T5" fmla="*/ 16 h 16"/>
                <a:gd name="T6" fmla="*/ 90 w 90"/>
                <a:gd name="T7" fmla="*/ 8 h 16"/>
                <a:gd name="T8" fmla="*/ 90 w 90"/>
                <a:gd name="T9" fmla="*/ 8 h 16"/>
                <a:gd name="T10" fmla="*/ 83 w 90"/>
                <a:gd name="T11" fmla="*/ 0 h 16"/>
                <a:gd name="T12" fmla="*/ 7 w 90"/>
                <a:gd name="T13" fmla="*/ 0 h 16"/>
                <a:gd name="T14" fmla="*/ 0 w 90"/>
                <a:gd name="T15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6">
                  <a:moveTo>
                    <a:pt x="0" y="8"/>
                  </a:moveTo>
                  <a:cubicBezTo>
                    <a:pt x="0" y="12"/>
                    <a:pt x="3" y="16"/>
                    <a:pt x="7" y="16"/>
                  </a:cubicBezTo>
                  <a:cubicBezTo>
                    <a:pt x="83" y="16"/>
                    <a:pt x="83" y="16"/>
                    <a:pt x="83" y="16"/>
                  </a:cubicBezTo>
                  <a:cubicBezTo>
                    <a:pt x="87" y="16"/>
                    <a:pt x="90" y="12"/>
                    <a:pt x="90" y="8"/>
                  </a:cubicBezTo>
                  <a:cubicBezTo>
                    <a:pt x="90" y="8"/>
                    <a:pt x="90" y="8"/>
                    <a:pt x="90" y="8"/>
                  </a:cubicBezTo>
                  <a:cubicBezTo>
                    <a:pt x="90" y="4"/>
                    <a:pt x="87" y="0"/>
                    <a:pt x="83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" name="Freeform 31"/>
            <p:cNvSpPr/>
            <p:nvPr/>
          </p:nvSpPr>
          <p:spPr bwMode="auto">
            <a:xfrm>
              <a:off x="1792323" y="2910920"/>
              <a:ext cx="76204" cy="36518"/>
            </a:xfrm>
            <a:custGeom>
              <a:avLst/>
              <a:gdLst>
                <a:gd name="T0" fmla="*/ 0 w 42"/>
                <a:gd name="T1" fmla="*/ 19 h 19"/>
                <a:gd name="T2" fmla="*/ 6 w 42"/>
                <a:gd name="T3" fmla="*/ 0 h 19"/>
                <a:gd name="T4" fmla="*/ 36 w 42"/>
                <a:gd name="T5" fmla="*/ 0 h 19"/>
                <a:gd name="T6" fmla="*/ 42 w 42"/>
                <a:gd name="T7" fmla="*/ 19 h 19"/>
                <a:gd name="T8" fmla="*/ 0 w 42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9">
                  <a:moveTo>
                    <a:pt x="0" y="19"/>
                  </a:moveTo>
                  <a:cubicBezTo>
                    <a:pt x="2" y="13"/>
                    <a:pt x="4" y="6"/>
                    <a:pt x="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6"/>
                    <a:pt x="40" y="13"/>
                    <a:pt x="42" y="19"/>
                  </a:cubicBez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" name="Freeform 32"/>
            <p:cNvSpPr/>
            <p:nvPr/>
          </p:nvSpPr>
          <p:spPr bwMode="auto">
            <a:xfrm>
              <a:off x="1774859" y="2964901"/>
              <a:ext cx="109543" cy="34929"/>
            </a:xfrm>
            <a:custGeom>
              <a:avLst/>
              <a:gdLst>
                <a:gd name="T0" fmla="*/ 47 w 52"/>
                <a:gd name="T1" fmla="*/ 0 h 16"/>
                <a:gd name="T2" fmla="*/ 52 w 52"/>
                <a:gd name="T3" fmla="*/ 16 h 16"/>
                <a:gd name="T4" fmla="*/ 0 w 52"/>
                <a:gd name="T5" fmla="*/ 16 h 16"/>
                <a:gd name="T6" fmla="*/ 5 w 52"/>
                <a:gd name="T7" fmla="*/ 0 h 16"/>
                <a:gd name="T8" fmla="*/ 47 w 52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6">
                  <a:moveTo>
                    <a:pt x="47" y="0"/>
                  </a:moveTo>
                  <a:lnTo>
                    <a:pt x="52" y="16"/>
                  </a:lnTo>
                  <a:lnTo>
                    <a:pt x="0" y="16"/>
                  </a:lnTo>
                  <a:lnTo>
                    <a:pt x="5" y="0"/>
                  </a:lnTo>
                  <a:lnTo>
                    <a:pt x="4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" name="Freeform 33"/>
            <p:cNvSpPr/>
            <p:nvPr/>
          </p:nvSpPr>
          <p:spPr bwMode="auto">
            <a:xfrm>
              <a:off x="1809786" y="2845825"/>
              <a:ext cx="41277" cy="47631"/>
            </a:xfrm>
            <a:custGeom>
              <a:avLst/>
              <a:gdLst>
                <a:gd name="T0" fmla="*/ 0 w 22"/>
                <a:gd name="T1" fmla="*/ 26 h 26"/>
                <a:gd name="T2" fmla="*/ 5 w 22"/>
                <a:gd name="T3" fmla="*/ 10 h 26"/>
                <a:gd name="T4" fmla="*/ 17 w 22"/>
                <a:gd name="T5" fmla="*/ 10 h 26"/>
                <a:gd name="T6" fmla="*/ 22 w 22"/>
                <a:gd name="T7" fmla="*/ 26 h 26"/>
                <a:gd name="T8" fmla="*/ 0 w 22"/>
                <a:gd name="T9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6">
                  <a:moveTo>
                    <a:pt x="0" y="26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8" y="0"/>
                    <a:pt x="14" y="0"/>
                    <a:pt x="17" y="10"/>
                  </a:cubicBezTo>
                  <a:cubicBezTo>
                    <a:pt x="22" y="26"/>
                    <a:pt x="22" y="26"/>
                    <a:pt x="22" y="26"/>
                  </a:cubicBezTo>
                  <a:lnTo>
                    <a:pt x="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2" name="Freeform 34"/>
            <p:cNvSpPr/>
            <p:nvPr/>
          </p:nvSpPr>
          <p:spPr bwMode="auto">
            <a:xfrm>
              <a:off x="2371788" y="2744212"/>
              <a:ext cx="74617" cy="12702"/>
            </a:xfrm>
            <a:custGeom>
              <a:avLst/>
              <a:gdLst>
                <a:gd name="T0" fmla="*/ 0 w 41"/>
                <a:gd name="T1" fmla="*/ 4 h 7"/>
                <a:gd name="T2" fmla="*/ 3 w 41"/>
                <a:gd name="T3" fmla="*/ 7 h 7"/>
                <a:gd name="T4" fmla="*/ 38 w 41"/>
                <a:gd name="T5" fmla="*/ 7 h 7"/>
                <a:gd name="T6" fmla="*/ 41 w 41"/>
                <a:gd name="T7" fmla="*/ 4 h 7"/>
                <a:gd name="T8" fmla="*/ 41 w 41"/>
                <a:gd name="T9" fmla="*/ 4 h 7"/>
                <a:gd name="T10" fmla="*/ 38 w 41"/>
                <a:gd name="T11" fmla="*/ 0 h 7"/>
                <a:gd name="T12" fmla="*/ 3 w 41"/>
                <a:gd name="T13" fmla="*/ 0 h 7"/>
                <a:gd name="T14" fmla="*/ 0 w 41"/>
                <a:gd name="T1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7">
                  <a:moveTo>
                    <a:pt x="0" y="4"/>
                  </a:moveTo>
                  <a:cubicBezTo>
                    <a:pt x="0" y="6"/>
                    <a:pt x="1" y="7"/>
                    <a:pt x="3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9" y="7"/>
                    <a:pt x="41" y="6"/>
                    <a:pt x="41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39" y="0"/>
                    <a:pt x="3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3" name="Freeform 35"/>
            <p:cNvSpPr/>
            <p:nvPr/>
          </p:nvSpPr>
          <p:spPr bwMode="auto">
            <a:xfrm>
              <a:off x="2392427" y="2698168"/>
              <a:ext cx="33339" cy="15877"/>
            </a:xfrm>
            <a:custGeom>
              <a:avLst/>
              <a:gdLst>
                <a:gd name="T0" fmla="*/ 0 w 19"/>
                <a:gd name="T1" fmla="*/ 9 h 9"/>
                <a:gd name="T2" fmla="*/ 2 w 19"/>
                <a:gd name="T3" fmla="*/ 0 h 9"/>
                <a:gd name="T4" fmla="*/ 16 w 19"/>
                <a:gd name="T5" fmla="*/ 0 h 9"/>
                <a:gd name="T6" fmla="*/ 19 w 19"/>
                <a:gd name="T7" fmla="*/ 9 h 9"/>
                <a:gd name="T8" fmla="*/ 0 w 1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0" y="9"/>
                  </a:moveTo>
                  <a:cubicBezTo>
                    <a:pt x="0" y="6"/>
                    <a:pt x="1" y="3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3"/>
                    <a:pt x="18" y="6"/>
                    <a:pt x="19" y="9"/>
                  </a:cubicBez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4" name="Freeform 36"/>
            <p:cNvSpPr/>
            <p:nvPr/>
          </p:nvSpPr>
          <p:spPr bwMode="auto">
            <a:xfrm>
              <a:off x="2381314" y="2721984"/>
              <a:ext cx="52391" cy="15877"/>
            </a:xfrm>
            <a:custGeom>
              <a:avLst/>
              <a:gdLst>
                <a:gd name="T0" fmla="*/ 22 w 25"/>
                <a:gd name="T1" fmla="*/ 0 h 7"/>
                <a:gd name="T2" fmla="*/ 25 w 25"/>
                <a:gd name="T3" fmla="*/ 7 h 7"/>
                <a:gd name="T4" fmla="*/ 0 w 25"/>
                <a:gd name="T5" fmla="*/ 7 h 7"/>
                <a:gd name="T6" fmla="*/ 3 w 25"/>
                <a:gd name="T7" fmla="*/ 0 h 7"/>
                <a:gd name="T8" fmla="*/ 22 w 25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2" y="0"/>
                  </a:moveTo>
                  <a:lnTo>
                    <a:pt x="25" y="7"/>
                  </a:lnTo>
                  <a:lnTo>
                    <a:pt x="0" y="7"/>
                  </a:lnTo>
                  <a:lnTo>
                    <a:pt x="3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5" name="Freeform 37"/>
            <p:cNvSpPr/>
            <p:nvPr/>
          </p:nvSpPr>
          <p:spPr bwMode="auto">
            <a:xfrm>
              <a:off x="2398778" y="2668003"/>
              <a:ext cx="19051" cy="20640"/>
            </a:xfrm>
            <a:custGeom>
              <a:avLst/>
              <a:gdLst>
                <a:gd name="T0" fmla="*/ 0 w 10"/>
                <a:gd name="T1" fmla="*/ 12 h 12"/>
                <a:gd name="T2" fmla="*/ 2 w 10"/>
                <a:gd name="T3" fmla="*/ 4 h 12"/>
                <a:gd name="T4" fmla="*/ 8 w 10"/>
                <a:gd name="T5" fmla="*/ 4 h 12"/>
                <a:gd name="T6" fmla="*/ 10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4" y="0"/>
                    <a:pt x="6" y="0"/>
                    <a:pt x="8" y="4"/>
                  </a:cubicBezTo>
                  <a:cubicBezTo>
                    <a:pt x="10" y="12"/>
                    <a:pt x="10" y="12"/>
                    <a:pt x="10" y="12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38"/>
            <p:cNvSpPr/>
            <p:nvPr/>
          </p:nvSpPr>
          <p:spPr bwMode="auto">
            <a:xfrm>
              <a:off x="2516258" y="2445725"/>
              <a:ext cx="104780" cy="19052"/>
            </a:xfrm>
            <a:custGeom>
              <a:avLst/>
              <a:gdLst>
                <a:gd name="T0" fmla="*/ 0 w 57"/>
                <a:gd name="T1" fmla="*/ 5 h 10"/>
                <a:gd name="T2" fmla="*/ 4 w 57"/>
                <a:gd name="T3" fmla="*/ 10 h 10"/>
                <a:gd name="T4" fmla="*/ 52 w 57"/>
                <a:gd name="T5" fmla="*/ 10 h 10"/>
                <a:gd name="T6" fmla="*/ 57 w 57"/>
                <a:gd name="T7" fmla="*/ 5 h 10"/>
                <a:gd name="T8" fmla="*/ 57 w 57"/>
                <a:gd name="T9" fmla="*/ 5 h 10"/>
                <a:gd name="T10" fmla="*/ 52 w 57"/>
                <a:gd name="T11" fmla="*/ 0 h 10"/>
                <a:gd name="T12" fmla="*/ 4 w 57"/>
                <a:gd name="T13" fmla="*/ 0 h 10"/>
                <a:gd name="T14" fmla="*/ 0 w 57"/>
                <a:gd name="T1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0">
                  <a:moveTo>
                    <a:pt x="0" y="5"/>
                  </a:moveTo>
                  <a:cubicBezTo>
                    <a:pt x="0" y="8"/>
                    <a:pt x="1" y="10"/>
                    <a:pt x="4" y="10"/>
                  </a:cubicBezTo>
                  <a:cubicBezTo>
                    <a:pt x="52" y="10"/>
                    <a:pt x="52" y="10"/>
                    <a:pt x="52" y="10"/>
                  </a:cubicBezTo>
                  <a:cubicBezTo>
                    <a:pt x="55" y="10"/>
                    <a:pt x="57" y="8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3"/>
                    <a:pt x="55" y="0"/>
                    <a:pt x="5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3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39"/>
            <p:cNvSpPr/>
            <p:nvPr/>
          </p:nvSpPr>
          <p:spPr bwMode="auto">
            <a:xfrm>
              <a:off x="2544835" y="2380629"/>
              <a:ext cx="46039" cy="20641"/>
            </a:xfrm>
            <a:custGeom>
              <a:avLst/>
              <a:gdLst>
                <a:gd name="T0" fmla="*/ 0 w 26"/>
                <a:gd name="T1" fmla="*/ 12 h 12"/>
                <a:gd name="T2" fmla="*/ 4 w 26"/>
                <a:gd name="T3" fmla="*/ 0 h 12"/>
                <a:gd name="T4" fmla="*/ 22 w 26"/>
                <a:gd name="T5" fmla="*/ 0 h 12"/>
                <a:gd name="T6" fmla="*/ 26 w 26"/>
                <a:gd name="T7" fmla="*/ 12 h 12"/>
                <a:gd name="T8" fmla="*/ 0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12"/>
                  </a:moveTo>
                  <a:cubicBezTo>
                    <a:pt x="1" y="9"/>
                    <a:pt x="2" y="4"/>
                    <a:pt x="4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4"/>
                    <a:pt x="25" y="9"/>
                    <a:pt x="26" y="12"/>
                  </a:cubicBez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0"/>
            <p:cNvSpPr/>
            <p:nvPr/>
          </p:nvSpPr>
          <p:spPr bwMode="auto">
            <a:xfrm>
              <a:off x="2533721" y="2413971"/>
              <a:ext cx="71441" cy="22228"/>
            </a:xfrm>
            <a:custGeom>
              <a:avLst/>
              <a:gdLst>
                <a:gd name="T0" fmla="*/ 30 w 34"/>
                <a:gd name="T1" fmla="*/ 0 h 10"/>
                <a:gd name="T2" fmla="*/ 34 w 34"/>
                <a:gd name="T3" fmla="*/ 10 h 10"/>
                <a:gd name="T4" fmla="*/ 0 w 34"/>
                <a:gd name="T5" fmla="*/ 10 h 10"/>
                <a:gd name="T6" fmla="*/ 3 w 34"/>
                <a:gd name="T7" fmla="*/ 0 h 10"/>
                <a:gd name="T8" fmla="*/ 30 w 3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0">
                  <a:moveTo>
                    <a:pt x="30" y="0"/>
                  </a:moveTo>
                  <a:lnTo>
                    <a:pt x="34" y="10"/>
                  </a:lnTo>
                  <a:lnTo>
                    <a:pt x="0" y="10"/>
                  </a:lnTo>
                  <a:lnTo>
                    <a:pt x="3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41"/>
            <p:cNvSpPr/>
            <p:nvPr/>
          </p:nvSpPr>
          <p:spPr bwMode="auto">
            <a:xfrm>
              <a:off x="2554360" y="2337762"/>
              <a:ext cx="25401" cy="30166"/>
            </a:xfrm>
            <a:custGeom>
              <a:avLst/>
              <a:gdLst>
                <a:gd name="T0" fmla="*/ 0 w 14"/>
                <a:gd name="T1" fmla="*/ 17 h 17"/>
                <a:gd name="T2" fmla="*/ 3 w 14"/>
                <a:gd name="T3" fmla="*/ 7 h 17"/>
                <a:gd name="T4" fmla="*/ 11 w 14"/>
                <a:gd name="T5" fmla="*/ 7 h 17"/>
                <a:gd name="T6" fmla="*/ 14 w 14"/>
                <a:gd name="T7" fmla="*/ 17 h 17"/>
                <a:gd name="T8" fmla="*/ 0 w 14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7">
                  <a:moveTo>
                    <a:pt x="0" y="1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5" y="0"/>
                    <a:pt x="9" y="0"/>
                    <a:pt x="11" y="7"/>
                  </a:cubicBezTo>
                  <a:cubicBezTo>
                    <a:pt x="14" y="17"/>
                    <a:pt x="14" y="17"/>
                    <a:pt x="14" y="17"/>
                  </a:cubicBezTo>
                  <a:lnTo>
                    <a:pt x="0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42"/>
            <p:cNvSpPr/>
            <p:nvPr/>
          </p:nvSpPr>
          <p:spPr bwMode="auto">
            <a:xfrm>
              <a:off x="2263833" y="3838134"/>
              <a:ext cx="53978" cy="88911"/>
            </a:xfrm>
            <a:custGeom>
              <a:avLst/>
              <a:gdLst>
                <a:gd name="T0" fmla="*/ 17 w 30"/>
                <a:gd name="T1" fmla="*/ 32 h 48"/>
                <a:gd name="T2" fmla="*/ 21 w 30"/>
                <a:gd name="T3" fmla="*/ 16 h 48"/>
                <a:gd name="T4" fmla="*/ 14 w 30"/>
                <a:gd name="T5" fmla="*/ 10 h 48"/>
                <a:gd name="T6" fmla="*/ 4 w 30"/>
                <a:gd name="T7" fmla="*/ 10 h 48"/>
                <a:gd name="T8" fmla="*/ 4 w 30"/>
                <a:gd name="T9" fmla="*/ 0 h 48"/>
                <a:gd name="T10" fmla="*/ 14 w 30"/>
                <a:gd name="T11" fmla="*/ 0 h 48"/>
                <a:gd name="T12" fmla="*/ 30 w 30"/>
                <a:gd name="T13" fmla="*/ 16 h 48"/>
                <a:gd name="T14" fmla="*/ 26 w 30"/>
                <a:gd name="T15" fmla="*/ 32 h 48"/>
                <a:gd name="T16" fmla="*/ 10 w 30"/>
                <a:gd name="T17" fmla="*/ 48 h 48"/>
                <a:gd name="T18" fmla="*/ 0 w 30"/>
                <a:gd name="T19" fmla="*/ 48 h 48"/>
                <a:gd name="T20" fmla="*/ 0 w 30"/>
                <a:gd name="T21" fmla="*/ 39 h 48"/>
                <a:gd name="T22" fmla="*/ 10 w 30"/>
                <a:gd name="T23" fmla="*/ 39 h 48"/>
                <a:gd name="T24" fmla="*/ 17 w 30"/>
                <a:gd name="T25" fmla="*/ 3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" h="48">
                  <a:moveTo>
                    <a:pt x="17" y="32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21" y="12"/>
                    <a:pt x="18" y="10"/>
                    <a:pt x="1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26" y="41"/>
                    <a:pt x="19" y="48"/>
                    <a:pt x="10" y="48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4" y="39"/>
                    <a:pt x="17" y="36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43"/>
            <p:cNvSpPr/>
            <p:nvPr/>
          </p:nvSpPr>
          <p:spPr bwMode="auto">
            <a:xfrm>
              <a:off x="2074912" y="3838134"/>
              <a:ext cx="55565" cy="88911"/>
            </a:xfrm>
            <a:custGeom>
              <a:avLst/>
              <a:gdLst>
                <a:gd name="T0" fmla="*/ 16 w 30"/>
                <a:gd name="T1" fmla="*/ 0 h 48"/>
                <a:gd name="T2" fmla="*/ 26 w 30"/>
                <a:gd name="T3" fmla="*/ 0 h 48"/>
                <a:gd name="T4" fmla="*/ 26 w 30"/>
                <a:gd name="T5" fmla="*/ 10 h 48"/>
                <a:gd name="T6" fmla="*/ 16 w 30"/>
                <a:gd name="T7" fmla="*/ 10 h 48"/>
                <a:gd name="T8" fmla="*/ 9 w 30"/>
                <a:gd name="T9" fmla="*/ 16 h 48"/>
                <a:gd name="T10" fmla="*/ 13 w 30"/>
                <a:gd name="T11" fmla="*/ 31 h 48"/>
                <a:gd name="T12" fmla="*/ 13 w 30"/>
                <a:gd name="T13" fmla="*/ 32 h 48"/>
                <a:gd name="T14" fmla="*/ 20 w 30"/>
                <a:gd name="T15" fmla="*/ 39 h 48"/>
                <a:gd name="T16" fmla="*/ 30 w 30"/>
                <a:gd name="T17" fmla="*/ 39 h 48"/>
                <a:gd name="T18" fmla="*/ 30 w 30"/>
                <a:gd name="T19" fmla="*/ 48 h 48"/>
                <a:gd name="T20" fmla="*/ 20 w 30"/>
                <a:gd name="T21" fmla="*/ 48 h 48"/>
                <a:gd name="T22" fmla="*/ 4 w 30"/>
                <a:gd name="T23" fmla="*/ 32 h 48"/>
                <a:gd name="T24" fmla="*/ 0 w 30"/>
                <a:gd name="T25" fmla="*/ 17 h 48"/>
                <a:gd name="T26" fmla="*/ 0 w 30"/>
                <a:gd name="T27" fmla="*/ 16 h 48"/>
                <a:gd name="T28" fmla="*/ 16 w 30"/>
                <a:gd name="T2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8">
                  <a:moveTo>
                    <a:pt x="1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3" y="10"/>
                    <a:pt x="10" y="12"/>
                    <a:pt x="9" y="16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6" y="39"/>
                    <a:pt x="2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1" y="48"/>
                    <a:pt x="4" y="41"/>
                    <a:pt x="4" y="3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44"/>
            <p:cNvSpPr/>
            <p:nvPr/>
          </p:nvSpPr>
          <p:spPr bwMode="auto">
            <a:xfrm>
              <a:off x="2136827" y="3830196"/>
              <a:ext cx="120656" cy="147655"/>
            </a:xfrm>
            <a:custGeom>
              <a:avLst/>
              <a:gdLst>
                <a:gd name="T0" fmla="*/ 63 w 65"/>
                <a:gd name="T1" fmla="*/ 60 h 81"/>
                <a:gd name="T2" fmla="*/ 42 w 65"/>
                <a:gd name="T3" fmla="*/ 81 h 81"/>
                <a:gd name="T4" fmla="*/ 23 w 65"/>
                <a:gd name="T5" fmla="*/ 81 h 81"/>
                <a:gd name="T6" fmla="*/ 2 w 65"/>
                <a:gd name="T7" fmla="*/ 60 h 81"/>
                <a:gd name="T8" fmla="*/ 0 w 65"/>
                <a:gd name="T9" fmla="*/ 0 h 81"/>
                <a:gd name="T10" fmla="*/ 65 w 65"/>
                <a:gd name="T11" fmla="*/ 0 h 81"/>
                <a:gd name="T12" fmla="*/ 63 w 65"/>
                <a:gd name="T13" fmla="*/ 6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1">
                  <a:moveTo>
                    <a:pt x="63" y="60"/>
                  </a:moveTo>
                  <a:cubicBezTo>
                    <a:pt x="63" y="71"/>
                    <a:pt x="54" y="81"/>
                    <a:pt x="42" y="81"/>
                  </a:cubicBezTo>
                  <a:cubicBezTo>
                    <a:pt x="23" y="81"/>
                    <a:pt x="23" y="81"/>
                    <a:pt x="23" y="81"/>
                  </a:cubicBezTo>
                  <a:cubicBezTo>
                    <a:pt x="12" y="81"/>
                    <a:pt x="2" y="71"/>
                    <a:pt x="2" y="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3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45"/>
            <p:cNvSpPr/>
            <p:nvPr/>
          </p:nvSpPr>
          <p:spPr bwMode="auto">
            <a:xfrm>
              <a:off x="2174929" y="3984202"/>
              <a:ext cx="44452" cy="15877"/>
            </a:xfrm>
            <a:custGeom>
              <a:avLst/>
              <a:gdLst>
                <a:gd name="T0" fmla="*/ 0 w 24"/>
                <a:gd name="T1" fmla="*/ 5 h 9"/>
                <a:gd name="T2" fmla="*/ 4 w 24"/>
                <a:gd name="T3" fmla="*/ 0 h 9"/>
                <a:gd name="T4" fmla="*/ 19 w 24"/>
                <a:gd name="T5" fmla="*/ 0 h 9"/>
                <a:gd name="T6" fmla="*/ 24 w 24"/>
                <a:gd name="T7" fmla="*/ 5 h 9"/>
                <a:gd name="T8" fmla="*/ 19 w 24"/>
                <a:gd name="T9" fmla="*/ 9 h 9"/>
                <a:gd name="T10" fmla="*/ 4 w 24"/>
                <a:gd name="T11" fmla="*/ 9 h 9"/>
                <a:gd name="T12" fmla="*/ 0 w 24"/>
                <a:gd name="T13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9">
                  <a:moveTo>
                    <a:pt x="0" y="5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4" y="2"/>
                    <a:pt x="24" y="5"/>
                  </a:cubicBezTo>
                  <a:cubicBezTo>
                    <a:pt x="24" y="7"/>
                    <a:pt x="22" y="9"/>
                    <a:pt x="19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46"/>
            <p:cNvSpPr/>
            <p:nvPr/>
          </p:nvSpPr>
          <p:spPr bwMode="auto">
            <a:xfrm>
              <a:off x="2174929" y="4093754"/>
              <a:ext cx="44452" cy="14289"/>
            </a:xfrm>
            <a:custGeom>
              <a:avLst/>
              <a:gdLst>
                <a:gd name="T0" fmla="*/ 19 w 24"/>
                <a:gd name="T1" fmla="*/ 8 h 8"/>
                <a:gd name="T2" fmla="*/ 4 w 24"/>
                <a:gd name="T3" fmla="*/ 8 h 8"/>
                <a:gd name="T4" fmla="*/ 0 w 24"/>
                <a:gd name="T5" fmla="*/ 4 h 8"/>
                <a:gd name="T6" fmla="*/ 4 w 24"/>
                <a:gd name="T7" fmla="*/ 0 h 8"/>
                <a:gd name="T8" fmla="*/ 19 w 24"/>
                <a:gd name="T9" fmla="*/ 0 h 8"/>
                <a:gd name="T10" fmla="*/ 24 w 24"/>
                <a:gd name="T11" fmla="*/ 4 h 8"/>
                <a:gd name="T12" fmla="*/ 19 w 24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8">
                  <a:moveTo>
                    <a:pt x="19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22" y="0"/>
                    <a:pt x="24" y="2"/>
                    <a:pt x="24" y="4"/>
                  </a:cubicBezTo>
                  <a:cubicBezTo>
                    <a:pt x="24" y="6"/>
                    <a:pt x="22" y="8"/>
                    <a:pt x="1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47"/>
            <p:cNvSpPr/>
            <p:nvPr/>
          </p:nvSpPr>
          <p:spPr bwMode="auto">
            <a:xfrm>
              <a:off x="2144765" y="4117569"/>
              <a:ext cx="106367" cy="15877"/>
            </a:xfrm>
            <a:custGeom>
              <a:avLst/>
              <a:gdLst>
                <a:gd name="T0" fmla="*/ 4 w 58"/>
                <a:gd name="T1" fmla="*/ 0 h 9"/>
                <a:gd name="T2" fmla="*/ 54 w 58"/>
                <a:gd name="T3" fmla="*/ 0 h 9"/>
                <a:gd name="T4" fmla="*/ 58 w 58"/>
                <a:gd name="T5" fmla="*/ 5 h 9"/>
                <a:gd name="T6" fmla="*/ 54 w 58"/>
                <a:gd name="T7" fmla="*/ 9 h 9"/>
                <a:gd name="T8" fmla="*/ 4 w 58"/>
                <a:gd name="T9" fmla="*/ 9 h 9"/>
                <a:gd name="T10" fmla="*/ 0 w 58"/>
                <a:gd name="T11" fmla="*/ 5 h 9"/>
                <a:gd name="T12" fmla="*/ 4 w 58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9">
                  <a:moveTo>
                    <a:pt x="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2"/>
                    <a:pt x="58" y="5"/>
                  </a:cubicBezTo>
                  <a:cubicBezTo>
                    <a:pt x="58" y="7"/>
                    <a:pt x="56" y="9"/>
                    <a:pt x="5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2"/>
                    <a:pt x="2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48"/>
            <p:cNvSpPr/>
            <p:nvPr/>
          </p:nvSpPr>
          <p:spPr bwMode="auto">
            <a:xfrm>
              <a:off x="2184454" y="4011194"/>
              <a:ext cx="25401" cy="71446"/>
            </a:xfrm>
            <a:custGeom>
              <a:avLst/>
              <a:gdLst>
                <a:gd name="T0" fmla="*/ 14 w 14"/>
                <a:gd name="T1" fmla="*/ 5 h 40"/>
                <a:gd name="T2" fmla="*/ 11 w 14"/>
                <a:gd name="T3" fmla="*/ 35 h 40"/>
                <a:gd name="T4" fmla="*/ 7 w 14"/>
                <a:gd name="T5" fmla="*/ 40 h 40"/>
                <a:gd name="T6" fmla="*/ 2 w 14"/>
                <a:gd name="T7" fmla="*/ 35 h 40"/>
                <a:gd name="T8" fmla="*/ 0 w 14"/>
                <a:gd name="T9" fmla="*/ 5 h 40"/>
                <a:gd name="T10" fmla="*/ 7 w 14"/>
                <a:gd name="T11" fmla="*/ 0 h 40"/>
                <a:gd name="T12" fmla="*/ 14 w 14"/>
                <a:gd name="T13" fmla="*/ 5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0">
                  <a:moveTo>
                    <a:pt x="14" y="5"/>
                  </a:moveTo>
                  <a:cubicBezTo>
                    <a:pt x="11" y="35"/>
                    <a:pt x="11" y="35"/>
                    <a:pt x="11" y="35"/>
                  </a:cubicBezTo>
                  <a:cubicBezTo>
                    <a:pt x="11" y="37"/>
                    <a:pt x="9" y="40"/>
                    <a:pt x="7" y="40"/>
                  </a:cubicBezTo>
                  <a:cubicBezTo>
                    <a:pt x="4" y="40"/>
                    <a:pt x="2" y="37"/>
                    <a:pt x="2" y="3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4" y="0"/>
                    <a:pt x="7" y="0"/>
                  </a:cubicBezTo>
                  <a:cubicBezTo>
                    <a:pt x="9" y="0"/>
                    <a:pt x="14" y="2"/>
                    <a:pt x="1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49"/>
            <p:cNvSpPr/>
            <p:nvPr/>
          </p:nvSpPr>
          <p:spPr bwMode="auto">
            <a:xfrm>
              <a:off x="917568" y="1570904"/>
              <a:ext cx="42865" cy="69859"/>
            </a:xfrm>
            <a:custGeom>
              <a:avLst/>
              <a:gdLst>
                <a:gd name="T0" fmla="*/ 13 w 24"/>
                <a:gd name="T1" fmla="*/ 24 h 37"/>
                <a:gd name="T2" fmla="*/ 16 w 24"/>
                <a:gd name="T3" fmla="*/ 12 h 37"/>
                <a:gd name="T4" fmla="*/ 11 w 24"/>
                <a:gd name="T5" fmla="*/ 7 h 37"/>
                <a:gd name="T6" fmla="*/ 4 w 24"/>
                <a:gd name="T7" fmla="*/ 7 h 37"/>
                <a:gd name="T8" fmla="*/ 4 w 24"/>
                <a:gd name="T9" fmla="*/ 0 h 37"/>
                <a:gd name="T10" fmla="*/ 11 w 24"/>
                <a:gd name="T11" fmla="*/ 0 h 37"/>
                <a:gd name="T12" fmla="*/ 24 w 24"/>
                <a:gd name="T13" fmla="*/ 12 h 37"/>
                <a:gd name="T14" fmla="*/ 21 w 24"/>
                <a:gd name="T15" fmla="*/ 25 h 37"/>
                <a:gd name="T16" fmla="*/ 8 w 24"/>
                <a:gd name="T17" fmla="*/ 37 h 37"/>
                <a:gd name="T18" fmla="*/ 0 w 24"/>
                <a:gd name="T19" fmla="*/ 37 h 37"/>
                <a:gd name="T20" fmla="*/ 0 w 24"/>
                <a:gd name="T21" fmla="*/ 30 h 37"/>
                <a:gd name="T22" fmla="*/ 8 w 24"/>
                <a:gd name="T23" fmla="*/ 30 h 37"/>
                <a:gd name="T24" fmla="*/ 13 w 24"/>
                <a:gd name="T25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37">
                  <a:moveTo>
                    <a:pt x="13" y="24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6" y="9"/>
                    <a:pt x="14" y="7"/>
                    <a:pt x="11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0" y="32"/>
                    <a:pt x="15" y="37"/>
                    <a:pt x="8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8" y="30"/>
                    <a:pt x="8" y="30"/>
                    <a:pt x="8" y="30"/>
                  </a:cubicBezTo>
                  <a:cubicBezTo>
                    <a:pt x="11" y="30"/>
                    <a:pt x="13" y="27"/>
                    <a:pt x="13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50"/>
            <p:cNvSpPr/>
            <p:nvPr/>
          </p:nvSpPr>
          <p:spPr bwMode="auto">
            <a:xfrm>
              <a:off x="769924" y="1570904"/>
              <a:ext cx="41277" cy="69859"/>
            </a:xfrm>
            <a:custGeom>
              <a:avLst/>
              <a:gdLst>
                <a:gd name="T0" fmla="*/ 12 w 23"/>
                <a:gd name="T1" fmla="*/ 0 h 37"/>
                <a:gd name="T2" fmla="*/ 20 w 23"/>
                <a:gd name="T3" fmla="*/ 0 h 37"/>
                <a:gd name="T4" fmla="*/ 20 w 23"/>
                <a:gd name="T5" fmla="*/ 7 h 37"/>
                <a:gd name="T6" fmla="*/ 12 w 23"/>
                <a:gd name="T7" fmla="*/ 7 h 37"/>
                <a:gd name="T8" fmla="*/ 7 w 23"/>
                <a:gd name="T9" fmla="*/ 12 h 37"/>
                <a:gd name="T10" fmla="*/ 10 w 23"/>
                <a:gd name="T11" fmla="*/ 24 h 37"/>
                <a:gd name="T12" fmla="*/ 10 w 23"/>
                <a:gd name="T13" fmla="*/ 24 h 37"/>
                <a:gd name="T14" fmla="*/ 15 w 23"/>
                <a:gd name="T15" fmla="*/ 30 h 37"/>
                <a:gd name="T16" fmla="*/ 23 w 23"/>
                <a:gd name="T17" fmla="*/ 30 h 37"/>
                <a:gd name="T18" fmla="*/ 23 w 23"/>
                <a:gd name="T19" fmla="*/ 37 h 37"/>
                <a:gd name="T20" fmla="*/ 15 w 23"/>
                <a:gd name="T21" fmla="*/ 37 h 37"/>
                <a:gd name="T22" fmla="*/ 3 w 23"/>
                <a:gd name="T23" fmla="*/ 25 h 37"/>
                <a:gd name="T24" fmla="*/ 0 w 23"/>
                <a:gd name="T25" fmla="*/ 13 h 37"/>
                <a:gd name="T26" fmla="*/ 0 w 23"/>
                <a:gd name="T27" fmla="*/ 12 h 37"/>
                <a:gd name="T28" fmla="*/ 12 w 23"/>
                <a:gd name="T2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" h="37">
                  <a:moveTo>
                    <a:pt x="12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9" y="7"/>
                    <a:pt x="7" y="9"/>
                    <a:pt x="7" y="12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27"/>
                    <a:pt x="12" y="30"/>
                    <a:pt x="15" y="30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9" y="37"/>
                    <a:pt x="3" y="32"/>
                    <a:pt x="3" y="25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1"/>
            <p:cNvSpPr/>
            <p:nvPr/>
          </p:nvSpPr>
          <p:spPr bwMode="auto">
            <a:xfrm>
              <a:off x="817551" y="1562966"/>
              <a:ext cx="93667" cy="119077"/>
            </a:xfrm>
            <a:custGeom>
              <a:avLst/>
              <a:gdLst>
                <a:gd name="T0" fmla="*/ 49 w 51"/>
                <a:gd name="T1" fmla="*/ 47 h 64"/>
                <a:gd name="T2" fmla="*/ 33 w 51"/>
                <a:gd name="T3" fmla="*/ 64 h 64"/>
                <a:gd name="T4" fmla="*/ 18 w 51"/>
                <a:gd name="T5" fmla="*/ 64 h 64"/>
                <a:gd name="T6" fmla="*/ 2 w 51"/>
                <a:gd name="T7" fmla="*/ 47 h 64"/>
                <a:gd name="T8" fmla="*/ 0 w 51"/>
                <a:gd name="T9" fmla="*/ 0 h 64"/>
                <a:gd name="T10" fmla="*/ 51 w 51"/>
                <a:gd name="T11" fmla="*/ 0 h 64"/>
                <a:gd name="T12" fmla="*/ 49 w 51"/>
                <a:gd name="T13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" h="64">
                  <a:moveTo>
                    <a:pt x="49" y="47"/>
                  </a:moveTo>
                  <a:cubicBezTo>
                    <a:pt x="49" y="56"/>
                    <a:pt x="42" y="64"/>
                    <a:pt x="33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9" y="64"/>
                    <a:pt x="2" y="56"/>
                    <a:pt x="2" y="4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lnTo>
                    <a:pt x="49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0" name="Freeform 52"/>
            <p:cNvSpPr/>
            <p:nvPr/>
          </p:nvSpPr>
          <p:spPr bwMode="auto">
            <a:xfrm>
              <a:off x="847714" y="1685218"/>
              <a:ext cx="33340" cy="12702"/>
            </a:xfrm>
            <a:custGeom>
              <a:avLst/>
              <a:gdLst>
                <a:gd name="T0" fmla="*/ 0 w 19"/>
                <a:gd name="T1" fmla="*/ 4 h 7"/>
                <a:gd name="T2" fmla="*/ 4 w 19"/>
                <a:gd name="T3" fmla="*/ 0 h 7"/>
                <a:gd name="T4" fmla="*/ 16 w 19"/>
                <a:gd name="T5" fmla="*/ 0 h 7"/>
                <a:gd name="T6" fmla="*/ 19 w 19"/>
                <a:gd name="T7" fmla="*/ 4 h 7"/>
                <a:gd name="T8" fmla="*/ 16 w 19"/>
                <a:gd name="T9" fmla="*/ 7 h 7"/>
                <a:gd name="T10" fmla="*/ 4 w 19"/>
                <a:gd name="T11" fmla="*/ 7 h 7"/>
                <a:gd name="T12" fmla="*/ 0 w 19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7">
                  <a:moveTo>
                    <a:pt x="0" y="4"/>
                  </a:moveTo>
                  <a:cubicBezTo>
                    <a:pt x="0" y="2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2"/>
                    <a:pt x="19" y="4"/>
                  </a:cubicBezTo>
                  <a:cubicBezTo>
                    <a:pt x="19" y="5"/>
                    <a:pt x="18" y="7"/>
                    <a:pt x="16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53"/>
            <p:cNvSpPr/>
            <p:nvPr/>
          </p:nvSpPr>
          <p:spPr bwMode="auto">
            <a:xfrm>
              <a:off x="847714" y="1769367"/>
              <a:ext cx="33340" cy="11113"/>
            </a:xfrm>
            <a:custGeom>
              <a:avLst/>
              <a:gdLst>
                <a:gd name="T0" fmla="*/ 16 w 19"/>
                <a:gd name="T1" fmla="*/ 6 h 6"/>
                <a:gd name="T2" fmla="*/ 4 w 19"/>
                <a:gd name="T3" fmla="*/ 6 h 6"/>
                <a:gd name="T4" fmla="*/ 0 w 19"/>
                <a:gd name="T5" fmla="*/ 3 h 6"/>
                <a:gd name="T6" fmla="*/ 4 w 19"/>
                <a:gd name="T7" fmla="*/ 0 h 6"/>
                <a:gd name="T8" fmla="*/ 16 w 19"/>
                <a:gd name="T9" fmla="*/ 0 h 6"/>
                <a:gd name="T10" fmla="*/ 19 w 19"/>
                <a:gd name="T11" fmla="*/ 3 h 6"/>
                <a:gd name="T12" fmla="*/ 16 w 19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">
                  <a:moveTo>
                    <a:pt x="16" y="6"/>
                  </a:moveTo>
                  <a:cubicBezTo>
                    <a:pt x="4" y="6"/>
                    <a:pt x="4" y="6"/>
                    <a:pt x="4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3"/>
                  </a:cubicBezTo>
                  <a:cubicBezTo>
                    <a:pt x="19" y="5"/>
                    <a:pt x="18" y="6"/>
                    <a:pt x="1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54"/>
            <p:cNvSpPr/>
            <p:nvPr/>
          </p:nvSpPr>
          <p:spPr bwMode="auto">
            <a:xfrm>
              <a:off x="822313" y="1788419"/>
              <a:ext cx="82554" cy="12702"/>
            </a:xfrm>
            <a:custGeom>
              <a:avLst/>
              <a:gdLst>
                <a:gd name="T0" fmla="*/ 3 w 45"/>
                <a:gd name="T1" fmla="*/ 0 h 7"/>
                <a:gd name="T2" fmla="*/ 42 w 45"/>
                <a:gd name="T3" fmla="*/ 0 h 7"/>
                <a:gd name="T4" fmla="*/ 45 w 45"/>
                <a:gd name="T5" fmla="*/ 4 h 7"/>
                <a:gd name="T6" fmla="*/ 42 w 45"/>
                <a:gd name="T7" fmla="*/ 7 h 7"/>
                <a:gd name="T8" fmla="*/ 3 w 45"/>
                <a:gd name="T9" fmla="*/ 7 h 7"/>
                <a:gd name="T10" fmla="*/ 0 w 45"/>
                <a:gd name="T11" fmla="*/ 4 h 7"/>
                <a:gd name="T12" fmla="*/ 3 w 45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7">
                  <a:moveTo>
                    <a:pt x="3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44" y="0"/>
                    <a:pt x="45" y="2"/>
                    <a:pt x="45" y="4"/>
                  </a:cubicBezTo>
                  <a:cubicBezTo>
                    <a:pt x="45" y="6"/>
                    <a:pt x="44" y="7"/>
                    <a:pt x="42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55"/>
            <p:cNvSpPr/>
            <p:nvPr/>
          </p:nvSpPr>
          <p:spPr bwMode="auto">
            <a:xfrm>
              <a:off x="854065" y="1705859"/>
              <a:ext cx="20639" cy="57157"/>
            </a:xfrm>
            <a:custGeom>
              <a:avLst/>
              <a:gdLst>
                <a:gd name="T0" fmla="*/ 11 w 11"/>
                <a:gd name="T1" fmla="*/ 4 h 31"/>
                <a:gd name="T2" fmla="*/ 9 w 11"/>
                <a:gd name="T3" fmla="*/ 27 h 31"/>
                <a:gd name="T4" fmla="*/ 6 w 11"/>
                <a:gd name="T5" fmla="*/ 31 h 31"/>
                <a:gd name="T6" fmla="*/ 2 w 11"/>
                <a:gd name="T7" fmla="*/ 27 h 31"/>
                <a:gd name="T8" fmla="*/ 0 w 11"/>
                <a:gd name="T9" fmla="*/ 4 h 31"/>
                <a:gd name="T10" fmla="*/ 6 w 11"/>
                <a:gd name="T11" fmla="*/ 0 h 31"/>
                <a:gd name="T12" fmla="*/ 11 w 11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4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9" y="29"/>
                    <a:pt x="8" y="31"/>
                    <a:pt x="6" y="31"/>
                  </a:cubicBezTo>
                  <a:cubicBezTo>
                    <a:pt x="4" y="31"/>
                    <a:pt x="2" y="29"/>
                    <a:pt x="2" y="2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11" y="2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56"/>
            <p:cNvSpPr/>
            <p:nvPr/>
          </p:nvSpPr>
          <p:spPr bwMode="auto">
            <a:xfrm>
              <a:off x="2438467" y="2810895"/>
              <a:ext cx="134945" cy="85736"/>
            </a:xfrm>
            <a:custGeom>
              <a:avLst/>
              <a:gdLst>
                <a:gd name="T0" fmla="*/ 1 w 73"/>
                <a:gd name="T1" fmla="*/ 18 h 47"/>
                <a:gd name="T2" fmla="*/ 5 w 73"/>
                <a:gd name="T3" fmla="*/ 18 h 47"/>
                <a:gd name="T4" fmla="*/ 8 w 73"/>
                <a:gd name="T5" fmla="*/ 19 h 47"/>
                <a:gd name="T6" fmla="*/ 8 w 73"/>
                <a:gd name="T7" fmla="*/ 19 h 47"/>
                <a:gd name="T8" fmla="*/ 13 w 73"/>
                <a:gd name="T9" fmla="*/ 17 h 47"/>
                <a:gd name="T10" fmla="*/ 13 w 73"/>
                <a:gd name="T11" fmla="*/ 17 h 47"/>
                <a:gd name="T12" fmla="*/ 27 w 73"/>
                <a:gd name="T13" fmla="*/ 1 h 47"/>
                <a:gd name="T14" fmla="*/ 73 w 73"/>
                <a:gd name="T15" fmla="*/ 0 h 47"/>
                <a:gd name="T16" fmla="*/ 54 w 73"/>
                <a:gd name="T17" fmla="*/ 15 h 47"/>
                <a:gd name="T18" fmla="*/ 44 w 73"/>
                <a:gd name="T19" fmla="*/ 33 h 47"/>
                <a:gd name="T20" fmla="*/ 44 w 73"/>
                <a:gd name="T21" fmla="*/ 33 h 47"/>
                <a:gd name="T22" fmla="*/ 44 w 73"/>
                <a:gd name="T23" fmla="*/ 34 h 47"/>
                <a:gd name="T24" fmla="*/ 45 w 73"/>
                <a:gd name="T25" fmla="*/ 38 h 47"/>
                <a:gd name="T26" fmla="*/ 45 w 73"/>
                <a:gd name="T27" fmla="*/ 38 h 47"/>
                <a:gd name="T28" fmla="*/ 50 w 73"/>
                <a:gd name="T29" fmla="*/ 41 h 47"/>
                <a:gd name="T30" fmla="*/ 50 w 73"/>
                <a:gd name="T31" fmla="*/ 41 h 47"/>
                <a:gd name="T32" fmla="*/ 50 w 73"/>
                <a:gd name="T33" fmla="*/ 41 h 47"/>
                <a:gd name="T34" fmla="*/ 50 w 73"/>
                <a:gd name="T35" fmla="*/ 41 h 47"/>
                <a:gd name="T36" fmla="*/ 51 w 73"/>
                <a:gd name="T37" fmla="*/ 44 h 47"/>
                <a:gd name="T38" fmla="*/ 48 w 73"/>
                <a:gd name="T39" fmla="*/ 46 h 47"/>
                <a:gd name="T40" fmla="*/ 19 w 73"/>
                <a:gd name="T41" fmla="*/ 47 h 47"/>
                <a:gd name="T42" fmla="*/ 1 w 73"/>
                <a:gd name="T43" fmla="*/ 21 h 47"/>
                <a:gd name="T44" fmla="*/ 1 w 73"/>
                <a:gd name="T45" fmla="*/ 21 h 47"/>
                <a:gd name="T46" fmla="*/ 1 w 73"/>
                <a:gd name="T47" fmla="*/ 18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47">
                  <a:moveTo>
                    <a:pt x="1" y="18"/>
                  </a:moveTo>
                  <a:cubicBezTo>
                    <a:pt x="2" y="17"/>
                    <a:pt x="4" y="17"/>
                    <a:pt x="5" y="18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1" y="20"/>
                    <a:pt x="13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5" y="12"/>
                    <a:pt x="19" y="5"/>
                    <a:pt x="27" y="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0"/>
                    <a:pt x="60" y="4"/>
                    <a:pt x="54" y="15"/>
                  </a:cubicBezTo>
                  <a:cubicBezTo>
                    <a:pt x="50" y="22"/>
                    <a:pt x="46" y="29"/>
                    <a:pt x="44" y="33"/>
                  </a:cubicBezTo>
                  <a:cubicBezTo>
                    <a:pt x="44" y="33"/>
                    <a:pt x="44" y="33"/>
                    <a:pt x="44" y="33"/>
                  </a:cubicBezTo>
                  <a:cubicBezTo>
                    <a:pt x="44" y="34"/>
                    <a:pt x="44" y="34"/>
                    <a:pt x="44" y="34"/>
                  </a:cubicBezTo>
                  <a:cubicBezTo>
                    <a:pt x="44" y="34"/>
                    <a:pt x="42" y="37"/>
                    <a:pt x="45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0" y="41"/>
                    <a:pt x="50" y="41"/>
                    <a:pt x="50" y="41"/>
                  </a:cubicBezTo>
                  <a:cubicBezTo>
                    <a:pt x="51" y="41"/>
                    <a:pt x="52" y="42"/>
                    <a:pt x="51" y="44"/>
                  </a:cubicBezTo>
                  <a:cubicBezTo>
                    <a:pt x="51" y="45"/>
                    <a:pt x="50" y="46"/>
                    <a:pt x="48" y="46"/>
                  </a:cubicBezTo>
                  <a:cubicBezTo>
                    <a:pt x="19" y="47"/>
                    <a:pt x="19" y="47"/>
                    <a:pt x="19" y="47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1" y="21"/>
                    <a:pt x="1" y="21"/>
                    <a:pt x="1" y="21"/>
                  </a:cubicBezTo>
                  <a:cubicBezTo>
                    <a:pt x="0" y="20"/>
                    <a:pt x="0" y="19"/>
                    <a:pt x="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57"/>
            <p:cNvSpPr/>
            <p:nvPr/>
          </p:nvSpPr>
          <p:spPr bwMode="auto">
            <a:xfrm>
              <a:off x="2541660" y="2802956"/>
              <a:ext cx="100017" cy="103201"/>
            </a:xfrm>
            <a:custGeom>
              <a:avLst/>
              <a:gdLst>
                <a:gd name="T0" fmla="*/ 52 w 54"/>
                <a:gd name="T1" fmla="*/ 32 h 56"/>
                <a:gd name="T2" fmla="*/ 51 w 54"/>
                <a:gd name="T3" fmla="*/ 39 h 56"/>
                <a:gd name="T4" fmla="*/ 25 w 54"/>
                <a:gd name="T5" fmla="*/ 54 h 56"/>
                <a:gd name="T6" fmla="*/ 25 w 54"/>
                <a:gd name="T7" fmla="*/ 54 h 56"/>
                <a:gd name="T8" fmla="*/ 19 w 54"/>
                <a:gd name="T9" fmla="*/ 53 h 56"/>
                <a:gd name="T10" fmla="*/ 0 w 54"/>
                <a:gd name="T11" fmla="*/ 20 h 56"/>
                <a:gd name="T12" fmla="*/ 13 w 54"/>
                <a:gd name="T13" fmla="*/ 8 h 56"/>
                <a:gd name="T14" fmla="*/ 41 w 54"/>
                <a:gd name="T15" fmla="*/ 13 h 56"/>
                <a:gd name="T16" fmla="*/ 52 w 54"/>
                <a:gd name="T17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6">
                  <a:moveTo>
                    <a:pt x="52" y="32"/>
                  </a:moveTo>
                  <a:cubicBezTo>
                    <a:pt x="52" y="32"/>
                    <a:pt x="54" y="36"/>
                    <a:pt x="51" y="39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4"/>
                    <a:pt x="22" y="56"/>
                    <a:pt x="19" y="5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7" y="10"/>
                    <a:pt x="13" y="8"/>
                    <a:pt x="13" y="8"/>
                  </a:cubicBezTo>
                  <a:cubicBezTo>
                    <a:pt x="30" y="0"/>
                    <a:pt x="41" y="13"/>
                    <a:pt x="41" y="13"/>
                  </a:cubicBezTo>
                  <a:cubicBezTo>
                    <a:pt x="52" y="32"/>
                    <a:pt x="52" y="32"/>
                    <a:pt x="52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58"/>
            <p:cNvSpPr/>
            <p:nvPr/>
          </p:nvSpPr>
          <p:spPr bwMode="auto">
            <a:xfrm>
              <a:off x="2506733" y="2923621"/>
              <a:ext cx="133356" cy="84148"/>
            </a:xfrm>
            <a:custGeom>
              <a:avLst/>
              <a:gdLst>
                <a:gd name="T0" fmla="*/ 72 w 73"/>
                <a:gd name="T1" fmla="*/ 29 h 47"/>
                <a:gd name="T2" fmla="*/ 68 w 73"/>
                <a:gd name="T3" fmla="*/ 29 h 47"/>
                <a:gd name="T4" fmla="*/ 65 w 73"/>
                <a:gd name="T5" fmla="*/ 28 h 47"/>
                <a:gd name="T6" fmla="*/ 65 w 73"/>
                <a:gd name="T7" fmla="*/ 28 h 47"/>
                <a:gd name="T8" fmla="*/ 60 w 73"/>
                <a:gd name="T9" fmla="*/ 30 h 47"/>
                <a:gd name="T10" fmla="*/ 60 w 73"/>
                <a:gd name="T11" fmla="*/ 30 h 47"/>
                <a:gd name="T12" fmla="*/ 46 w 73"/>
                <a:gd name="T13" fmla="*/ 46 h 47"/>
                <a:gd name="T14" fmla="*/ 0 w 73"/>
                <a:gd name="T15" fmla="*/ 47 h 47"/>
                <a:gd name="T16" fmla="*/ 19 w 73"/>
                <a:gd name="T17" fmla="*/ 32 h 47"/>
                <a:gd name="T18" fmla="*/ 29 w 73"/>
                <a:gd name="T19" fmla="*/ 13 h 47"/>
                <a:gd name="T20" fmla="*/ 29 w 73"/>
                <a:gd name="T21" fmla="*/ 13 h 47"/>
                <a:gd name="T22" fmla="*/ 29 w 73"/>
                <a:gd name="T23" fmla="*/ 13 h 47"/>
                <a:gd name="T24" fmla="*/ 28 w 73"/>
                <a:gd name="T25" fmla="*/ 9 h 47"/>
                <a:gd name="T26" fmla="*/ 28 w 73"/>
                <a:gd name="T27" fmla="*/ 9 h 47"/>
                <a:gd name="T28" fmla="*/ 23 w 73"/>
                <a:gd name="T29" fmla="*/ 6 h 47"/>
                <a:gd name="T30" fmla="*/ 23 w 73"/>
                <a:gd name="T31" fmla="*/ 6 h 47"/>
                <a:gd name="T32" fmla="*/ 23 w 73"/>
                <a:gd name="T33" fmla="*/ 6 h 47"/>
                <a:gd name="T34" fmla="*/ 23 w 73"/>
                <a:gd name="T35" fmla="*/ 6 h 47"/>
                <a:gd name="T36" fmla="*/ 22 w 73"/>
                <a:gd name="T37" fmla="*/ 3 h 47"/>
                <a:gd name="T38" fmla="*/ 25 w 73"/>
                <a:gd name="T39" fmla="*/ 1 h 47"/>
                <a:gd name="T40" fmla="*/ 54 w 73"/>
                <a:gd name="T41" fmla="*/ 0 h 47"/>
                <a:gd name="T42" fmla="*/ 72 w 73"/>
                <a:gd name="T43" fmla="*/ 26 h 47"/>
                <a:gd name="T44" fmla="*/ 72 w 73"/>
                <a:gd name="T45" fmla="*/ 26 h 47"/>
                <a:gd name="T46" fmla="*/ 72 w 73"/>
                <a:gd name="T47" fmla="*/ 29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3" h="47">
                  <a:moveTo>
                    <a:pt x="72" y="29"/>
                  </a:moveTo>
                  <a:cubicBezTo>
                    <a:pt x="71" y="30"/>
                    <a:pt x="69" y="30"/>
                    <a:pt x="68" y="29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2" y="26"/>
                    <a:pt x="60" y="30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58" y="34"/>
                    <a:pt x="54" y="42"/>
                    <a:pt x="46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3" y="43"/>
                    <a:pt x="19" y="32"/>
                  </a:cubicBezTo>
                  <a:cubicBezTo>
                    <a:pt x="23" y="25"/>
                    <a:pt x="27" y="17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3"/>
                    <a:pt x="31" y="10"/>
                    <a:pt x="2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2"/>
                    <a:pt x="23" y="1"/>
                    <a:pt x="25" y="1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3" y="27"/>
                    <a:pt x="73" y="28"/>
                    <a:pt x="72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59"/>
            <p:cNvSpPr/>
            <p:nvPr/>
          </p:nvSpPr>
          <p:spPr bwMode="auto">
            <a:xfrm>
              <a:off x="2436880" y="2912508"/>
              <a:ext cx="98430" cy="103200"/>
            </a:xfrm>
            <a:custGeom>
              <a:avLst/>
              <a:gdLst>
                <a:gd name="T0" fmla="*/ 2 w 54"/>
                <a:gd name="T1" fmla="*/ 24 h 56"/>
                <a:gd name="T2" fmla="*/ 3 w 54"/>
                <a:gd name="T3" fmla="*/ 17 h 56"/>
                <a:gd name="T4" fmla="*/ 29 w 54"/>
                <a:gd name="T5" fmla="*/ 2 h 56"/>
                <a:gd name="T6" fmla="*/ 29 w 54"/>
                <a:gd name="T7" fmla="*/ 2 h 56"/>
                <a:gd name="T8" fmla="*/ 35 w 54"/>
                <a:gd name="T9" fmla="*/ 3 h 56"/>
                <a:gd name="T10" fmla="*/ 54 w 54"/>
                <a:gd name="T11" fmla="*/ 36 h 56"/>
                <a:gd name="T12" fmla="*/ 41 w 54"/>
                <a:gd name="T13" fmla="*/ 48 h 56"/>
                <a:gd name="T14" fmla="*/ 13 w 54"/>
                <a:gd name="T15" fmla="*/ 42 h 56"/>
                <a:gd name="T16" fmla="*/ 2 w 54"/>
                <a:gd name="T17" fmla="*/ 2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56">
                  <a:moveTo>
                    <a:pt x="2" y="24"/>
                  </a:moveTo>
                  <a:cubicBezTo>
                    <a:pt x="2" y="24"/>
                    <a:pt x="0" y="20"/>
                    <a:pt x="3" y="17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29" y="2"/>
                    <a:pt x="32" y="0"/>
                    <a:pt x="35" y="3"/>
                  </a:cubicBezTo>
                  <a:cubicBezTo>
                    <a:pt x="54" y="36"/>
                    <a:pt x="54" y="36"/>
                    <a:pt x="54" y="36"/>
                  </a:cubicBezTo>
                  <a:cubicBezTo>
                    <a:pt x="47" y="46"/>
                    <a:pt x="41" y="48"/>
                    <a:pt x="41" y="48"/>
                  </a:cubicBezTo>
                  <a:cubicBezTo>
                    <a:pt x="24" y="56"/>
                    <a:pt x="13" y="42"/>
                    <a:pt x="13" y="42"/>
                  </a:cubicBezTo>
                  <a:cubicBezTo>
                    <a:pt x="2" y="24"/>
                    <a:pt x="2" y="24"/>
                    <a:pt x="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60"/>
            <p:cNvSpPr/>
            <p:nvPr/>
          </p:nvSpPr>
          <p:spPr bwMode="auto">
            <a:xfrm>
              <a:off x="1530373" y="4009606"/>
              <a:ext cx="320691" cy="398512"/>
            </a:xfrm>
            <a:custGeom>
              <a:avLst/>
              <a:gdLst>
                <a:gd name="T0" fmla="*/ 165 w 175"/>
                <a:gd name="T1" fmla="*/ 157 h 218"/>
                <a:gd name="T2" fmla="*/ 122 w 175"/>
                <a:gd name="T3" fmla="*/ 138 h 218"/>
                <a:gd name="T4" fmla="*/ 113 w 175"/>
                <a:gd name="T5" fmla="*/ 102 h 218"/>
                <a:gd name="T6" fmla="*/ 116 w 175"/>
                <a:gd name="T7" fmla="*/ 42 h 218"/>
                <a:gd name="T8" fmla="*/ 156 w 175"/>
                <a:gd name="T9" fmla="*/ 60 h 218"/>
                <a:gd name="T10" fmla="*/ 170 w 175"/>
                <a:gd name="T11" fmla="*/ 55 h 218"/>
                <a:gd name="T12" fmla="*/ 165 w 175"/>
                <a:gd name="T13" fmla="*/ 41 h 218"/>
                <a:gd name="T14" fmla="*/ 106 w 175"/>
                <a:gd name="T15" fmla="*/ 16 h 218"/>
                <a:gd name="T16" fmla="*/ 102 w 175"/>
                <a:gd name="T17" fmla="*/ 15 h 218"/>
                <a:gd name="T18" fmla="*/ 101 w 175"/>
                <a:gd name="T19" fmla="*/ 15 h 218"/>
                <a:gd name="T20" fmla="*/ 82 w 175"/>
                <a:gd name="T21" fmla="*/ 14 h 218"/>
                <a:gd name="T22" fmla="*/ 79 w 175"/>
                <a:gd name="T23" fmla="*/ 14 h 218"/>
                <a:gd name="T24" fmla="*/ 13 w 175"/>
                <a:gd name="T25" fmla="*/ 1 h 218"/>
                <a:gd name="T26" fmla="*/ 1 w 175"/>
                <a:gd name="T27" fmla="*/ 9 h 218"/>
                <a:gd name="T28" fmla="*/ 9 w 175"/>
                <a:gd name="T29" fmla="*/ 21 h 218"/>
                <a:gd name="T30" fmla="*/ 64 w 175"/>
                <a:gd name="T31" fmla="*/ 32 h 218"/>
                <a:gd name="T32" fmla="*/ 62 w 175"/>
                <a:gd name="T33" fmla="*/ 100 h 218"/>
                <a:gd name="T34" fmla="*/ 38 w 175"/>
                <a:gd name="T35" fmla="*/ 135 h 218"/>
                <a:gd name="T36" fmla="*/ 34 w 175"/>
                <a:gd name="T37" fmla="*/ 143 h 218"/>
                <a:gd name="T38" fmla="*/ 31 w 175"/>
                <a:gd name="T39" fmla="*/ 205 h 218"/>
                <a:gd name="T40" fmla="*/ 42 w 175"/>
                <a:gd name="T41" fmla="*/ 218 h 218"/>
                <a:gd name="T42" fmla="*/ 54 w 175"/>
                <a:gd name="T43" fmla="*/ 207 h 218"/>
                <a:gd name="T44" fmla="*/ 58 w 175"/>
                <a:gd name="T45" fmla="*/ 149 h 218"/>
                <a:gd name="T46" fmla="*/ 83 w 175"/>
                <a:gd name="T47" fmla="*/ 110 h 218"/>
                <a:gd name="T48" fmla="*/ 91 w 175"/>
                <a:gd name="T49" fmla="*/ 111 h 218"/>
                <a:gd name="T50" fmla="*/ 101 w 175"/>
                <a:gd name="T51" fmla="*/ 150 h 218"/>
                <a:gd name="T52" fmla="*/ 110 w 175"/>
                <a:gd name="T53" fmla="*/ 158 h 218"/>
                <a:gd name="T54" fmla="*/ 158 w 175"/>
                <a:gd name="T55" fmla="*/ 179 h 218"/>
                <a:gd name="T56" fmla="*/ 173 w 175"/>
                <a:gd name="T57" fmla="*/ 171 h 218"/>
                <a:gd name="T58" fmla="*/ 165 w 175"/>
                <a:gd name="T59" fmla="*/ 157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5" h="218">
                  <a:moveTo>
                    <a:pt x="165" y="157"/>
                  </a:moveTo>
                  <a:cubicBezTo>
                    <a:pt x="122" y="138"/>
                    <a:pt x="122" y="138"/>
                    <a:pt x="122" y="138"/>
                  </a:cubicBezTo>
                  <a:cubicBezTo>
                    <a:pt x="113" y="102"/>
                    <a:pt x="113" y="102"/>
                    <a:pt x="113" y="102"/>
                  </a:cubicBezTo>
                  <a:cubicBezTo>
                    <a:pt x="116" y="42"/>
                    <a:pt x="116" y="42"/>
                    <a:pt x="116" y="42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62" y="62"/>
                    <a:pt x="168" y="60"/>
                    <a:pt x="170" y="55"/>
                  </a:cubicBezTo>
                  <a:cubicBezTo>
                    <a:pt x="172" y="50"/>
                    <a:pt x="170" y="44"/>
                    <a:pt x="165" y="41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105" y="15"/>
                    <a:pt x="103" y="15"/>
                    <a:pt x="102" y="15"/>
                  </a:cubicBezTo>
                  <a:cubicBezTo>
                    <a:pt x="102" y="15"/>
                    <a:pt x="101" y="15"/>
                    <a:pt x="101" y="15"/>
                  </a:cubicBezTo>
                  <a:cubicBezTo>
                    <a:pt x="82" y="14"/>
                    <a:pt x="82" y="14"/>
                    <a:pt x="82" y="14"/>
                  </a:cubicBezTo>
                  <a:cubicBezTo>
                    <a:pt x="81" y="13"/>
                    <a:pt x="80" y="14"/>
                    <a:pt x="79" y="14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8" y="0"/>
                    <a:pt x="2" y="3"/>
                    <a:pt x="1" y="9"/>
                  </a:cubicBezTo>
                  <a:cubicBezTo>
                    <a:pt x="0" y="14"/>
                    <a:pt x="4" y="20"/>
                    <a:pt x="9" y="21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2" y="100"/>
                    <a:pt x="62" y="100"/>
                    <a:pt x="62" y="100"/>
                  </a:cubicBezTo>
                  <a:cubicBezTo>
                    <a:pt x="38" y="135"/>
                    <a:pt x="38" y="135"/>
                    <a:pt x="38" y="135"/>
                  </a:cubicBezTo>
                  <a:cubicBezTo>
                    <a:pt x="36" y="137"/>
                    <a:pt x="35" y="140"/>
                    <a:pt x="34" y="143"/>
                  </a:cubicBezTo>
                  <a:cubicBezTo>
                    <a:pt x="31" y="205"/>
                    <a:pt x="31" y="205"/>
                    <a:pt x="31" y="205"/>
                  </a:cubicBezTo>
                  <a:cubicBezTo>
                    <a:pt x="30" y="212"/>
                    <a:pt x="35" y="218"/>
                    <a:pt x="42" y="218"/>
                  </a:cubicBezTo>
                  <a:cubicBezTo>
                    <a:pt x="48" y="218"/>
                    <a:pt x="54" y="213"/>
                    <a:pt x="54" y="207"/>
                  </a:cubicBezTo>
                  <a:cubicBezTo>
                    <a:pt x="58" y="149"/>
                    <a:pt x="58" y="149"/>
                    <a:pt x="58" y="149"/>
                  </a:cubicBezTo>
                  <a:cubicBezTo>
                    <a:pt x="83" y="110"/>
                    <a:pt x="83" y="110"/>
                    <a:pt x="83" y="110"/>
                  </a:cubicBezTo>
                  <a:cubicBezTo>
                    <a:pt x="91" y="111"/>
                    <a:pt x="91" y="111"/>
                    <a:pt x="91" y="1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2" y="154"/>
                    <a:pt x="105" y="157"/>
                    <a:pt x="110" y="158"/>
                  </a:cubicBezTo>
                  <a:cubicBezTo>
                    <a:pt x="158" y="179"/>
                    <a:pt x="158" y="179"/>
                    <a:pt x="158" y="179"/>
                  </a:cubicBezTo>
                  <a:cubicBezTo>
                    <a:pt x="164" y="181"/>
                    <a:pt x="171" y="178"/>
                    <a:pt x="173" y="171"/>
                  </a:cubicBezTo>
                  <a:cubicBezTo>
                    <a:pt x="175" y="165"/>
                    <a:pt x="171" y="158"/>
                    <a:pt x="165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9" name="Freeform 61"/>
            <p:cNvSpPr/>
            <p:nvPr/>
          </p:nvSpPr>
          <p:spPr bwMode="auto">
            <a:xfrm>
              <a:off x="1657379" y="3944510"/>
              <a:ext cx="84142" cy="84147"/>
            </a:xfrm>
            <a:custGeom>
              <a:avLst/>
              <a:gdLst>
                <a:gd name="T0" fmla="*/ 22 w 46"/>
                <a:gd name="T1" fmla="*/ 46 h 46"/>
                <a:gd name="T2" fmla="*/ 45 w 46"/>
                <a:gd name="T3" fmla="*/ 25 h 46"/>
                <a:gd name="T4" fmla="*/ 24 w 46"/>
                <a:gd name="T5" fmla="*/ 1 h 46"/>
                <a:gd name="T6" fmla="*/ 1 w 46"/>
                <a:gd name="T7" fmla="*/ 22 h 46"/>
                <a:gd name="T8" fmla="*/ 22 w 46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22" y="46"/>
                  </a:moveTo>
                  <a:cubicBezTo>
                    <a:pt x="34" y="46"/>
                    <a:pt x="45" y="37"/>
                    <a:pt x="45" y="25"/>
                  </a:cubicBezTo>
                  <a:cubicBezTo>
                    <a:pt x="46" y="12"/>
                    <a:pt x="36" y="2"/>
                    <a:pt x="24" y="1"/>
                  </a:cubicBezTo>
                  <a:cubicBezTo>
                    <a:pt x="12" y="0"/>
                    <a:pt x="1" y="10"/>
                    <a:pt x="1" y="22"/>
                  </a:cubicBezTo>
                  <a:cubicBezTo>
                    <a:pt x="0" y="35"/>
                    <a:pt x="9" y="45"/>
                    <a:pt x="22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0" name="Freeform 62"/>
            <p:cNvSpPr/>
            <p:nvPr/>
          </p:nvSpPr>
          <p:spPr bwMode="auto">
            <a:xfrm>
              <a:off x="1651028" y="4344610"/>
              <a:ext cx="76204" cy="79385"/>
            </a:xfrm>
            <a:custGeom>
              <a:avLst/>
              <a:gdLst>
                <a:gd name="T0" fmla="*/ 22 w 42"/>
                <a:gd name="T1" fmla="*/ 1 h 42"/>
                <a:gd name="T2" fmla="*/ 1 w 42"/>
                <a:gd name="T3" fmla="*/ 20 h 42"/>
                <a:gd name="T4" fmla="*/ 20 w 42"/>
                <a:gd name="T5" fmla="*/ 42 h 42"/>
                <a:gd name="T6" fmla="*/ 41 w 42"/>
                <a:gd name="T7" fmla="*/ 23 h 42"/>
                <a:gd name="T8" fmla="*/ 22 w 42"/>
                <a:gd name="T9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2">
                  <a:moveTo>
                    <a:pt x="22" y="1"/>
                  </a:moveTo>
                  <a:cubicBezTo>
                    <a:pt x="11" y="0"/>
                    <a:pt x="1" y="9"/>
                    <a:pt x="1" y="20"/>
                  </a:cubicBezTo>
                  <a:cubicBezTo>
                    <a:pt x="0" y="32"/>
                    <a:pt x="9" y="41"/>
                    <a:pt x="20" y="42"/>
                  </a:cubicBezTo>
                  <a:cubicBezTo>
                    <a:pt x="31" y="42"/>
                    <a:pt x="41" y="34"/>
                    <a:pt x="41" y="23"/>
                  </a:cubicBezTo>
                  <a:cubicBezTo>
                    <a:pt x="42" y="11"/>
                    <a:pt x="33" y="2"/>
                    <a:pt x="2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1" name="Freeform 63"/>
            <p:cNvSpPr/>
            <p:nvPr/>
          </p:nvSpPr>
          <p:spPr bwMode="auto">
            <a:xfrm>
              <a:off x="3346561" y="5940244"/>
              <a:ext cx="207973" cy="435029"/>
            </a:xfrm>
            <a:custGeom>
              <a:avLst/>
              <a:gdLst>
                <a:gd name="T0" fmla="*/ 1 w 112"/>
                <a:gd name="T1" fmla="*/ 30 h 237"/>
                <a:gd name="T2" fmla="*/ 1 w 112"/>
                <a:gd name="T3" fmla="*/ 29 h 237"/>
                <a:gd name="T4" fmla="*/ 1 w 112"/>
                <a:gd name="T5" fmla="*/ 29 h 237"/>
                <a:gd name="T6" fmla="*/ 43 w 112"/>
                <a:gd name="T7" fmla="*/ 4 h 237"/>
                <a:gd name="T8" fmla="*/ 46 w 112"/>
                <a:gd name="T9" fmla="*/ 4 h 237"/>
                <a:gd name="T10" fmla="*/ 63 w 112"/>
                <a:gd name="T11" fmla="*/ 4 h 237"/>
                <a:gd name="T12" fmla="*/ 112 w 112"/>
                <a:gd name="T13" fmla="*/ 32 h 237"/>
                <a:gd name="T14" fmla="*/ 112 w 112"/>
                <a:gd name="T15" fmla="*/ 104 h 237"/>
                <a:gd name="T16" fmla="*/ 100 w 112"/>
                <a:gd name="T17" fmla="*/ 116 h 237"/>
                <a:gd name="T18" fmla="*/ 89 w 112"/>
                <a:gd name="T19" fmla="*/ 104 h 237"/>
                <a:gd name="T20" fmla="*/ 89 w 112"/>
                <a:gd name="T21" fmla="*/ 48 h 237"/>
                <a:gd name="T22" fmla="*/ 85 w 112"/>
                <a:gd name="T23" fmla="*/ 48 h 237"/>
                <a:gd name="T24" fmla="*/ 85 w 112"/>
                <a:gd name="T25" fmla="*/ 82 h 237"/>
                <a:gd name="T26" fmla="*/ 85 w 112"/>
                <a:gd name="T27" fmla="*/ 112 h 237"/>
                <a:gd name="T28" fmla="*/ 85 w 112"/>
                <a:gd name="T29" fmla="*/ 224 h 237"/>
                <a:gd name="T30" fmla="*/ 71 w 112"/>
                <a:gd name="T31" fmla="*/ 237 h 237"/>
                <a:gd name="T32" fmla="*/ 58 w 112"/>
                <a:gd name="T33" fmla="*/ 224 h 237"/>
                <a:gd name="T34" fmla="*/ 58 w 112"/>
                <a:gd name="T35" fmla="*/ 122 h 237"/>
                <a:gd name="T36" fmla="*/ 54 w 112"/>
                <a:gd name="T37" fmla="*/ 122 h 237"/>
                <a:gd name="T38" fmla="*/ 54 w 112"/>
                <a:gd name="T39" fmla="*/ 224 h 237"/>
                <a:gd name="T40" fmla="*/ 40 w 112"/>
                <a:gd name="T41" fmla="*/ 237 h 237"/>
                <a:gd name="T42" fmla="*/ 27 w 112"/>
                <a:gd name="T43" fmla="*/ 224 h 237"/>
                <a:gd name="T44" fmla="*/ 27 w 112"/>
                <a:gd name="T45" fmla="*/ 112 h 237"/>
                <a:gd name="T46" fmla="*/ 27 w 112"/>
                <a:gd name="T47" fmla="*/ 82 h 237"/>
                <a:gd name="T48" fmla="*/ 27 w 112"/>
                <a:gd name="T49" fmla="*/ 48 h 237"/>
                <a:gd name="T50" fmla="*/ 23 w 112"/>
                <a:gd name="T51" fmla="*/ 48 h 237"/>
                <a:gd name="T52" fmla="*/ 23 w 112"/>
                <a:gd name="T53" fmla="*/ 103 h 237"/>
                <a:gd name="T54" fmla="*/ 12 w 112"/>
                <a:gd name="T55" fmla="*/ 115 h 237"/>
                <a:gd name="T56" fmla="*/ 0 w 112"/>
                <a:gd name="T57" fmla="*/ 103 h 237"/>
                <a:gd name="T58" fmla="*/ 0 w 112"/>
                <a:gd name="T59" fmla="*/ 31 h 237"/>
                <a:gd name="T60" fmla="*/ 1 w 112"/>
                <a:gd name="T61" fmla="*/ 3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2" h="237">
                  <a:moveTo>
                    <a:pt x="1" y="30"/>
                  </a:moveTo>
                  <a:cubicBezTo>
                    <a:pt x="1" y="30"/>
                    <a:pt x="1" y="30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4" y="10"/>
                    <a:pt x="31" y="5"/>
                    <a:pt x="43" y="4"/>
                  </a:cubicBezTo>
                  <a:cubicBezTo>
                    <a:pt x="44" y="4"/>
                    <a:pt x="45" y="4"/>
                    <a:pt x="46" y="4"/>
                  </a:cubicBezTo>
                  <a:cubicBezTo>
                    <a:pt x="63" y="4"/>
                    <a:pt x="63" y="4"/>
                    <a:pt x="63" y="4"/>
                  </a:cubicBezTo>
                  <a:cubicBezTo>
                    <a:pt x="63" y="4"/>
                    <a:pt x="112" y="0"/>
                    <a:pt x="112" y="32"/>
                  </a:cubicBezTo>
                  <a:cubicBezTo>
                    <a:pt x="112" y="104"/>
                    <a:pt x="112" y="104"/>
                    <a:pt x="112" y="104"/>
                  </a:cubicBezTo>
                  <a:cubicBezTo>
                    <a:pt x="112" y="111"/>
                    <a:pt x="107" y="116"/>
                    <a:pt x="100" y="116"/>
                  </a:cubicBezTo>
                  <a:cubicBezTo>
                    <a:pt x="94" y="116"/>
                    <a:pt x="89" y="111"/>
                    <a:pt x="89" y="104"/>
                  </a:cubicBezTo>
                  <a:cubicBezTo>
                    <a:pt x="89" y="48"/>
                    <a:pt x="89" y="48"/>
                    <a:pt x="89" y="48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5" y="82"/>
                    <a:pt x="85" y="82"/>
                    <a:pt x="85" y="82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85" y="224"/>
                    <a:pt x="85" y="224"/>
                    <a:pt x="85" y="224"/>
                  </a:cubicBezTo>
                  <a:cubicBezTo>
                    <a:pt x="85" y="231"/>
                    <a:pt x="79" y="237"/>
                    <a:pt x="71" y="237"/>
                  </a:cubicBezTo>
                  <a:cubicBezTo>
                    <a:pt x="64" y="237"/>
                    <a:pt x="58" y="231"/>
                    <a:pt x="58" y="224"/>
                  </a:cubicBezTo>
                  <a:cubicBezTo>
                    <a:pt x="58" y="122"/>
                    <a:pt x="58" y="122"/>
                    <a:pt x="58" y="122"/>
                  </a:cubicBezTo>
                  <a:cubicBezTo>
                    <a:pt x="54" y="122"/>
                    <a:pt x="54" y="122"/>
                    <a:pt x="54" y="122"/>
                  </a:cubicBezTo>
                  <a:cubicBezTo>
                    <a:pt x="54" y="224"/>
                    <a:pt x="54" y="224"/>
                    <a:pt x="54" y="224"/>
                  </a:cubicBezTo>
                  <a:cubicBezTo>
                    <a:pt x="54" y="231"/>
                    <a:pt x="48" y="237"/>
                    <a:pt x="40" y="237"/>
                  </a:cubicBezTo>
                  <a:cubicBezTo>
                    <a:pt x="33" y="237"/>
                    <a:pt x="27" y="231"/>
                    <a:pt x="27" y="224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3" y="110"/>
                    <a:pt x="18" y="115"/>
                    <a:pt x="12" y="115"/>
                  </a:cubicBezTo>
                  <a:cubicBezTo>
                    <a:pt x="6" y="115"/>
                    <a:pt x="0" y="110"/>
                    <a:pt x="0" y="103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1" y="31"/>
                    <a:pt x="1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2" name="Oval 64"/>
            <p:cNvSpPr>
              <a:spLocks noChangeArrowheads="1"/>
            </p:cNvSpPr>
            <p:nvPr/>
          </p:nvSpPr>
          <p:spPr bwMode="auto">
            <a:xfrm>
              <a:off x="3403713" y="5849746"/>
              <a:ext cx="93668" cy="9049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3" name="Freeform 65"/>
            <p:cNvSpPr/>
            <p:nvPr/>
          </p:nvSpPr>
          <p:spPr bwMode="auto">
            <a:xfrm>
              <a:off x="3357674" y="2488592"/>
              <a:ext cx="96842" cy="193699"/>
            </a:xfrm>
            <a:custGeom>
              <a:avLst/>
              <a:gdLst>
                <a:gd name="T0" fmla="*/ 0 w 52"/>
                <a:gd name="T1" fmla="*/ 19 h 106"/>
                <a:gd name="T2" fmla="*/ 0 w 52"/>
                <a:gd name="T3" fmla="*/ 18 h 106"/>
                <a:gd name="T4" fmla="*/ 0 w 52"/>
                <a:gd name="T5" fmla="*/ 18 h 106"/>
                <a:gd name="T6" fmla="*/ 17 w 52"/>
                <a:gd name="T7" fmla="*/ 5 h 106"/>
                <a:gd name="T8" fmla="*/ 18 w 52"/>
                <a:gd name="T9" fmla="*/ 5 h 106"/>
                <a:gd name="T10" fmla="*/ 25 w 52"/>
                <a:gd name="T11" fmla="*/ 4 h 106"/>
                <a:gd name="T12" fmla="*/ 47 w 52"/>
                <a:gd name="T13" fmla="*/ 14 h 106"/>
                <a:gd name="T14" fmla="*/ 51 w 52"/>
                <a:gd name="T15" fmla="*/ 45 h 106"/>
                <a:gd name="T16" fmla="*/ 47 w 52"/>
                <a:gd name="T17" fmla="*/ 50 h 106"/>
                <a:gd name="T18" fmla="*/ 41 w 52"/>
                <a:gd name="T19" fmla="*/ 46 h 106"/>
                <a:gd name="T20" fmla="*/ 38 w 52"/>
                <a:gd name="T21" fmla="*/ 22 h 106"/>
                <a:gd name="T22" fmla="*/ 37 w 52"/>
                <a:gd name="T23" fmla="*/ 22 h 106"/>
                <a:gd name="T24" fmla="*/ 38 w 52"/>
                <a:gd name="T25" fmla="*/ 37 h 106"/>
                <a:gd name="T26" fmla="*/ 40 w 52"/>
                <a:gd name="T27" fmla="*/ 49 h 106"/>
                <a:gd name="T28" fmla="*/ 46 w 52"/>
                <a:gd name="T29" fmla="*/ 97 h 106"/>
                <a:gd name="T30" fmla="*/ 41 w 52"/>
                <a:gd name="T31" fmla="*/ 104 h 106"/>
                <a:gd name="T32" fmla="*/ 34 w 52"/>
                <a:gd name="T33" fmla="*/ 99 h 106"/>
                <a:gd name="T34" fmla="*/ 29 w 52"/>
                <a:gd name="T35" fmla="*/ 55 h 106"/>
                <a:gd name="T36" fmla="*/ 27 w 52"/>
                <a:gd name="T37" fmla="*/ 55 h 106"/>
                <a:gd name="T38" fmla="*/ 33 w 52"/>
                <a:gd name="T39" fmla="*/ 99 h 106"/>
                <a:gd name="T40" fmla="*/ 28 w 52"/>
                <a:gd name="T41" fmla="*/ 105 h 106"/>
                <a:gd name="T42" fmla="*/ 21 w 52"/>
                <a:gd name="T43" fmla="*/ 100 h 106"/>
                <a:gd name="T44" fmla="*/ 15 w 52"/>
                <a:gd name="T45" fmla="*/ 52 h 106"/>
                <a:gd name="T46" fmla="*/ 14 w 52"/>
                <a:gd name="T47" fmla="*/ 40 h 106"/>
                <a:gd name="T48" fmla="*/ 12 w 52"/>
                <a:gd name="T49" fmla="*/ 25 h 106"/>
                <a:gd name="T50" fmla="*/ 10 w 52"/>
                <a:gd name="T51" fmla="*/ 25 h 106"/>
                <a:gd name="T52" fmla="*/ 13 w 52"/>
                <a:gd name="T53" fmla="*/ 49 h 106"/>
                <a:gd name="T54" fmla="*/ 9 w 52"/>
                <a:gd name="T55" fmla="*/ 54 h 106"/>
                <a:gd name="T56" fmla="*/ 3 w 52"/>
                <a:gd name="T57" fmla="*/ 50 h 106"/>
                <a:gd name="T58" fmla="*/ 0 w 52"/>
                <a:gd name="T59" fmla="*/ 19 h 106"/>
                <a:gd name="T60" fmla="*/ 0 w 52"/>
                <a:gd name="T61" fmla="*/ 1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" h="106">
                  <a:moveTo>
                    <a:pt x="0" y="19"/>
                  </a:moveTo>
                  <a:cubicBezTo>
                    <a:pt x="0" y="19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0"/>
                    <a:pt x="11" y="6"/>
                    <a:pt x="17" y="5"/>
                  </a:cubicBezTo>
                  <a:cubicBezTo>
                    <a:pt x="17" y="5"/>
                    <a:pt x="17" y="5"/>
                    <a:pt x="18" y="5"/>
                  </a:cubicBezTo>
                  <a:cubicBezTo>
                    <a:pt x="25" y="4"/>
                    <a:pt x="25" y="4"/>
                    <a:pt x="25" y="4"/>
                  </a:cubicBezTo>
                  <a:cubicBezTo>
                    <a:pt x="25" y="4"/>
                    <a:pt x="46" y="0"/>
                    <a:pt x="47" y="14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52" y="47"/>
                    <a:pt x="50" y="50"/>
                    <a:pt x="47" y="50"/>
                  </a:cubicBezTo>
                  <a:cubicBezTo>
                    <a:pt x="44" y="50"/>
                    <a:pt x="42" y="48"/>
                    <a:pt x="41" y="46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40" y="49"/>
                    <a:pt x="40" y="49"/>
                    <a:pt x="40" y="49"/>
                  </a:cubicBezTo>
                  <a:cubicBezTo>
                    <a:pt x="46" y="97"/>
                    <a:pt x="46" y="97"/>
                    <a:pt x="46" y="97"/>
                  </a:cubicBezTo>
                  <a:cubicBezTo>
                    <a:pt x="46" y="100"/>
                    <a:pt x="44" y="103"/>
                    <a:pt x="41" y="104"/>
                  </a:cubicBezTo>
                  <a:cubicBezTo>
                    <a:pt x="38" y="104"/>
                    <a:pt x="35" y="102"/>
                    <a:pt x="34" y="99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102"/>
                    <a:pt x="31" y="105"/>
                    <a:pt x="28" y="105"/>
                  </a:cubicBezTo>
                  <a:cubicBezTo>
                    <a:pt x="24" y="106"/>
                    <a:pt x="21" y="103"/>
                    <a:pt x="21" y="100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4" y="52"/>
                    <a:pt x="12" y="54"/>
                    <a:pt x="9" y="54"/>
                  </a:cubicBezTo>
                  <a:cubicBezTo>
                    <a:pt x="6" y="55"/>
                    <a:pt x="4" y="53"/>
                    <a:pt x="3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4" name="Freeform 66"/>
            <p:cNvSpPr/>
            <p:nvPr/>
          </p:nvSpPr>
          <p:spPr bwMode="auto">
            <a:xfrm>
              <a:off x="3375137" y="2452076"/>
              <a:ext cx="41277" cy="42867"/>
            </a:xfrm>
            <a:custGeom>
              <a:avLst/>
              <a:gdLst>
                <a:gd name="T0" fmla="*/ 13 w 23"/>
                <a:gd name="T1" fmla="*/ 22 h 23"/>
                <a:gd name="T2" fmla="*/ 1 w 23"/>
                <a:gd name="T3" fmla="*/ 13 h 23"/>
                <a:gd name="T4" fmla="*/ 10 w 23"/>
                <a:gd name="T5" fmla="*/ 1 h 23"/>
                <a:gd name="T6" fmla="*/ 22 w 23"/>
                <a:gd name="T7" fmla="*/ 10 h 23"/>
                <a:gd name="T8" fmla="*/ 13 w 23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3" y="22"/>
                  </a:moveTo>
                  <a:cubicBezTo>
                    <a:pt x="7" y="23"/>
                    <a:pt x="1" y="19"/>
                    <a:pt x="1" y="13"/>
                  </a:cubicBez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1" y="4"/>
                    <a:pt x="22" y="10"/>
                  </a:cubicBezTo>
                  <a:cubicBezTo>
                    <a:pt x="23" y="16"/>
                    <a:pt x="19" y="21"/>
                    <a:pt x="13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5" name="Freeform 67"/>
            <p:cNvSpPr/>
            <p:nvPr/>
          </p:nvSpPr>
          <p:spPr bwMode="auto">
            <a:xfrm>
              <a:off x="2838536" y="2804545"/>
              <a:ext cx="93668" cy="195286"/>
            </a:xfrm>
            <a:custGeom>
              <a:avLst/>
              <a:gdLst>
                <a:gd name="T0" fmla="*/ 0 w 52"/>
                <a:gd name="T1" fmla="*/ 19 h 106"/>
                <a:gd name="T2" fmla="*/ 0 w 52"/>
                <a:gd name="T3" fmla="*/ 18 h 106"/>
                <a:gd name="T4" fmla="*/ 0 w 52"/>
                <a:gd name="T5" fmla="*/ 18 h 106"/>
                <a:gd name="T6" fmla="*/ 17 w 52"/>
                <a:gd name="T7" fmla="*/ 5 h 106"/>
                <a:gd name="T8" fmla="*/ 18 w 52"/>
                <a:gd name="T9" fmla="*/ 5 h 106"/>
                <a:gd name="T10" fmla="*/ 26 w 52"/>
                <a:gd name="T11" fmla="*/ 4 h 106"/>
                <a:gd name="T12" fmla="*/ 48 w 52"/>
                <a:gd name="T13" fmla="*/ 14 h 106"/>
                <a:gd name="T14" fmla="*/ 52 w 52"/>
                <a:gd name="T15" fmla="*/ 45 h 106"/>
                <a:gd name="T16" fmla="*/ 48 w 52"/>
                <a:gd name="T17" fmla="*/ 50 h 106"/>
                <a:gd name="T18" fmla="*/ 42 w 52"/>
                <a:gd name="T19" fmla="*/ 46 h 106"/>
                <a:gd name="T20" fmla="*/ 39 w 52"/>
                <a:gd name="T21" fmla="*/ 22 h 106"/>
                <a:gd name="T22" fmla="*/ 37 w 52"/>
                <a:gd name="T23" fmla="*/ 22 h 106"/>
                <a:gd name="T24" fmla="*/ 39 w 52"/>
                <a:gd name="T25" fmla="*/ 37 h 106"/>
                <a:gd name="T26" fmla="*/ 41 w 52"/>
                <a:gd name="T27" fmla="*/ 49 h 106"/>
                <a:gd name="T28" fmla="*/ 47 w 52"/>
                <a:gd name="T29" fmla="*/ 97 h 106"/>
                <a:gd name="T30" fmla="*/ 42 w 52"/>
                <a:gd name="T31" fmla="*/ 104 h 106"/>
                <a:gd name="T32" fmla="*/ 35 w 52"/>
                <a:gd name="T33" fmla="*/ 99 h 106"/>
                <a:gd name="T34" fmla="*/ 30 w 52"/>
                <a:gd name="T35" fmla="*/ 55 h 106"/>
                <a:gd name="T36" fmla="*/ 28 w 52"/>
                <a:gd name="T37" fmla="*/ 55 h 106"/>
                <a:gd name="T38" fmla="*/ 33 w 52"/>
                <a:gd name="T39" fmla="*/ 99 h 106"/>
                <a:gd name="T40" fmla="*/ 28 w 52"/>
                <a:gd name="T41" fmla="*/ 105 h 106"/>
                <a:gd name="T42" fmla="*/ 22 w 52"/>
                <a:gd name="T43" fmla="*/ 100 h 106"/>
                <a:gd name="T44" fmla="*/ 16 w 52"/>
                <a:gd name="T45" fmla="*/ 52 h 106"/>
                <a:gd name="T46" fmla="*/ 14 w 52"/>
                <a:gd name="T47" fmla="*/ 40 h 106"/>
                <a:gd name="T48" fmla="*/ 13 w 52"/>
                <a:gd name="T49" fmla="*/ 25 h 106"/>
                <a:gd name="T50" fmla="*/ 11 w 52"/>
                <a:gd name="T51" fmla="*/ 25 h 106"/>
                <a:gd name="T52" fmla="*/ 14 w 52"/>
                <a:gd name="T53" fmla="*/ 49 h 106"/>
                <a:gd name="T54" fmla="*/ 10 w 52"/>
                <a:gd name="T55" fmla="*/ 54 h 106"/>
                <a:gd name="T56" fmla="*/ 4 w 52"/>
                <a:gd name="T57" fmla="*/ 50 h 106"/>
                <a:gd name="T58" fmla="*/ 0 w 52"/>
                <a:gd name="T59" fmla="*/ 19 h 106"/>
                <a:gd name="T60" fmla="*/ 0 w 52"/>
                <a:gd name="T61" fmla="*/ 1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2" h="106">
                  <a:moveTo>
                    <a:pt x="0" y="19"/>
                  </a:moveTo>
                  <a:cubicBezTo>
                    <a:pt x="0" y="19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" y="10"/>
                    <a:pt x="12" y="6"/>
                    <a:pt x="17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4"/>
                    <a:pt x="46" y="0"/>
                    <a:pt x="48" y="14"/>
                  </a:cubicBezTo>
                  <a:cubicBezTo>
                    <a:pt x="52" y="45"/>
                    <a:pt x="52" y="45"/>
                    <a:pt x="52" y="45"/>
                  </a:cubicBezTo>
                  <a:cubicBezTo>
                    <a:pt x="52" y="47"/>
                    <a:pt x="50" y="50"/>
                    <a:pt x="48" y="50"/>
                  </a:cubicBezTo>
                  <a:cubicBezTo>
                    <a:pt x="45" y="50"/>
                    <a:pt x="42" y="48"/>
                    <a:pt x="42" y="46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7" y="22"/>
                    <a:pt x="37" y="22"/>
                    <a:pt x="37" y="22"/>
                  </a:cubicBezTo>
                  <a:cubicBezTo>
                    <a:pt x="39" y="37"/>
                    <a:pt x="39" y="37"/>
                    <a:pt x="39" y="37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7" y="97"/>
                    <a:pt x="47" y="97"/>
                    <a:pt x="47" y="97"/>
                  </a:cubicBezTo>
                  <a:cubicBezTo>
                    <a:pt x="47" y="100"/>
                    <a:pt x="45" y="103"/>
                    <a:pt x="42" y="104"/>
                  </a:cubicBezTo>
                  <a:cubicBezTo>
                    <a:pt x="38" y="104"/>
                    <a:pt x="36" y="102"/>
                    <a:pt x="35" y="99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4" y="102"/>
                    <a:pt x="31" y="105"/>
                    <a:pt x="28" y="105"/>
                  </a:cubicBezTo>
                  <a:cubicBezTo>
                    <a:pt x="25" y="106"/>
                    <a:pt x="22" y="103"/>
                    <a:pt x="22" y="100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4" y="49"/>
                    <a:pt x="14" y="49"/>
                    <a:pt x="14" y="49"/>
                  </a:cubicBezTo>
                  <a:cubicBezTo>
                    <a:pt x="14" y="52"/>
                    <a:pt x="12" y="54"/>
                    <a:pt x="10" y="54"/>
                  </a:cubicBezTo>
                  <a:cubicBezTo>
                    <a:pt x="7" y="55"/>
                    <a:pt x="4" y="53"/>
                    <a:pt x="4" y="5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6" name="Freeform 68"/>
            <p:cNvSpPr/>
            <p:nvPr/>
          </p:nvSpPr>
          <p:spPr bwMode="auto">
            <a:xfrm>
              <a:off x="2857587" y="2771202"/>
              <a:ext cx="39690" cy="42868"/>
            </a:xfrm>
            <a:custGeom>
              <a:avLst/>
              <a:gdLst>
                <a:gd name="T0" fmla="*/ 12 w 23"/>
                <a:gd name="T1" fmla="*/ 22 h 23"/>
                <a:gd name="T2" fmla="*/ 0 w 23"/>
                <a:gd name="T3" fmla="*/ 13 h 23"/>
                <a:gd name="T4" fmla="*/ 10 w 23"/>
                <a:gd name="T5" fmla="*/ 1 h 23"/>
                <a:gd name="T6" fmla="*/ 22 w 23"/>
                <a:gd name="T7" fmla="*/ 10 h 23"/>
                <a:gd name="T8" fmla="*/ 12 w 23"/>
                <a:gd name="T9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3">
                  <a:moveTo>
                    <a:pt x="12" y="22"/>
                  </a:moveTo>
                  <a:cubicBezTo>
                    <a:pt x="7" y="23"/>
                    <a:pt x="1" y="19"/>
                    <a:pt x="0" y="13"/>
                  </a:cubicBezTo>
                  <a:cubicBezTo>
                    <a:pt x="0" y="7"/>
                    <a:pt x="4" y="1"/>
                    <a:pt x="10" y="1"/>
                  </a:cubicBezTo>
                  <a:cubicBezTo>
                    <a:pt x="16" y="0"/>
                    <a:pt x="21" y="4"/>
                    <a:pt x="22" y="10"/>
                  </a:cubicBezTo>
                  <a:cubicBezTo>
                    <a:pt x="23" y="16"/>
                    <a:pt x="18" y="21"/>
                    <a:pt x="12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7" name="Freeform 69"/>
            <p:cNvSpPr/>
            <p:nvPr/>
          </p:nvSpPr>
          <p:spPr bwMode="auto">
            <a:xfrm>
              <a:off x="3279882" y="2567977"/>
              <a:ext cx="57153" cy="114314"/>
            </a:xfrm>
            <a:custGeom>
              <a:avLst/>
              <a:gdLst>
                <a:gd name="T0" fmla="*/ 0 w 31"/>
                <a:gd name="T1" fmla="*/ 11 h 62"/>
                <a:gd name="T2" fmla="*/ 0 w 31"/>
                <a:gd name="T3" fmla="*/ 10 h 62"/>
                <a:gd name="T4" fmla="*/ 0 w 31"/>
                <a:gd name="T5" fmla="*/ 10 h 62"/>
                <a:gd name="T6" fmla="*/ 10 w 31"/>
                <a:gd name="T7" fmla="*/ 3 h 62"/>
                <a:gd name="T8" fmla="*/ 11 w 31"/>
                <a:gd name="T9" fmla="*/ 3 h 62"/>
                <a:gd name="T10" fmla="*/ 15 w 31"/>
                <a:gd name="T11" fmla="*/ 2 h 62"/>
                <a:gd name="T12" fmla="*/ 28 w 31"/>
                <a:gd name="T13" fmla="*/ 8 h 62"/>
                <a:gd name="T14" fmla="*/ 31 w 31"/>
                <a:gd name="T15" fmla="*/ 26 h 62"/>
                <a:gd name="T16" fmla="*/ 28 w 31"/>
                <a:gd name="T17" fmla="*/ 29 h 62"/>
                <a:gd name="T18" fmla="*/ 25 w 31"/>
                <a:gd name="T19" fmla="*/ 27 h 62"/>
                <a:gd name="T20" fmla="*/ 23 w 31"/>
                <a:gd name="T21" fmla="*/ 12 h 62"/>
                <a:gd name="T22" fmla="*/ 22 w 31"/>
                <a:gd name="T23" fmla="*/ 13 h 62"/>
                <a:gd name="T24" fmla="*/ 23 w 31"/>
                <a:gd name="T25" fmla="*/ 21 h 62"/>
                <a:gd name="T26" fmla="*/ 24 w 31"/>
                <a:gd name="T27" fmla="*/ 29 h 62"/>
                <a:gd name="T28" fmla="*/ 28 w 31"/>
                <a:gd name="T29" fmla="*/ 57 h 62"/>
                <a:gd name="T30" fmla="*/ 25 w 31"/>
                <a:gd name="T31" fmla="*/ 61 h 62"/>
                <a:gd name="T32" fmla="*/ 21 w 31"/>
                <a:gd name="T33" fmla="*/ 58 h 62"/>
                <a:gd name="T34" fmla="*/ 18 w 31"/>
                <a:gd name="T35" fmla="*/ 32 h 62"/>
                <a:gd name="T36" fmla="*/ 16 w 31"/>
                <a:gd name="T37" fmla="*/ 32 h 62"/>
                <a:gd name="T38" fmla="*/ 20 w 31"/>
                <a:gd name="T39" fmla="*/ 58 h 62"/>
                <a:gd name="T40" fmla="*/ 17 w 31"/>
                <a:gd name="T41" fmla="*/ 62 h 62"/>
                <a:gd name="T42" fmla="*/ 13 w 31"/>
                <a:gd name="T43" fmla="*/ 59 h 62"/>
                <a:gd name="T44" fmla="*/ 9 w 31"/>
                <a:gd name="T45" fmla="*/ 31 h 62"/>
                <a:gd name="T46" fmla="*/ 8 w 31"/>
                <a:gd name="T47" fmla="*/ 23 h 62"/>
                <a:gd name="T48" fmla="*/ 7 w 31"/>
                <a:gd name="T49" fmla="*/ 14 h 62"/>
                <a:gd name="T50" fmla="*/ 6 w 31"/>
                <a:gd name="T51" fmla="*/ 15 h 62"/>
                <a:gd name="T52" fmla="*/ 8 w 31"/>
                <a:gd name="T53" fmla="*/ 29 h 62"/>
                <a:gd name="T54" fmla="*/ 6 w 31"/>
                <a:gd name="T55" fmla="*/ 32 h 62"/>
                <a:gd name="T56" fmla="*/ 2 w 31"/>
                <a:gd name="T57" fmla="*/ 29 h 62"/>
                <a:gd name="T58" fmla="*/ 0 w 31"/>
                <a:gd name="T59" fmla="*/ 11 h 62"/>
                <a:gd name="T60" fmla="*/ 0 w 31"/>
                <a:gd name="T61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1" h="62">
                  <a:moveTo>
                    <a:pt x="0" y="11"/>
                  </a:move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7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27" y="0"/>
                    <a:pt x="28" y="8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1" y="28"/>
                    <a:pt x="30" y="29"/>
                    <a:pt x="28" y="29"/>
                  </a:cubicBezTo>
                  <a:cubicBezTo>
                    <a:pt x="27" y="30"/>
                    <a:pt x="25" y="28"/>
                    <a:pt x="25" y="27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59"/>
                    <a:pt x="26" y="61"/>
                    <a:pt x="25" y="61"/>
                  </a:cubicBezTo>
                  <a:cubicBezTo>
                    <a:pt x="23" y="61"/>
                    <a:pt x="21" y="60"/>
                    <a:pt x="21" y="58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60"/>
                    <a:pt x="18" y="62"/>
                    <a:pt x="17" y="62"/>
                  </a:cubicBezTo>
                  <a:cubicBezTo>
                    <a:pt x="15" y="62"/>
                    <a:pt x="13" y="61"/>
                    <a:pt x="13" y="59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8" y="30"/>
                    <a:pt x="7" y="32"/>
                    <a:pt x="6" y="32"/>
                  </a:cubicBezTo>
                  <a:cubicBezTo>
                    <a:pt x="4" y="32"/>
                    <a:pt x="2" y="31"/>
                    <a:pt x="2" y="29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8" name="Freeform 70"/>
            <p:cNvSpPr/>
            <p:nvPr/>
          </p:nvSpPr>
          <p:spPr bwMode="auto">
            <a:xfrm>
              <a:off x="3289408" y="2547338"/>
              <a:ext cx="25401" cy="25403"/>
            </a:xfrm>
            <a:custGeom>
              <a:avLst/>
              <a:gdLst>
                <a:gd name="T0" fmla="*/ 7 w 13"/>
                <a:gd name="T1" fmla="*/ 13 h 14"/>
                <a:gd name="T2" fmla="*/ 0 w 13"/>
                <a:gd name="T3" fmla="*/ 8 h 14"/>
                <a:gd name="T4" fmla="*/ 6 w 13"/>
                <a:gd name="T5" fmla="*/ 1 h 14"/>
                <a:gd name="T6" fmla="*/ 13 w 13"/>
                <a:gd name="T7" fmla="*/ 6 h 14"/>
                <a:gd name="T8" fmla="*/ 7 w 13"/>
                <a:gd name="T9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4">
                  <a:moveTo>
                    <a:pt x="7" y="13"/>
                  </a:moveTo>
                  <a:cubicBezTo>
                    <a:pt x="4" y="14"/>
                    <a:pt x="0" y="11"/>
                    <a:pt x="0" y="8"/>
                  </a:cubicBezTo>
                  <a:cubicBezTo>
                    <a:pt x="0" y="4"/>
                    <a:pt x="2" y="1"/>
                    <a:pt x="6" y="1"/>
                  </a:cubicBezTo>
                  <a:cubicBezTo>
                    <a:pt x="9" y="0"/>
                    <a:pt x="12" y="3"/>
                    <a:pt x="13" y="6"/>
                  </a:cubicBezTo>
                  <a:cubicBezTo>
                    <a:pt x="13" y="10"/>
                    <a:pt x="11" y="13"/>
                    <a:pt x="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79" name="Freeform 71"/>
            <p:cNvSpPr/>
            <p:nvPr/>
          </p:nvSpPr>
          <p:spPr bwMode="auto">
            <a:xfrm>
              <a:off x="1443056" y="3839723"/>
              <a:ext cx="157170" cy="217514"/>
            </a:xfrm>
            <a:custGeom>
              <a:avLst/>
              <a:gdLst>
                <a:gd name="T0" fmla="*/ 30 w 86"/>
                <a:gd name="T1" fmla="*/ 114 h 119"/>
                <a:gd name="T2" fmla="*/ 33 w 86"/>
                <a:gd name="T3" fmla="*/ 94 h 119"/>
                <a:gd name="T4" fmla="*/ 34 w 86"/>
                <a:gd name="T5" fmla="*/ 93 h 119"/>
                <a:gd name="T6" fmla="*/ 39 w 86"/>
                <a:gd name="T7" fmla="*/ 75 h 119"/>
                <a:gd name="T8" fmla="*/ 53 w 86"/>
                <a:gd name="T9" fmla="*/ 52 h 119"/>
                <a:gd name="T10" fmla="*/ 54 w 86"/>
                <a:gd name="T11" fmla="*/ 50 h 119"/>
                <a:gd name="T12" fmla="*/ 54 w 86"/>
                <a:gd name="T13" fmla="*/ 50 h 119"/>
                <a:gd name="T14" fmla="*/ 83 w 86"/>
                <a:gd name="T15" fmla="*/ 39 h 119"/>
                <a:gd name="T16" fmla="*/ 86 w 86"/>
                <a:gd name="T17" fmla="*/ 34 h 119"/>
                <a:gd name="T18" fmla="*/ 80 w 86"/>
                <a:gd name="T19" fmla="*/ 31 h 119"/>
                <a:gd name="T20" fmla="*/ 53 w 86"/>
                <a:gd name="T21" fmla="*/ 41 h 119"/>
                <a:gd name="T22" fmla="*/ 52 w 86"/>
                <a:gd name="T23" fmla="*/ 40 h 119"/>
                <a:gd name="T24" fmla="*/ 45 w 86"/>
                <a:gd name="T25" fmla="*/ 36 h 119"/>
                <a:gd name="T26" fmla="*/ 44 w 86"/>
                <a:gd name="T27" fmla="*/ 35 h 119"/>
                <a:gd name="T28" fmla="*/ 47 w 86"/>
                <a:gd name="T29" fmla="*/ 5 h 119"/>
                <a:gd name="T30" fmla="*/ 43 w 86"/>
                <a:gd name="T31" fmla="*/ 0 h 119"/>
                <a:gd name="T32" fmla="*/ 39 w 86"/>
                <a:gd name="T33" fmla="*/ 4 h 119"/>
                <a:gd name="T34" fmla="*/ 35 w 86"/>
                <a:gd name="T35" fmla="*/ 38 h 119"/>
                <a:gd name="T36" fmla="*/ 35 w 86"/>
                <a:gd name="T37" fmla="*/ 38 h 119"/>
                <a:gd name="T38" fmla="*/ 20 w 86"/>
                <a:gd name="T39" fmla="*/ 64 h 119"/>
                <a:gd name="T40" fmla="*/ 19 w 86"/>
                <a:gd name="T41" fmla="*/ 65 h 119"/>
                <a:gd name="T42" fmla="*/ 8 w 86"/>
                <a:gd name="T43" fmla="*/ 78 h 119"/>
                <a:gd name="T44" fmla="*/ 6 w 86"/>
                <a:gd name="T45" fmla="*/ 81 h 119"/>
                <a:gd name="T46" fmla="*/ 0 w 86"/>
                <a:gd name="T47" fmla="*/ 107 h 119"/>
                <a:gd name="T48" fmla="*/ 4 w 86"/>
                <a:gd name="T49" fmla="*/ 113 h 119"/>
                <a:gd name="T50" fmla="*/ 10 w 86"/>
                <a:gd name="T51" fmla="*/ 109 h 119"/>
                <a:gd name="T52" fmla="*/ 15 w 86"/>
                <a:gd name="T53" fmla="*/ 85 h 119"/>
                <a:gd name="T54" fmla="*/ 26 w 86"/>
                <a:gd name="T55" fmla="*/ 73 h 119"/>
                <a:gd name="T56" fmla="*/ 28 w 86"/>
                <a:gd name="T57" fmla="*/ 74 h 119"/>
                <a:gd name="T58" fmla="*/ 25 w 86"/>
                <a:gd name="T59" fmla="*/ 88 h 119"/>
                <a:gd name="T60" fmla="*/ 24 w 86"/>
                <a:gd name="T61" fmla="*/ 91 h 119"/>
                <a:gd name="T62" fmla="*/ 20 w 86"/>
                <a:gd name="T63" fmla="*/ 114 h 119"/>
                <a:gd name="T64" fmla="*/ 25 w 86"/>
                <a:gd name="T65" fmla="*/ 119 h 119"/>
                <a:gd name="T66" fmla="*/ 30 w 86"/>
                <a:gd name="T67" fmla="*/ 11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119">
                  <a:moveTo>
                    <a:pt x="30" y="114"/>
                  </a:moveTo>
                  <a:cubicBezTo>
                    <a:pt x="33" y="94"/>
                    <a:pt x="33" y="94"/>
                    <a:pt x="33" y="94"/>
                  </a:cubicBezTo>
                  <a:cubicBezTo>
                    <a:pt x="34" y="94"/>
                    <a:pt x="34" y="94"/>
                    <a:pt x="34" y="93"/>
                  </a:cubicBezTo>
                  <a:cubicBezTo>
                    <a:pt x="39" y="75"/>
                    <a:pt x="39" y="75"/>
                    <a:pt x="39" y="75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1"/>
                    <a:pt x="54" y="51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83" y="39"/>
                    <a:pt x="83" y="39"/>
                    <a:pt x="83" y="39"/>
                  </a:cubicBezTo>
                  <a:cubicBezTo>
                    <a:pt x="85" y="38"/>
                    <a:pt x="86" y="36"/>
                    <a:pt x="86" y="34"/>
                  </a:cubicBezTo>
                  <a:cubicBezTo>
                    <a:pt x="85" y="31"/>
                    <a:pt x="82" y="30"/>
                    <a:pt x="80" y="31"/>
                  </a:cubicBezTo>
                  <a:cubicBezTo>
                    <a:pt x="53" y="41"/>
                    <a:pt x="53" y="41"/>
                    <a:pt x="53" y="41"/>
                  </a:cubicBezTo>
                  <a:cubicBezTo>
                    <a:pt x="53" y="40"/>
                    <a:pt x="52" y="40"/>
                    <a:pt x="52" y="4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36"/>
                    <a:pt x="44" y="35"/>
                    <a:pt x="44" y="35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48" y="2"/>
                    <a:pt x="46" y="0"/>
                    <a:pt x="43" y="0"/>
                  </a:cubicBezTo>
                  <a:cubicBezTo>
                    <a:pt x="41" y="0"/>
                    <a:pt x="39" y="1"/>
                    <a:pt x="39" y="4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35" y="38"/>
                    <a:pt x="35" y="38"/>
                    <a:pt x="35" y="38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9" y="64"/>
                    <a:pt x="19" y="65"/>
                    <a:pt x="19" y="65"/>
                  </a:cubicBezTo>
                  <a:cubicBezTo>
                    <a:pt x="8" y="78"/>
                    <a:pt x="8" y="78"/>
                    <a:pt x="8" y="78"/>
                  </a:cubicBezTo>
                  <a:cubicBezTo>
                    <a:pt x="7" y="79"/>
                    <a:pt x="6" y="80"/>
                    <a:pt x="6" y="81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10"/>
                    <a:pt x="2" y="112"/>
                    <a:pt x="4" y="113"/>
                  </a:cubicBezTo>
                  <a:cubicBezTo>
                    <a:pt x="7" y="114"/>
                    <a:pt x="10" y="112"/>
                    <a:pt x="10" y="109"/>
                  </a:cubicBezTo>
                  <a:cubicBezTo>
                    <a:pt x="15" y="85"/>
                    <a:pt x="15" y="85"/>
                    <a:pt x="15" y="85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4" y="89"/>
                    <a:pt x="24" y="90"/>
                    <a:pt x="24" y="91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20" y="117"/>
                    <a:pt x="22" y="119"/>
                    <a:pt x="25" y="119"/>
                  </a:cubicBezTo>
                  <a:cubicBezTo>
                    <a:pt x="28" y="119"/>
                    <a:pt x="30" y="117"/>
                    <a:pt x="30" y="1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0" name="Freeform 72"/>
            <p:cNvSpPr/>
            <p:nvPr/>
          </p:nvSpPr>
          <p:spPr bwMode="auto">
            <a:xfrm>
              <a:off x="1528785" y="3874652"/>
              <a:ext cx="33339" cy="34929"/>
            </a:xfrm>
            <a:custGeom>
              <a:avLst/>
              <a:gdLst>
                <a:gd name="T0" fmla="*/ 2 w 19"/>
                <a:gd name="T1" fmla="*/ 5 h 19"/>
                <a:gd name="T2" fmla="*/ 5 w 19"/>
                <a:gd name="T3" fmla="*/ 16 h 19"/>
                <a:gd name="T4" fmla="*/ 16 w 19"/>
                <a:gd name="T5" fmla="*/ 14 h 19"/>
                <a:gd name="T6" fmla="*/ 14 w 19"/>
                <a:gd name="T7" fmla="*/ 2 h 19"/>
                <a:gd name="T8" fmla="*/ 2 w 19"/>
                <a:gd name="T9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9">
                  <a:moveTo>
                    <a:pt x="2" y="5"/>
                  </a:moveTo>
                  <a:cubicBezTo>
                    <a:pt x="0" y="9"/>
                    <a:pt x="1" y="14"/>
                    <a:pt x="5" y="16"/>
                  </a:cubicBezTo>
                  <a:cubicBezTo>
                    <a:pt x="9" y="19"/>
                    <a:pt x="14" y="18"/>
                    <a:pt x="16" y="14"/>
                  </a:cubicBezTo>
                  <a:cubicBezTo>
                    <a:pt x="19" y="10"/>
                    <a:pt x="18" y="5"/>
                    <a:pt x="14" y="2"/>
                  </a:cubicBezTo>
                  <a:cubicBezTo>
                    <a:pt x="10" y="0"/>
                    <a:pt x="5" y="1"/>
                    <a:pt x="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1" name="Freeform 73"/>
            <p:cNvSpPr/>
            <p:nvPr/>
          </p:nvSpPr>
          <p:spPr bwMode="auto">
            <a:xfrm>
              <a:off x="1587525" y="2156764"/>
              <a:ext cx="149232" cy="104788"/>
            </a:xfrm>
            <a:custGeom>
              <a:avLst/>
              <a:gdLst>
                <a:gd name="T0" fmla="*/ 59 w 71"/>
                <a:gd name="T1" fmla="*/ 20 h 50"/>
                <a:gd name="T2" fmla="*/ 55 w 71"/>
                <a:gd name="T3" fmla="*/ 19 h 50"/>
                <a:gd name="T4" fmla="*/ 55 w 71"/>
                <a:gd name="T5" fmla="*/ 19 h 50"/>
                <a:gd name="T6" fmla="*/ 0 w 71"/>
                <a:gd name="T7" fmla="*/ 0 h 50"/>
                <a:gd name="T8" fmla="*/ 0 w 71"/>
                <a:gd name="T9" fmla="*/ 50 h 50"/>
                <a:gd name="T10" fmla="*/ 58 w 71"/>
                <a:gd name="T11" fmla="*/ 31 h 50"/>
                <a:gd name="T12" fmla="*/ 58 w 71"/>
                <a:gd name="T13" fmla="*/ 31 h 50"/>
                <a:gd name="T14" fmla="*/ 59 w 71"/>
                <a:gd name="T15" fmla="*/ 31 h 50"/>
                <a:gd name="T16" fmla="*/ 71 w 71"/>
                <a:gd name="T17" fmla="*/ 34 h 50"/>
                <a:gd name="T18" fmla="*/ 71 w 71"/>
                <a:gd name="T19" fmla="*/ 16 h 50"/>
                <a:gd name="T20" fmla="*/ 59 w 71"/>
                <a:gd name="T21" fmla="*/ 2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59" y="20"/>
                  </a:moveTo>
                  <a:lnTo>
                    <a:pt x="55" y="19"/>
                  </a:lnTo>
                  <a:lnTo>
                    <a:pt x="55" y="19"/>
                  </a:lnTo>
                  <a:lnTo>
                    <a:pt x="0" y="0"/>
                  </a:lnTo>
                  <a:lnTo>
                    <a:pt x="0" y="50"/>
                  </a:lnTo>
                  <a:lnTo>
                    <a:pt x="58" y="31"/>
                  </a:lnTo>
                  <a:lnTo>
                    <a:pt x="58" y="31"/>
                  </a:lnTo>
                  <a:lnTo>
                    <a:pt x="59" y="31"/>
                  </a:lnTo>
                  <a:lnTo>
                    <a:pt x="71" y="34"/>
                  </a:lnTo>
                  <a:lnTo>
                    <a:pt x="71" y="16"/>
                  </a:lnTo>
                  <a:lnTo>
                    <a:pt x="59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2" name="Freeform 74"/>
            <p:cNvSpPr/>
            <p:nvPr/>
          </p:nvSpPr>
          <p:spPr bwMode="auto">
            <a:xfrm>
              <a:off x="1497034" y="2201220"/>
              <a:ext cx="76204" cy="15877"/>
            </a:xfrm>
            <a:custGeom>
              <a:avLst/>
              <a:gdLst>
                <a:gd name="T0" fmla="*/ 37 w 42"/>
                <a:gd name="T1" fmla="*/ 0 h 9"/>
                <a:gd name="T2" fmla="*/ 5 w 42"/>
                <a:gd name="T3" fmla="*/ 0 h 9"/>
                <a:gd name="T4" fmla="*/ 0 w 42"/>
                <a:gd name="T5" fmla="*/ 5 h 9"/>
                <a:gd name="T6" fmla="*/ 5 w 42"/>
                <a:gd name="T7" fmla="*/ 9 h 9"/>
                <a:gd name="T8" fmla="*/ 37 w 42"/>
                <a:gd name="T9" fmla="*/ 9 h 9"/>
                <a:gd name="T10" fmla="*/ 42 w 42"/>
                <a:gd name="T11" fmla="*/ 5 h 9"/>
                <a:gd name="T12" fmla="*/ 37 w 42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9">
                  <a:moveTo>
                    <a:pt x="3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5" y="9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40" y="9"/>
                    <a:pt x="42" y="7"/>
                    <a:pt x="42" y="5"/>
                  </a:cubicBezTo>
                  <a:cubicBezTo>
                    <a:pt x="42" y="2"/>
                    <a:pt x="40" y="0"/>
                    <a:pt x="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3" name="Freeform 75"/>
            <p:cNvSpPr/>
            <p:nvPr/>
          </p:nvSpPr>
          <p:spPr bwMode="auto">
            <a:xfrm>
              <a:off x="1498621" y="2136124"/>
              <a:ext cx="74617" cy="34929"/>
            </a:xfrm>
            <a:custGeom>
              <a:avLst/>
              <a:gdLst>
                <a:gd name="T0" fmla="*/ 4 w 41"/>
                <a:gd name="T1" fmla="*/ 9 h 20"/>
                <a:gd name="T2" fmla="*/ 35 w 41"/>
                <a:gd name="T3" fmla="*/ 19 h 20"/>
                <a:gd name="T4" fmla="*/ 40 w 41"/>
                <a:gd name="T5" fmla="*/ 16 h 20"/>
                <a:gd name="T6" fmla="*/ 37 w 41"/>
                <a:gd name="T7" fmla="*/ 10 h 20"/>
                <a:gd name="T8" fmla="*/ 7 w 41"/>
                <a:gd name="T9" fmla="*/ 0 h 20"/>
                <a:gd name="T10" fmla="*/ 1 w 41"/>
                <a:gd name="T11" fmla="*/ 3 h 20"/>
                <a:gd name="T12" fmla="*/ 4 w 41"/>
                <a:gd name="T13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0">
                  <a:moveTo>
                    <a:pt x="4" y="9"/>
                  </a:moveTo>
                  <a:cubicBezTo>
                    <a:pt x="35" y="19"/>
                    <a:pt x="35" y="19"/>
                    <a:pt x="35" y="19"/>
                  </a:cubicBezTo>
                  <a:cubicBezTo>
                    <a:pt x="37" y="20"/>
                    <a:pt x="40" y="18"/>
                    <a:pt x="40" y="16"/>
                  </a:cubicBezTo>
                  <a:cubicBezTo>
                    <a:pt x="41" y="14"/>
                    <a:pt x="40" y="11"/>
                    <a:pt x="37" y="1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2" y="1"/>
                    <a:pt x="1" y="3"/>
                  </a:cubicBezTo>
                  <a:cubicBezTo>
                    <a:pt x="0" y="6"/>
                    <a:pt x="1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4" name="Freeform 76"/>
            <p:cNvSpPr/>
            <p:nvPr/>
          </p:nvSpPr>
          <p:spPr bwMode="auto">
            <a:xfrm>
              <a:off x="1498621" y="2248851"/>
              <a:ext cx="74617" cy="36517"/>
            </a:xfrm>
            <a:custGeom>
              <a:avLst/>
              <a:gdLst>
                <a:gd name="T0" fmla="*/ 35 w 41"/>
                <a:gd name="T1" fmla="*/ 1 h 20"/>
                <a:gd name="T2" fmla="*/ 4 w 41"/>
                <a:gd name="T3" fmla="*/ 10 h 20"/>
                <a:gd name="T4" fmla="*/ 1 w 41"/>
                <a:gd name="T5" fmla="*/ 16 h 20"/>
                <a:gd name="T6" fmla="*/ 7 w 41"/>
                <a:gd name="T7" fmla="*/ 19 h 20"/>
                <a:gd name="T8" fmla="*/ 37 w 41"/>
                <a:gd name="T9" fmla="*/ 10 h 20"/>
                <a:gd name="T10" fmla="*/ 40 w 41"/>
                <a:gd name="T11" fmla="*/ 4 h 20"/>
                <a:gd name="T12" fmla="*/ 35 w 41"/>
                <a:gd name="T13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0">
                  <a:moveTo>
                    <a:pt x="35" y="1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1" y="11"/>
                    <a:pt x="0" y="14"/>
                    <a:pt x="1" y="16"/>
                  </a:cubicBezTo>
                  <a:cubicBezTo>
                    <a:pt x="2" y="19"/>
                    <a:pt x="4" y="20"/>
                    <a:pt x="7" y="19"/>
                  </a:cubicBezTo>
                  <a:cubicBezTo>
                    <a:pt x="37" y="10"/>
                    <a:pt x="37" y="10"/>
                    <a:pt x="37" y="10"/>
                  </a:cubicBezTo>
                  <a:cubicBezTo>
                    <a:pt x="40" y="9"/>
                    <a:pt x="41" y="6"/>
                    <a:pt x="40" y="4"/>
                  </a:cubicBezTo>
                  <a:cubicBezTo>
                    <a:pt x="40" y="1"/>
                    <a:pt x="37" y="0"/>
                    <a:pt x="3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5" name="Freeform 77"/>
            <p:cNvSpPr/>
            <p:nvPr/>
          </p:nvSpPr>
          <p:spPr bwMode="auto">
            <a:xfrm>
              <a:off x="1439881" y="4401767"/>
              <a:ext cx="201622" cy="146068"/>
            </a:xfrm>
            <a:custGeom>
              <a:avLst/>
              <a:gdLst>
                <a:gd name="T0" fmla="*/ 81 w 96"/>
                <a:gd name="T1" fmla="*/ 27 h 69"/>
                <a:gd name="T2" fmla="*/ 75 w 96"/>
                <a:gd name="T3" fmla="*/ 26 h 69"/>
                <a:gd name="T4" fmla="*/ 75 w 96"/>
                <a:gd name="T5" fmla="*/ 26 h 69"/>
                <a:gd name="T6" fmla="*/ 0 w 96"/>
                <a:gd name="T7" fmla="*/ 0 h 69"/>
                <a:gd name="T8" fmla="*/ 0 w 96"/>
                <a:gd name="T9" fmla="*/ 69 h 69"/>
                <a:gd name="T10" fmla="*/ 79 w 96"/>
                <a:gd name="T11" fmla="*/ 43 h 69"/>
                <a:gd name="T12" fmla="*/ 79 w 96"/>
                <a:gd name="T13" fmla="*/ 43 h 69"/>
                <a:gd name="T14" fmla="*/ 80 w 96"/>
                <a:gd name="T15" fmla="*/ 43 h 69"/>
                <a:gd name="T16" fmla="*/ 96 w 96"/>
                <a:gd name="T17" fmla="*/ 47 h 69"/>
                <a:gd name="T18" fmla="*/ 96 w 96"/>
                <a:gd name="T19" fmla="*/ 22 h 69"/>
                <a:gd name="T20" fmla="*/ 81 w 96"/>
                <a:gd name="T21" fmla="*/ 2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6" h="69">
                  <a:moveTo>
                    <a:pt x="81" y="27"/>
                  </a:moveTo>
                  <a:lnTo>
                    <a:pt x="75" y="26"/>
                  </a:lnTo>
                  <a:lnTo>
                    <a:pt x="75" y="26"/>
                  </a:lnTo>
                  <a:lnTo>
                    <a:pt x="0" y="0"/>
                  </a:lnTo>
                  <a:lnTo>
                    <a:pt x="0" y="69"/>
                  </a:lnTo>
                  <a:lnTo>
                    <a:pt x="79" y="43"/>
                  </a:lnTo>
                  <a:lnTo>
                    <a:pt x="79" y="43"/>
                  </a:lnTo>
                  <a:lnTo>
                    <a:pt x="80" y="43"/>
                  </a:lnTo>
                  <a:lnTo>
                    <a:pt x="96" y="47"/>
                  </a:lnTo>
                  <a:lnTo>
                    <a:pt x="96" y="22"/>
                  </a:lnTo>
                  <a:lnTo>
                    <a:pt x="81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6" name="Freeform 78"/>
            <p:cNvSpPr/>
            <p:nvPr/>
          </p:nvSpPr>
          <p:spPr bwMode="auto">
            <a:xfrm>
              <a:off x="1312875" y="4463687"/>
              <a:ext cx="104780" cy="22228"/>
            </a:xfrm>
            <a:custGeom>
              <a:avLst/>
              <a:gdLst>
                <a:gd name="T0" fmla="*/ 51 w 57"/>
                <a:gd name="T1" fmla="*/ 0 h 13"/>
                <a:gd name="T2" fmla="*/ 7 w 57"/>
                <a:gd name="T3" fmla="*/ 0 h 13"/>
                <a:gd name="T4" fmla="*/ 0 w 57"/>
                <a:gd name="T5" fmla="*/ 7 h 13"/>
                <a:gd name="T6" fmla="*/ 7 w 57"/>
                <a:gd name="T7" fmla="*/ 13 h 13"/>
                <a:gd name="T8" fmla="*/ 51 w 57"/>
                <a:gd name="T9" fmla="*/ 13 h 13"/>
                <a:gd name="T10" fmla="*/ 57 w 57"/>
                <a:gd name="T11" fmla="*/ 7 h 13"/>
                <a:gd name="T12" fmla="*/ 51 w 57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13">
                  <a:moveTo>
                    <a:pt x="51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7" y="13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4" y="13"/>
                    <a:pt x="57" y="10"/>
                    <a:pt x="57" y="7"/>
                  </a:cubicBezTo>
                  <a:cubicBezTo>
                    <a:pt x="57" y="3"/>
                    <a:pt x="54" y="0"/>
                    <a:pt x="5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7" name="Freeform 79"/>
            <p:cNvSpPr/>
            <p:nvPr/>
          </p:nvSpPr>
          <p:spPr bwMode="auto">
            <a:xfrm>
              <a:off x="1314462" y="4374776"/>
              <a:ext cx="103193" cy="49219"/>
            </a:xfrm>
            <a:custGeom>
              <a:avLst/>
              <a:gdLst>
                <a:gd name="T0" fmla="*/ 6 w 57"/>
                <a:gd name="T1" fmla="*/ 13 h 27"/>
                <a:gd name="T2" fmla="*/ 48 w 57"/>
                <a:gd name="T3" fmla="*/ 26 h 27"/>
                <a:gd name="T4" fmla="*/ 56 w 57"/>
                <a:gd name="T5" fmla="*/ 22 h 27"/>
                <a:gd name="T6" fmla="*/ 52 w 57"/>
                <a:gd name="T7" fmla="*/ 14 h 27"/>
                <a:gd name="T8" fmla="*/ 10 w 57"/>
                <a:gd name="T9" fmla="*/ 1 h 27"/>
                <a:gd name="T10" fmla="*/ 2 w 57"/>
                <a:gd name="T11" fmla="*/ 5 h 27"/>
                <a:gd name="T12" fmla="*/ 6 w 57"/>
                <a:gd name="T13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7">
                  <a:moveTo>
                    <a:pt x="6" y="13"/>
                  </a:moveTo>
                  <a:cubicBezTo>
                    <a:pt x="48" y="26"/>
                    <a:pt x="48" y="26"/>
                    <a:pt x="48" y="26"/>
                  </a:cubicBezTo>
                  <a:cubicBezTo>
                    <a:pt x="51" y="27"/>
                    <a:pt x="55" y="26"/>
                    <a:pt x="56" y="22"/>
                  </a:cubicBezTo>
                  <a:cubicBezTo>
                    <a:pt x="57" y="19"/>
                    <a:pt x="55" y="15"/>
                    <a:pt x="52" y="14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6" y="0"/>
                    <a:pt x="3" y="2"/>
                    <a:pt x="2" y="5"/>
                  </a:cubicBezTo>
                  <a:cubicBezTo>
                    <a:pt x="0" y="8"/>
                    <a:pt x="2" y="12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8" name="Freeform 80"/>
            <p:cNvSpPr/>
            <p:nvPr/>
          </p:nvSpPr>
          <p:spPr bwMode="auto">
            <a:xfrm>
              <a:off x="1314462" y="4528783"/>
              <a:ext cx="103193" cy="52393"/>
            </a:xfrm>
            <a:custGeom>
              <a:avLst/>
              <a:gdLst>
                <a:gd name="T0" fmla="*/ 48 w 57"/>
                <a:gd name="T1" fmla="*/ 1 h 28"/>
                <a:gd name="T2" fmla="*/ 6 w 57"/>
                <a:gd name="T3" fmla="*/ 14 h 28"/>
                <a:gd name="T4" fmla="*/ 2 w 57"/>
                <a:gd name="T5" fmla="*/ 23 h 28"/>
                <a:gd name="T6" fmla="*/ 10 w 57"/>
                <a:gd name="T7" fmla="*/ 27 h 28"/>
                <a:gd name="T8" fmla="*/ 52 w 57"/>
                <a:gd name="T9" fmla="*/ 13 h 28"/>
                <a:gd name="T10" fmla="*/ 56 w 57"/>
                <a:gd name="T11" fmla="*/ 5 h 28"/>
                <a:gd name="T12" fmla="*/ 48 w 57"/>
                <a:gd name="T13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8">
                  <a:moveTo>
                    <a:pt x="48" y="1"/>
                  </a:moveTo>
                  <a:cubicBezTo>
                    <a:pt x="6" y="14"/>
                    <a:pt x="6" y="14"/>
                    <a:pt x="6" y="14"/>
                  </a:cubicBezTo>
                  <a:cubicBezTo>
                    <a:pt x="2" y="16"/>
                    <a:pt x="0" y="19"/>
                    <a:pt x="2" y="23"/>
                  </a:cubicBezTo>
                  <a:cubicBezTo>
                    <a:pt x="3" y="26"/>
                    <a:pt x="6" y="28"/>
                    <a:pt x="10" y="27"/>
                  </a:cubicBezTo>
                  <a:cubicBezTo>
                    <a:pt x="52" y="13"/>
                    <a:pt x="52" y="13"/>
                    <a:pt x="52" y="13"/>
                  </a:cubicBezTo>
                  <a:cubicBezTo>
                    <a:pt x="55" y="12"/>
                    <a:pt x="57" y="9"/>
                    <a:pt x="56" y="5"/>
                  </a:cubicBezTo>
                  <a:cubicBezTo>
                    <a:pt x="55" y="2"/>
                    <a:pt x="51" y="0"/>
                    <a:pt x="4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9" name="Freeform 81"/>
            <p:cNvSpPr/>
            <p:nvPr/>
          </p:nvSpPr>
          <p:spPr bwMode="auto">
            <a:xfrm>
              <a:off x="1925680" y="4517668"/>
              <a:ext cx="200035" cy="144481"/>
            </a:xfrm>
            <a:custGeom>
              <a:avLst/>
              <a:gdLst>
                <a:gd name="T0" fmla="*/ 80 w 95"/>
                <a:gd name="T1" fmla="*/ 26 h 68"/>
                <a:gd name="T2" fmla="*/ 74 w 95"/>
                <a:gd name="T3" fmla="*/ 24 h 68"/>
                <a:gd name="T4" fmla="*/ 74 w 95"/>
                <a:gd name="T5" fmla="*/ 24 h 68"/>
                <a:gd name="T6" fmla="*/ 0 w 95"/>
                <a:gd name="T7" fmla="*/ 0 h 68"/>
                <a:gd name="T8" fmla="*/ 0 w 95"/>
                <a:gd name="T9" fmla="*/ 68 h 68"/>
                <a:gd name="T10" fmla="*/ 78 w 95"/>
                <a:gd name="T11" fmla="*/ 42 h 68"/>
                <a:gd name="T12" fmla="*/ 78 w 95"/>
                <a:gd name="T13" fmla="*/ 42 h 68"/>
                <a:gd name="T14" fmla="*/ 80 w 95"/>
                <a:gd name="T15" fmla="*/ 41 h 68"/>
                <a:gd name="T16" fmla="*/ 95 w 95"/>
                <a:gd name="T17" fmla="*/ 46 h 68"/>
                <a:gd name="T18" fmla="*/ 95 w 95"/>
                <a:gd name="T19" fmla="*/ 21 h 68"/>
                <a:gd name="T20" fmla="*/ 80 w 95"/>
                <a:gd name="T21" fmla="*/ 2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" h="68">
                  <a:moveTo>
                    <a:pt x="80" y="26"/>
                  </a:moveTo>
                  <a:lnTo>
                    <a:pt x="74" y="24"/>
                  </a:lnTo>
                  <a:lnTo>
                    <a:pt x="74" y="24"/>
                  </a:lnTo>
                  <a:lnTo>
                    <a:pt x="0" y="0"/>
                  </a:lnTo>
                  <a:lnTo>
                    <a:pt x="0" y="68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80" y="41"/>
                  </a:lnTo>
                  <a:lnTo>
                    <a:pt x="95" y="46"/>
                  </a:lnTo>
                  <a:lnTo>
                    <a:pt x="95" y="21"/>
                  </a:lnTo>
                  <a:lnTo>
                    <a:pt x="8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0" name="Freeform 82"/>
            <p:cNvSpPr/>
            <p:nvPr/>
          </p:nvSpPr>
          <p:spPr bwMode="auto">
            <a:xfrm>
              <a:off x="1800261" y="4578001"/>
              <a:ext cx="103193" cy="22228"/>
            </a:xfrm>
            <a:custGeom>
              <a:avLst/>
              <a:gdLst>
                <a:gd name="T0" fmla="*/ 50 w 56"/>
                <a:gd name="T1" fmla="*/ 0 h 13"/>
                <a:gd name="T2" fmla="*/ 6 w 56"/>
                <a:gd name="T3" fmla="*/ 0 h 13"/>
                <a:gd name="T4" fmla="*/ 0 w 56"/>
                <a:gd name="T5" fmla="*/ 7 h 13"/>
                <a:gd name="T6" fmla="*/ 6 w 56"/>
                <a:gd name="T7" fmla="*/ 13 h 13"/>
                <a:gd name="T8" fmla="*/ 50 w 56"/>
                <a:gd name="T9" fmla="*/ 13 h 13"/>
                <a:gd name="T10" fmla="*/ 56 w 56"/>
                <a:gd name="T11" fmla="*/ 7 h 13"/>
                <a:gd name="T12" fmla="*/ 50 w 56"/>
                <a:gd name="T13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3">
                  <a:moveTo>
                    <a:pt x="5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0"/>
                    <a:pt x="3" y="13"/>
                    <a:pt x="6" y="13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53" y="13"/>
                    <a:pt x="56" y="10"/>
                    <a:pt x="56" y="7"/>
                  </a:cubicBezTo>
                  <a:cubicBezTo>
                    <a:pt x="56" y="3"/>
                    <a:pt x="53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1" name="Freeform 83"/>
            <p:cNvSpPr/>
            <p:nvPr/>
          </p:nvSpPr>
          <p:spPr bwMode="auto">
            <a:xfrm>
              <a:off x="1803436" y="4485914"/>
              <a:ext cx="103193" cy="53982"/>
            </a:xfrm>
            <a:custGeom>
              <a:avLst/>
              <a:gdLst>
                <a:gd name="T0" fmla="*/ 5 w 56"/>
                <a:gd name="T1" fmla="*/ 13 h 28"/>
                <a:gd name="T2" fmla="*/ 47 w 56"/>
                <a:gd name="T3" fmla="*/ 27 h 28"/>
                <a:gd name="T4" fmla="*/ 55 w 56"/>
                <a:gd name="T5" fmla="*/ 22 h 28"/>
                <a:gd name="T6" fmla="*/ 51 w 56"/>
                <a:gd name="T7" fmla="*/ 14 h 28"/>
                <a:gd name="T8" fmla="*/ 9 w 56"/>
                <a:gd name="T9" fmla="*/ 1 h 28"/>
                <a:gd name="T10" fmla="*/ 1 w 56"/>
                <a:gd name="T11" fmla="*/ 5 h 28"/>
                <a:gd name="T12" fmla="*/ 5 w 56"/>
                <a:gd name="T13" fmla="*/ 1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28">
                  <a:moveTo>
                    <a:pt x="5" y="13"/>
                  </a:moveTo>
                  <a:cubicBezTo>
                    <a:pt x="47" y="27"/>
                    <a:pt x="47" y="27"/>
                    <a:pt x="47" y="27"/>
                  </a:cubicBezTo>
                  <a:cubicBezTo>
                    <a:pt x="50" y="28"/>
                    <a:pt x="54" y="26"/>
                    <a:pt x="55" y="22"/>
                  </a:cubicBezTo>
                  <a:cubicBezTo>
                    <a:pt x="56" y="19"/>
                    <a:pt x="54" y="15"/>
                    <a:pt x="51" y="14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0"/>
                    <a:pt x="2" y="2"/>
                    <a:pt x="1" y="5"/>
                  </a:cubicBezTo>
                  <a:cubicBezTo>
                    <a:pt x="0" y="9"/>
                    <a:pt x="2" y="12"/>
                    <a:pt x="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2" name="Freeform 84"/>
            <p:cNvSpPr/>
            <p:nvPr/>
          </p:nvSpPr>
          <p:spPr bwMode="auto">
            <a:xfrm>
              <a:off x="1803436" y="4643097"/>
              <a:ext cx="103193" cy="50806"/>
            </a:xfrm>
            <a:custGeom>
              <a:avLst/>
              <a:gdLst>
                <a:gd name="T0" fmla="*/ 47 w 56"/>
                <a:gd name="T1" fmla="*/ 1 h 27"/>
                <a:gd name="T2" fmla="*/ 5 w 56"/>
                <a:gd name="T3" fmla="*/ 14 h 27"/>
                <a:gd name="T4" fmla="*/ 1 w 56"/>
                <a:gd name="T5" fmla="*/ 22 h 27"/>
                <a:gd name="T6" fmla="*/ 9 w 56"/>
                <a:gd name="T7" fmla="*/ 26 h 27"/>
                <a:gd name="T8" fmla="*/ 51 w 56"/>
                <a:gd name="T9" fmla="*/ 13 h 27"/>
                <a:gd name="T10" fmla="*/ 55 w 56"/>
                <a:gd name="T11" fmla="*/ 5 h 27"/>
                <a:gd name="T12" fmla="*/ 47 w 56"/>
                <a:gd name="T13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27">
                  <a:moveTo>
                    <a:pt x="47" y="1"/>
                  </a:moveTo>
                  <a:cubicBezTo>
                    <a:pt x="5" y="14"/>
                    <a:pt x="5" y="14"/>
                    <a:pt x="5" y="14"/>
                  </a:cubicBezTo>
                  <a:cubicBezTo>
                    <a:pt x="2" y="15"/>
                    <a:pt x="0" y="19"/>
                    <a:pt x="1" y="22"/>
                  </a:cubicBezTo>
                  <a:cubicBezTo>
                    <a:pt x="2" y="25"/>
                    <a:pt x="6" y="27"/>
                    <a:pt x="9" y="26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4" y="12"/>
                    <a:pt x="56" y="8"/>
                    <a:pt x="55" y="5"/>
                  </a:cubicBezTo>
                  <a:cubicBezTo>
                    <a:pt x="54" y="2"/>
                    <a:pt x="50" y="0"/>
                    <a:pt x="47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3" name="Freeform 85"/>
            <p:cNvSpPr>
              <a:spLocks noEditPoints="1"/>
            </p:cNvSpPr>
            <p:nvPr/>
          </p:nvSpPr>
          <p:spPr bwMode="auto">
            <a:xfrm>
              <a:off x="3254481" y="6152996"/>
              <a:ext cx="114306" cy="114314"/>
            </a:xfrm>
            <a:custGeom>
              <a:avLst/>
              <a:gdLst>
                <a:gd name="T0" fmla="*/ 31 w 62"/>
                <a:gd name="T1" fmla="*/ 0 h 62"/>
                <a:gd name="T2" fmla="*/ 0 w 62"/>
                <a:gd name="T3" fmla="*/ 31 h 62"/>
                <a:gd name="T4" fmla="*/ 31 w 62"/>
                <a:gd name="T5" fmla="*/ 62 h 62"/>
                <a:gd name="T6" fmla="*/ 62 w 62"/>
                <a:gd name="T7" fmla="*/ 31 h 62"/>
                <a:gd name="T8" fmla="*/ 31 w 62"/>
                <a:gd name="T9" fmla="*/ 0 h 62"/>
                <a:gd name="T10" fmla="*/ 12 w 62"/>
                <a:gd name="T11" fmla="*/ 53 h 62"/>
                <a:gd name="T12" fmla="*/ 3 w 62"/>
                <a:gd name="T13" fmla="*/ 40 h 62"/>
                <a:gd name="T14" fmla="*/ 4 w 62"/>
                <a:gd name="T15" fmla="*/ 38 h 62"/>
                <a:gd name="T16" fmla="*/ 5 w 62"/>
                <a:gd name="T17" fmla="*/ 38 h 62"/>
                <a:gd name="T18" fmla="*/ 10 w 62"/>
                <a:gd name="T19" fmla="*/ 43 h 62"/>
                <a:gd name="T20" fmla="*/ 11 w 62"/>
                <a:gd name="T21" fmla="*/ 45 h 62"/>
                <a:gd name="T22" fmla="*/ 13 w 62"/>
                <a:gd name="T23" fmla="*/ 52 h 62"/>
                <a:gd name="T24" fmla="*/ 12 w 62"/>
                <a:gd name="T25" fmla="*/ 53 h 62"/>
                <a:gd name="T26" fmla="*/ 15 w 62"/>
                <a:gd name="T27" fmla="*/ 13 h 62"/>
                <a:gd name="T28" fmla="*/ 12 w 62"/>
                <a:gd name="T29" fmla="*/ 20 h 62"/>
                <a:gd name="T30" fmla="*/ 6 w 62"/>
                <a:gd name="T31" fmla="*/ 23 h 62"/>
                <a:gd name="T32" fmla="*/ 5 w 62"/>
                <a:gd name="T33" fmla="*/ 24 h 62"/>
                <a:gd name="T34" fmla="*/ 4 w 62"/>
                <a:gd name="T35" fmla="*/ 20 h 62"/>
                <a:gd name="T36" fmla="*/ 13 w 62"/>
                <a:gd name="T37" fmla="*/ 9 h 62"/>
                <a:gd name="T38" fmla="*/ 16 w 62"/>
                <a:gd name="T39" fmla="*/ 10 h 62"/>
                <a:gd name="T40" fmla="*/ 15 w 62"/>
                <a:gd name="T41" fmla="*/ 13 h 62"/>
                <a:gd name="T42" fmla="*/ 17 w 62"/>
                <a:gd name="T43" fmla="*/ 38 h 62"/>
                <a:gd name="T44" fmla="*/ 17 w 62"/>
                <a:gd name="T45" fmla="*/ 29 h 62"/>
                <a:gd name="T46" fmla="*/ 19 w 62"/>
                <a:gd name="T47" fmla="*/ 27 h 62"/>
                <a:gd name="T48" fmla="*/ 28 w 62"/>
                <a:gd name="T49" fmla="*/ 25 h 62"/>
                <a:gd name="T50" fmla="*/ 31 w 62"/>
                <a:gd name="T51" fmla="*/ 26 h 62"/>
                <a:gd name="T52" fmla="*/ 36 w 62"/>
                <a:gd name="T53" fmla="*/ 33 h 62"/>
                <a:gd name="T54" fmla="*/ 35 w 62"/>
                <a:gd name="T55" fmla="*/ 37 h 62"/>
                <a:gd name="T56" fmla="*/ 30 w 62"/>
                <a:gd name="T57" fmla="*/ 43 h 62"/>
                <a:gd name="T58" fmla="*/ 27 w 62"/>
                <a:gd name="T59" fmla="*/ 44 h 62"/>
                <a:gd name="T60" fmla="*/ 18 w 62"/>
                <a:gd name="T61" fmla="*/ 41 h 62"/>
                <a:gd name="T62" fmla="*/ 17 w 62"/>
                <a:gd name="T63" fmla="*/ 38 h 62"/>
                <a:gd name="T64" fmla="*/ 44 w 62"/>
                <a:gd name="T65" fmla="*/ 57 h 62"/>
                <a:gd name="T66" fmla="*/ 31 w 62"/>
                <a:gd name="T67" fmla="*/ 60 h 62"/>
                <a:gd name="T68" fmla="*/ 26 w 62"/>
                <a:gd name="T69" fmla="*/ 59 h 62"/>
                <a:gd name="T70" fmla="*/ 26 w 62"/>
                <a:gd name="T71" fmla="*/ 57 h 62"/>
                <a:gd name="T72" fmla="*/ 30 w 62"/>
                <a:gd name="T73" fmla="*/ 55 h 62"/>
                <a:gd name="T74" fmla="*/ 33 w 62"/>
                <a:gd name="T75" fmla="*/ 53 h 62"/>
                <a:gd name="T76" fmla="*/ 42 w 62"/>
                <a:gd name="T77" fmla="*/ 53 h 62"/>
                <a:gd name="T78" fmla="*/ 44 w 62"/>
                <a:gd name="T79" fmla="*/ 55 h 62"/>
                <a:gd name="T80" fmla="*/ 44 w 62"/>
                <a:gd name="T81" fmla="*/ 57 h 62"/>
                <a:gd name="T82" fmla="*/ 45 w 62"/>
                <a:gd name="T83" fmla="*/ 14 h 62"/>
                <a:gd name="T84" fmla="*/ 36 w 62"/>
                <a:gd name="T85" fmla="*/ 15 h 62"/>
                <a:gd name="T86" fmla="*/ 35 w 62"/>
                <a:gd name="T87" fmla="*/ 14 h 62"/>
                <a:gd name="T88" fmla="*/ 30 w 62"/>
                <a:gd name="T89" fmla="*/ 8 h 62"/>
                <a:gd name="T90" fmla="*/ 30 w 62"/>
                <a:gd name="T91" fmla="*/ 7 h 62"/>
                <a:gd name="T92" fmla="*/ 36 w 62"/>
                <a:gd name="T93" fmla="*/ 2 h 62"/>
                <a:gd name="T94" fmla="*/ 46 w 62"/>
                <a:gd name="T95" fmla="*/ 7 h 62"/>
                <a:gd name="T96" fmla="*/ 46 w 62"/>
                <a:gd name="T97" fmla="*/ 13 h 62"/>
                <a:gd name="T98" fmla="*/ 45 w 62"/>
                <a:gd name="T99" fmla="*/ 14 h 62"/>
                <a:gd name="T100" fmla="*/ 57 w 62"/>
                <a:gd name="T101" fmla="*/ 40 h 62"/>
                <a:gd name="T102" fmla="*/ 53 w 62"/>
                <a:gd name="T103" fmla="*/ 43 h 62"/>
                <a:gd name="T104" fmla="*/ 51 w 62"/>
                <a:gd name="T105" fmla="*/ 43 h 62"/>
                <a:gd name="T106" fmla="*/ 49 w 62"/>
                <a:gd name="T107" fmla="*/ 37 h 62"/>
                <a:gd name="T108" fmla="*/ 48 w 62"/>
                <a:gd name="T109" fmla="*/ 34 h 62"/>
                <a:gd name="T110" fmla="*/ 52 w 62"/>
                <a:gd name="T111" fmla="*/ 27 h 62"/>
                <a:gd name="T112" fmla="*/ 54 w 62"/>
                <a:gd name="T113" fmla="*/ 26 h 62"/>
                <a:gd name="T114" fmla="*/ 59 w 62"/>
                <a:gd name="T115" fmla="*/ 29 h 62"/>
                <a:gd name="T116" fmla="*/ 58 w 62"/>
                <a:gd name="T117" fmla="*/ 37 h 62"/>
                <a:gd name="T118" fmla="*/ 57 w 62"/>
                <a:gd name="T119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2" h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48" y="62"/>
                    <a:pt x="62" y="48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  <a:moveTo>
                    <a:pt x="12" y="53"/>
                  </a:moveTo>
                  <a:cubicBezTo>
                    <a:pt x="8" y="49"/>
                    <a:pt x="5" y="45"/>
                    <a:pt x="3" y="40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5" y="38"/>
                    <a:pt x="5" y="38"/>
                  </a:cubicBezTo>
                  <a:cubicBezTo>
                    <a:pt x="5" y="39"/>
                    <a:pt x="10" y="43"/>
                    <a:pt x="10" y="43"/>
                  </a:cubicBezTo>
                  <a:cubicBezTo>
                    <a:pt x="10" y="43"/>
                    <a:pt x="11" y="44"/>
                    <a:pt x="11" y="45"/>
                  </a:cubicBezTo>
                  <a:cubicBezTo>
                    <a:pt x="11" y="46"/>
                    <a:pt x="13" y="52"/>
                    <a:pt x="13" y="52"/>
                  </a:cubicBezTo>
                  <a:cubicBezTo>
                    <a:pt x="13" y="52"/>
                    <a:pt x="13" y="52"/>
                    <a:pt x="12" y="53"/>
                  </a:cubicBezTo>
                  <a:close/>
                  <a:moveTo>
                    <a:pt x="15" y="13"/>
                  </a:moveTo>
                  <a:cubicBezTo>
                    <a:pt x="15" y="14"/>
                    <a:pt x="13" y="20"/>
                    <a:pt x="12" y="20"/>
                  </a:cubicBezTo>
                  <a:cubicBezTo>
                    <a:pt x="11" y="20"/>
                    <a:pt x="8" y="22"/>
                    <a:pt x="6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6" y="16"/>
                    <a:pt x="9" y="12"/>
                    <a:pt x="13" y="9"/>
                  </a:cubicBezTo>
                  <a:cubicBezTo>
                    <a:pt x="14" y="9"/>
                    <a:pt x="16" y="10"/>
                    <a:pt x="16" y="10"/>
                  </a:cubicBezTo>
                  <a:cubicBezTo>
                    <a:pt x="17" y="12"/>
                    <a:pt x="16" y="13"/>
                    <a:pt x="15" y="13"/>
                  </a:cubicBezTo>
                  <a:close/>
                  <a:moveTo>
                    <a:pt x="17" y="38"/>
                  </a:moveTo>
                  <a:cubicBezTo>
                    <a:pt x="17" y="29"/>
                    <a:pt x="17" y="29"/>
                    <a:pt x="17" y="29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29" y="24"/>
                    <a:pt x="30" y="25"/>
                    <a:pt x="31" y="26"/>
                  </a:cubicBezTo>
                  <a:cubicBezTo>
                    <a:pt x="36" y="33"/>
                    <a:pt x="36" y="33"/>
                    <a:pt x="36" y="33"/>
                  </a:cubicBezTo>
                  <a:cubicBezTo>
                    <a:pt x="36" y="34"/>
                    <a:pt x="36" y="36"/>
                    <a:pt x="35" y="37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29" y="44"/>
                    <a:pt x="28" y="45"/>
                    <a:pt x="27" y="44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7" y="40"/>
                    <a:pt x="17" y="39"/>
                    <a:pt x="17" y="38"/>
                  </a:cubicBezTo>
                  <a:close/>
                  <a:moveTo>
                    <a:pt x="44" y="57"/>
                  </a:moveTo>
                  <a:cubicBezTo>
                    <a:pt x="40" y="59"/>
                    <a:pt x="36" y="60"/>
                    <a:pt x="31" y="60"/>
                  </a:cubicBezTo>
                  <a:cubicBezTo>
                    <a:pt x="29" y="60"/>
                    <a:pt x="27" y="60"/>
                    <a:pt x="26" y="59"/>
                  </a:cubicBezTo>
                  <a:cubicBezTo>
                    <a:pt x="26" y="59"/>
                    <a:pt x="26" y="58"/>
                    <a:pt x="26" y="57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1" y="54"/>
                    <a:pt x="32" y="53"/>
                    <a:pt x="33" y="53"/>
                  </a:cubicBezTo>
                  <a:cubicBezTo>
                    <a:pt x="42" y="53"/>
                    <a:pt x="42" y="53"/>
                    <a:pt x="42" y="53"/>
                  </a:cubicBezTo>
                  <a:cubicBezTo>
                    <a:pt x="43" y="53"/>
                    <a:pt x="44" y="54"/>
                    <a:pt x="44" y="55"/>
                  </a:cubicBezTo>
                  <a:lnTo>
                    <a:pt x="44" y="57"/>
                  </a:lnTo>
                  <a:close/>
                  <a:moveTo>
                    <a:pt x="45" y="14"/>
                  </a:moveTo>
                  <a:cubicBezTo>
                    <a:pt x="45" y="14"/>
                    <a:pt x="37" y="14"/>
                    <a:pt x="36" y="15"/>
                  </a:cubicBezTo>
                  <a:cubicBezTo>
                    <a:pt x="36" y="15"/>
                    <a:pt x="35" y="14"/>
                    <a:pt x="35" y="14"/>
                  </a:cubicBezTo>
                  <a:cubicBezTo>
                    <a:pt x="35" y="14"/>
                    <a:pt x="30" y="9"/>
                    <a:pt x="30" y="8"/>
                  </a:cubicBezTo>
                  <a:cubicBezTo>
                    <a:pt x="29" y="7"/>
                    <a:pt x="30" y="7"/>
                    <a:pt x="30" y="7"/>
                  </a:cubicBezTo>
                  <a:cubicBezTo>
                    <a:pt x="36" y="2"/>
                    <a:pt x="36" y="2"/>
                    <a:pt x="36" y="2"/>
                  </a:cubicBezTo>
                  <a:cubicBezTo>
                    <a:pt x="39" y="3"/>
                    <a:pt x="43" y="5"/>
                    <a:pt x="46" y="7"/>
                  </a:cubicBezTo>
                  <a:cubicBezTo>
                    <a:pt x="46" y="9"/>
                    <a:pt x="46" y="12"/>
                    <a:pt x="46" y="13"/>
                  </a:cubicBezTo>
                  <a:cubicBezTo>
                    <a:pt x="46" y="13"/>
                    <a:pt x="45" y="14"/>
                    <a:pt x="45" y="14"/>
                  </a:cubicBezTo>
                  <a:close/>
                  <a:moveTo>
                    <a:pt x="57" y="40"/>
                  </a:moveTo>
                  <a:cubicBezTo>
                    <a:pt x="57" y="40"/>
                    <a:pt x="53" y="43"/>
                    <a:pt x="53" y="43"/>
                  </a:cubicBezTo>
                  <a:cubicBezTo>
                    <a:pt x="52" y="43"/>
                    <a:pt x="51" y="43"/>
                    <a:pt x="51" y="43"/>
                  </a:cubicBezTo>
                  <a:cubicBezTo>
                    <a:pt x="51" y="43"/>
                    <a:pt x="49" y="38"/>
                    <a:pt x="49" y="37"/>
                  </a:cubicBezTo>
                  <a:cubicBezTo>
                    <a:pt x="49" y="35"/>
                    <a:pt x="48" y="34"/>
                    <a:pt x="48" y="34"/>
                  </a:cubicBezTo>
                  <a:cubicBezTo>
                    <a:pt x="48" y="34"/>
                    <a:pt x="52" y="27"/>
                    <a:pt x="52" y="27"/>
                  </a:cubicBezTo>
                  <a:cubicBezTo>
                    <a:pt x="52" y="26"/>
                    <a:pt x="53" y="26"/>
                    <a:pt x="54" y="26"/>
                  </a:cubicBezTo>
                  <a:cubicBezTo>
                    <a:pt x="55" y="26"/>
                    <a:pt x="59" y="29"/>
                    <a:pt x="59" y="29"/>
                  </a:cubicBezTo>
                  <a:cubicBezTo>
                    <a:pt x="59" y="29"/>
                    <a:pt x="58" y="37"/>
                    <a:pt x="58" y="37"/>
                  </a:cubicBezTo>
                  <a:cubicBezTo>
                    <a:pt x="58" y="38"/>
                    <a:pt x="57" y="40"/>
                    <a:pt x="57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4" name="Freeform 86"/>
            <p:cNvSpPr/>
            <p:nvPr/>
          </p:nvSpPr>
          <p:spPr bwMode="auto">
            <a:xfrm>
              <a:off x="2970305" y="4638333"/>
              <a:ext cx="212735" cy="222277"/>
            </a:xfrm>
            <a:custGeom>
              <a:avLst/>
              <a:gdLst>
                <a:gd name="T0" fmla="*/ 110 w 115"/>
                <a:gd name="T1" fmla="*/ 0 h 120"/>
                <a:gd name="T2" fmla="*/ 70 w 115"/>
                <a:gd name="T3" fmla="*/ 0 h 120"/>
                <a:gd name="T4" fmla="*/ 45 w 115"/>
                <a:gd name="T5" fmla="*/ 0 h 120"/>
                <a:gd name="T6" fmla="*/ 5 w 115"/>
                <a:gd name="T7" fmla="*/ 0 h 120"/>
                <a:gd name="T8" fmla="*/ 0 w 115"/>
                <a:gd name="T9" fmla="*/ 5 h 120"/>
                <a:gd name="T10" fmla="*/ 5 w 115"/>
                <a:gd name="T11" fmla="*/ 9 h 120"/>
                <a:gd name="T12" fmla="*/ 43 w 115"/>
                <a:gd name="T13" fmla="*/ 9 h 120"/>
                <a:gd name="T14" fmla="*/ 43 w 115"/>
                <a:gd name="T15" fmla="*/ 54 h 120"/>
                <a:gd name="T16" fmla="*/ 17 w 115"/>
                <a:gd name="T17" fmla="*/ 110 h 120"/>
                <a:gd name="T18" fmla="*/ 20 w 115"/>
                <a:gd name="T19" fmla="*/ 118 h 120"/>
                <a:gd name="T20" fmla="*/ 28 w 115"/>
                <a:gd name="T21" fmla="*/ 115 h 120"/>
                <a:gd name="T22" fmla="*/ 54 w 115"/>
                <a:gd name="T23" fmla="*/ 60 h 120"/>
                <a:gd name="T24" fmla="*/ 62 w 115"/>
                <a:gd name="T25" fmla="*/ 60 h 120"/>
                <a:gd name="T26" fmla="*/ 87 w 115"/>
                <a:gd name="T27" fmla="*/ 115 h 120"/>
                <a:gd name="T28" fmla="*/ 96 w 115"/>
                <a:gd name="T29" fmla="*/ 118 h 120"/>
                <a:gd name="T30" fmla="*/ 99 w 115"/>
                <a:gd name="T31" fmla="*/ 110 h 120"/>
                <a:gd name="T32" fmla="*/ 73 w 115"/>
                <a:gd name="T33" fmla="*/ 53 h 120"/>
                <a:gd name="T34" fmla="*/ 73 w 115"/>
                <a:gd name="T35" fmla="*/ 9 h 120"/>
                <a:gd name="T36" fmla="*/ 110 w 115"/>
                <a:gd name="T37" fmla="*/ 9 h 120"/>
                <a:gd name="T38" fmla="*/ 115 w 115"/>
                <a:gd name="T39" fmla="*/ 5 h 120"/>
                <a:gd name="T40" fmla="*/ 110 w 115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5" h="120">
                  <a:moveTo>
                    <a:pt x="110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7"/>
                    <a:pt x="3" y="9"/>
                    <a:pt x="5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17" y="110"/>
                    <a:pt x="17" y="110"/>
                    <a:pt x="17" y="110"/>
                  </a:cubicBezTo>
                  <a:cubicBezTo>
                    <a:pt x="15" y="113"/>
                    <a:pt x="17" y="117"/>
                    <a:pt x="20" y="118"/>
                  </a:cubicBezTo>
                  <a:cubicBezTo>
                    <a:pt x="23" y="120"/>
                    <a:pt x="27" y="118"/>
                    <a:pt x="28" y="115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87" y="115"/>
                    <a:pt x="87" y="115"/>
                    <a:pt x="87" y="115"/>
                  </a:cubicBezTo>
                  <a:cubicBezTo>
                    <a:pt x="89" y="118"/>
                    <a:pt x="93" y="120"/>
                    <a:pt x="96" y="118"/>
                  </a:cubicBezTo>
                  <a:cubicBezTo>
                    <a:pt x="99" y="117"/>
                    <a:pt x="100" y="113"/>
                    <a:pt x="99" y="110"/>
                  </a:cubicBezTo>
                  <a:cubicBezTo>
                    <a:pt x="73" y="53"/>
                    <a:pt x="73" y="53"/>
                    <a:pt x="73" y="5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110" y="9"/>
                    <a:pt x="110" y="9"/>
                    <a:pt x="110" y="9"/>
                  </a:cubicBezTo>
                  <a:cubicBezTo>
                    <a:pt x="113" y="9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5" name="Oval 87"/>
            <p:cNvSpPr>
              <a:spLocks noChangeArrowheads="1"/>
            </p:cNvSpPr>
            <p:nvPr/>
          </p:nvSpPr>
          <p:spPr bwMode="auto">
            <a:xfrm>
              <a:off x="3056035" y="4592291"/>
              <a:ext cx="41277" cy="4286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6" name="Freeform 88"/>
            <p:cNvSpPr/>
            <p:nvPr/>
          </p:nvSpPr>
          <p:spPr bwMode="auto">
            <a:xfrm>
              <a:off x="2814723" y="2785492"/>
              <a:ext cx="14288" cy="28579"/>
            </a:xfrm>
            <a:custGeom>
              <a:avLst/>
              <a:gdLst>
                <a:gd name="T0" fmla="*/ 5 w 9"/>
                <a:gd name="T1" fmla="*/ 10 h 15"/>
                <a:gd name="T2" fmla="*/ 6 w 9"/>
                <a:gd name="T3" fmla="*/ 5 h 15"/>
                <a:gd name="T4" fmla="*/ 4 w 9"/>
                <a:gd name="T5" fmla="*/ 3 h 15"/>
                <a:gd name="T6" fmla="*/ 1 w 9"/>
                <a:gd name="T7" fmla="*/ 3 h 15"/>
                <a:gd name="T8" fmla="*/ 1 w 9"/>
                <a:gd name="T9" fmla="*/ 0 h 15"/>
                <a:gd name="T10" fmla="*/ 4 w 9"/>
                <a:gd name="T11" fmla="*/ 0 h 15"/>
                <a:gd name="T12" fmla="*/ 9 w 9"/>
                <a:gd name="T13" fmla="*/ 5 h 15"/>
                <a:gd name="T14" fmla="*/ 8 w 9"/>
                <a:gd name="T15" fmla="*/ 10 h 15"/>
                <a:gd name="T16" fmla="*/ 3 w 9"/>
                <a:gd name="T17" fmla="*/ 15 h 15"/>
                <a:gd name="T18" fmla="*/ 0 w 9"/>
                <a:gd name="T19" fmla="*/ 15 h 15"/>
                <a:gd name="T20" fmla="*/ 0 w 9"/>
                <a:gd name="T21" fmla="*/ 12 h 15"/>
                <a:gd name="T22" fmla="*/ 3 w 9"/>
                <a:gd name="T23" fmla="*/ 12 h 15"/>
                <a:gd name="T24" fmla="*/ 5 w 9"/>
                <a:gd name="T2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5">
                  <a:moveTo>
                    <a:pt x="5" y="10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5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2"/>
                    <a:pt x="9" y="5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3"/>
                    <a:pt x="6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4" y="12"/>
                    <a:pt x="5" y="11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7" name="Freeform 89"/>
            <p:cNvSpPr/>
            <p:nvPr/>
          </p:nvSpPr>
          <p:spPr bwMode="auto">
            <a:xfrm>
              <a:off x="2752807" y="2785492"/>
              <a:ext cx="19051" cy="28579"/>
            </a:xfrm>
            <a:custGeom>
              <a:avLst/>
              <a:gdLst>
                <a:gd name="T0" fmla="*/ 6 w 10"/>
                <a:gd name="T1" fmla="*/ 0 h 15"/>
                <a:gd name="T2" fmla="*/ 8 w 10"/>
                <a:gd name="T3" fmla="*/ 0 h 15"/>
                <a:gd name="T4" fmla="*/ 8 w 10"/>
                <a:gd name="T5" fmla="*/ 3 h 15"/>
                <a:gd name="T6" fmla="*/ 6 w 10"/>
                <a:gd name="T7" fmla="*/ 3 h 15"/>
                <a:gd name="T8" fmla="*/ 3 w 10"/>
                <a:gd name="T9" fmla="*/ 5 h 15"/>
                <a:gd name="T10" fmla="*/ 5 w 10"/>
                <a:gd name="T11" fmla="*/ 10 h 15"/>
                <a:gd name="T12" fmla="*/ 5 w 10"/>
                <a:gd name="T13" fmla="*/ 10 h 15"/>
                <a:gd name="T14" fmla="*/ 7 w 10"/>
                <a:gd name="T15" fmla="*/ 12 h 15"/>
                <a:gd name="T16" fmla="*/ 10 w 10"/>
                <a:gd name="T17" fmla="*/ 12 h 15"/>
                <a:gd name="T18" fmla="*/ 10 w 10"/>
                <a:gd name="T19" fmla="*/ 15 h 15"/>
                <a:gd name="T20" fmla="*/ 7 w 10"/>
                <a:gd name="T21" fmla="*/ 15 h 15"/>
                <a:gd name="T22" fmla="*/ 2 w 10"/>
                <a:gd name="T23" fmla="*/ 10 h 15"/>
                <a:gd name="T24" fmla="*/ 0 w 10"/>
                <a:gd name="T25" fmla="*/ 5 h 15"/>
                <a:gd name="T26" fmla="*/ 0 w 10"/>
                <a:gd name="T27" fmla="*/ 5 h 15"/>
                <a:gd name="T28" fmla="*/ 6 w 10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" h="15">
                  <a:moveTo>
                    <a:pt x="6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6" y="12"/>
                    <a:pt x="7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4" y="15"/>
                    <a:pt x="2" y="13"/>
                    <a:pt x="2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8" name="Freeform 90"/>
            <p:cNvSpPr/>
            <p:nvPr/>
          </p:nvSpPr>
          <p:spPr bwMode="auto">
            <a:xfrm>
              <a:off x="2771858" y="2783904"/>
              <a:ext cx="41277" cy="46044"/>
            </a:xfrm>
            <a:custGeom>
              <a:avLst/>
              <a:gdLst>
                <a:gd name="T0" fmla="*/ 20 w 21"/>
                <a:gd name="T1" fmla="*/ 19 h 26"/>
                <a:gd name="T2" fmla="*/ 13 w 21"/>
                <a:gd name="T3" fmla="*/ 26 h 26"/>
                <a:gd name="T4" fmla="*/ 7 w 21"/>
                <a:gd name="T5" fmla="*/ 26 h 26"/>
                <a:gd name="T6" fmla="*/ 1 w 21"/>
                <a:gd name="T7" fmla="*/ 19 h 26"/>
                <a:gd name="T8" fmla="*/ 0 w 21"/>
                <a:gd name="T9" fmla="*/ 0 h 26"/>
                <a:gd name="T10" fmla="*/ 21 w 21"/>
                <a:gd name="T11" fmla="*/ 0 h 26"/>
                <a:gd name="T12" fmla="*/ 20 w 21"/>
                <a:gd name="T13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6">
                  <a:moveTo>
                    <a:pt x="20" y="19"/>
                  </a:moveTo>
                  <a:cubicBezTo>
                    <a:pt x="20" y="23"/>
                    <a:pt x="17" y="26"/>
                    <a:pt x="13" y="26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4" y="26"/>
                    <a:pt x="1" y="23"/>
                    <a:pt x="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9" name="Freeform 91"/>
            <p:cNvSpPr/>
            <p:nvPr/>
          </p:nvSpPr>
          <p:spPr bwMode="auto">
            <a:xfrm>
              <a:off x="2787734" y="2833123"/>
              <a:ext cx="12701" cy="6351"/>
            </a:xfrm>
            <a:custGeom>
              <a:avLst/>
              <a:gdLst>
                <a:gd name="T0" fmla="*/ 0 w 7"/>
                <a:gd name="T1" fmla="*/ 2 h 3"/>
                <a:gd name="T2" fmla="*/ 1 w 7"/>
                <a:gd name="T3" fmla="*/ 0 h 3"/>
                <a:gd name="T4" fmla="*/ 6 w 7"/>
                <a:gd name="T5" fmla="*/ 0 h 3"/>
                <a:gd name="T6" fmla="*/ 7 w 7"/>
                <a:gd name="T7" fmla="*/ 2 h 3"/>
                <a:gd name="T8" fmla="*/ 6 w 7"/>
                <a:gd name="T9" fmla="*/ 3 h 3"/>
                <a:gd name="T10" fmla="*/ 1 w 7"/>
                <a:gd name="T11" fmla="*/ 3 h 3"/>
                <a:gd name="T12" fmla="*/ 0 w 7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0" name="Freeform 92"/>
            <p:cNvSpPr/>
            <p:nvPr/>
          </p:nvSpPr>
          <p:spPr bwMode="auto">
            <a:xfrm>
              <a:off x="2787734" y="2868052"/>
              <a:ext cx="12701" cy="3175"/>
            </a:xfrm>
            <a:custGeom>
              <a:avLst/>
              <a:gdLst>
                <a:gd name="T0" fmla="*/ 6 w 7"/>
                <a:gd name="T1" fmla="*/ 2 h 2"/>
                <a:gd name="T2" fmla="*/ 1 w 7"/>
                <a:gd name="T3" fmla="*/ 2 h 2"/>
                <a:gd name="T4" fmla="*/ 0 w 7"/>
                <a:gd name="T5" fmla="*/ 1 h 2"/>
                <a:gd name="T6" fmla="*/ 1 w 7"/>
                <a:gd name="T7" fmla="*/ 0 h 2"/>
                <a:gd name="T8" fmla="*/ 6 w 7"/>
                <a:gd name="T9" fmla="*/ 0 h 2"/>
                <a:gd name="T10" fmla="*/ 7 w 7"/>
                <a:gd name="T11" fmla="*/ 1 h 2"/>
                <a:gd name="T12" fmla="*/ 6 w 7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6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2"/>
                    <a:pt x="7" y="2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1" name="Freeform 93"/>
            <p:cNvSpPr/>
            <p:nvPr/>
          </p:nvSpPr>
          <p:spPr bwMode="auto">
            <a:xfrm>
              <a:off x="2775033" y="2874403"/>
              <a:ext cx="34927" cy="6351"/>
            </a:xfrm>
            <a:custGeom>
              <a:avLst/>
              <a:gdLst>
                <a:gd name="T0" fmla="*/ 2 w 19"/>
                <a:gd name="T1" fmla="*/ 0 h 3"/>
                <a:gd name="T2" fmla="*/ 17 w 19"/>
                <a:gd name="T3" fmla="*/ 0 h 3"/>
                <a:gd name="T4" fmla="*/ 19 w 19"/>
                <a:gd name="T5" fmla="*/ 1 h 3"/>
                <a:gd name="T6" fmla="*/ 17 w 19"/>
                <a:gd name="T7" fmla="*/ 3 h 3"/>
                <a:gd name="T8" fmla="*/ 2 w 19"/>
                <a:gd name="T9" fmla="*/ 3 h 3"/>
                <a:gd name="T10" fmla="*/ 0 w 19"/>
                <a:gd name="T11" fmla="*/ 1 h 3"/>
                <a:gd name="T12" fmla="*/ 2 w 19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">
                  <a:moveTo>
                    <a:pt x="2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9" y="1"/>
                    <a:pt x="19" y="1"/>
                  </a:cubicBezTo>
                  <a:cubicBezTo>
                    <a:pt x="19" y="2"/>
                    <a:pt x="18" y="3"/>
                    <a:pt x="17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2" name="Freeform 94"/>
            <p:cNvSpPr/>
            <p:nvPr/>
          </p:nvSpPr>
          <p:spPr bwMode="auto">
            <a:xfrm>
              <a:off x="2787734" y="2841061"/>
              <a:ext cx="9525" cy="23816"/>
            </a:xfrm>
            <a:custGeom>
              <a:avLst/>
              <a:gdLst>
                <a:gd name="T0" fmla="*/ 5 w 5"/>
                <a:gd name="T1" fmla="*/ 1 h 12"/>
                <a:gd name="T2" fmla="*/ 4 w 5"/>
                <a:gd name="T3" fmla="*/ 11 h 12"/>
                <a:gd name="T4" fmla="*/ 2 w 5"/>
                <a:gd name="T5" fmla="*/ 12 h 12"/>
                <a:gd name="T6" fmla="*/ 1 w 5"/>
                <a:gd name="T7" fmla="*/ 11 h 12"/>
                <a:gd name="T8" fmla="*/ 0 w 5"/>
                <a:gd name="T9" fmla="*/ 1 h 12"/>
                <a:gd name="T10" fmla="*/ 2 w 5"/>
                <a:gd name="T11" fmla="*/ 0 h 12"/>
                <a:gd name="T12" fmla="*/ 5 w 5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5" y="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3" y="12"/>
                    <a:pt x="2" y="12"/>
                  </a:cubicBezTo>
                  <a:cubicBezTo>
                    <a:pt x="2" y="12"/>
                    <a:pt x="1" y="11"/>
                    <a:pt x="1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ubicBezTo>
                    <a:pt x="3" y="0"/>
                    <a:pt x="5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3" name="Freeform 95"/>
            <p:cNvSpPr/>
            <p:nvPr/>
          </p:nvSpPr>
          <p:spPr bwMode="auto">
            <a:xfrm>
              <a:off x="3370375" y="4833620"/>
              <a:ext cx="17463" cy="28579"/>
            </a:xfrm>
            <a:custGeom>
              <a:avLst/>
              <a:gdLst>
                <a:gd name="T0" fmla="*/ 5 w 9"/>
                <a:gd name="T1" fmla="*/ 10 h 16"/>
                <a:gd name="T2" fmla="*/ 6 w 9"/>
                <a:gd name="T3" fmla="*/ 5 h 16"/>
                <a:gd name="T4" fmla="*/ 4 w 9"/>
                <a:gd name="T5" fmla="*/ 3 h 16"/>
                <a:gd name="T6" fmla="*/ 1 w 9"/>
                <a:gd name="T7" fmla="*/ 3 h 16"/>
                <a:gd name="T8" fmla="*/ 1 w 9"/>
                <a:gd name="T9" fmla="*/ 0 h 16"/>
                <a:gd name="T10" fmla="*/ 4 w 9"/>
                <a:gd name="T11" fmla="*/ 0 h 16"/>
                <a:gd name="T12" fmla="*/ 9 w 9"/>
                <a:gd name="T13" fmla="*/ 5 h 16"/>
                <a:gd name="T14" fmla="*/ 8 w 9"/>
                <a:gd name="T15" fmla="*/ 11 h 16"/>
                <a:gd name="T16" fmla="*/ 3 w 9"/>
                <a:gd name="T17" fmla="*/ 16 h 16"/>
                <a:gd name="T18" fmla="*/ 0 w 9"/>
                <a:gd name="T19" fmla="*/ 16 h 16"/>
                <a:gd name="T20" fmla="*/ 0 w 9"/>
                <a:gd name="T21" fmla="*/ 13 h 16"/>
                <a:gd name="T22" fmla="*/ 3 w 9"/>
                <a:gd name="T23" fmla="*/ 13 h 16"/>
                <a:gd name="T24" fmla="*/ 5 w 9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6">
                  <a:moveTo>
                    <a:pt x="5" y="10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5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3"/>
                    <a:pt x="9" y="5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3"/>
                    <a:pt x="6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5" y="12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" name="Freeform 96"/>
            <p:cNvSpPr/>
            <p:nvPr/>
          </p:nvSpPr>
          <p:spPr bwMode="auto">
            <a:xfrm>
              <a:off x="3308459" y="4833620"/>
              <a:ext cx="17464" cy="28579"/>
            </a:xfrm>
            <a:custGeom>
              <a:avLst/>
              <a:gdLst>
                <a:gd name="T0" fmla="*/ 5 w 9"/>
                <a:gd name="T1" fmla="*/ 0 h 16"/>
                <a:gd name="T2" fmla="*/ 8 w 9"/>
                <a:gd name="T3" fmla="*/ 0 h 16"/>
                <a:gd name="T4" fmla="*/ 8 w 9"/>
                <a:gd name="T5" fmla="*/ 3 h 16"/>
                <a:gd name="T6" fmla="*/ 5 w 9"/>
                <a:gd name="T7" fmla="*/ 3 h 16"/>
                <a:gd name="T8" fmla="*/ 3 w 9"/>
                <a:gd name="T9" fmla="*/ 5 h 16"/>
                <a:gd name="T10" fmla="*/ 4 w 9"/>
                <a:gd name="T11" fmla="*/ 10 h 16"/>
                <a:gd name="T12" fmla="*/ 4 w 9"/>
                <a:gd name="T13" fmla="*/ 10 h 16"/>
                <a:gd name="T14" fmla="*/ 6 w 9"/>
                <a:gd name="T15" fmla="*/ 13 h 16"/>
                <a:gd name="T16" fmla="*/ 9 w 9"/>
                <a:gd name="T17" fmla="*/ 13 h 16"/>
                <a:gd name="T18" fmla="*/ 9 w 9"/>
                <a:gd name="T19" fmla="*/ 16 h 16"/>
                <a:gd name="T20" fmla="*/ 6 w 9"/>
                <a:gd name="T21" fmla="*/ 16 h 16"/>
                <a:gd name="T22" fmla="*/ 1 w 9"/>
                <a:gd name="T23" fmla="*/ 11 h 16"/>
                <a:gd name="T24" fmla="*/ 0 w 9"/>
                <a:gd name="T25" fmla="*/ 6 h 16"/>
                <a:gd name="T26" fmla="*/ 0 w 9"/>
                <a:gd name="T27" fmla="*/ 5 h 16"/>
                <a:gd name="T28" fmla="*/ 5 w 9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6">
                  <a:moveTo>
                    <a:pt x="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5" y="13"/>
                    <a:pt x="6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6"/>
                    <a:pt x="1" y="13"/>
                    <a:pt x="1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5" name="Freeform 97"/>
            <p:cNvSpPr/>
            <p:nvPr/>
          </p:nvSpPr>
          <p:spPr bwMode="auto">
            <a:xfrm>
              <a:off x="3330685" y="4830445"/>
              <a:ext cx="34927" cy="44455"/>
            </a:xfrm>
            <a:custGeom>
              <a:avLst/>
              <a:gdLst>
                <a:gd name="T0" fmla="*/ 20 w 20"/>
                <a:gd name="T1" fmla="*/ 19 h 25"/>
                <a:gd name="T2" fmla="*/ 13 w 20"/>
                <a:gd name="T3" fmla="*/ 25 h 25"/>
                <a:gd name="T4" fmla="*/ 7 w 20"/>
                <a:gd name="T5" fmla="*/ 25 h 25"/>
                <a:gd name="T6" fmla="*/ 0 w 20"/>
                <a:gd name="T7" fmla="*/ 19 h 25"/>
                <a:gd name="T8" fmla="*/ 0 w 20"/>
                <a:gd name="T9" fmla="*/ 0 h 25"/>
                <a:gd name="T10" fmla="*/ 20 w 20"/>
                <a:gd name="T11" fmla="*/ 0 h 25"/>
                <a:gd name="T12" fmla="*/ 20 w 20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19"/>
                  </a:moveTo>
                  <a:cubicBezTo>
                    <a:pt x="20" y="22"/>
                    <a:pt x="17" y="25"/>
                    <a:pt x="13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6" name="Freeform 98"/>
            <p:cNvSpPr/>
            <p:nvPr/>
          </p:nvSpPr>
          <p:spPr bwMode="auto">
            <a:xfrm>
              <a:off x="3340210" y="4879663"/>
              <a:ext cx="15876" cy="4764"/>
            </a:xfrm>
            <a:custGeom>
              <a:avLst/>
              <a:gdLst>
                <a:gd name="T0" fmla="*/ 0 w 8"/>
                <a:gd name="T1" fmla="*/ 1 h 2"/>
                <a:gd name="T2" fmla="*/ 2 w 8"/>
                <a:gd name="T3" fmla="*/ 0 h 2"/>
                <a:gd name="T4" fmla="*/ 7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2 w 8"/>
                <a:gd name="T11" fmla="*/ 2 h 2"/>
                <a:gd name="T12" fmla="*/ 0 w 8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2"/>
                    <a:pt x="7" y="2"/>
                    <a:pt x="7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7" name="Freeform 99"/>
            <p:cNvSpPr/>
            <p:nvPr/>
          </p:nvSpPr>
          <p:spPr bwMode="auto">
            <a:xfrm>
              <a:off x="3340210" y="4913005"/>
              <a:ext cx="15876" cy="4763"/>
            </a:xfrm>
            <a:custGeom>
              <a:avLst/>
              <a:gdLst>
                <a:gd name="T0" fmla="*/ 7 w 8"/>
                <a:gd name="T1" fmla="*/ 3 h 3"/>
                <a:gd name="T2" fmla="*/ 2 w 8"/>
                <a:gd name="T3" fmla="*/ 3 h 3"/>
                <a:gd name="T4" fmla="*/ 0 w 8"/>
                <a:gd name="T5" fmla="*/ 1 h 3"/>
                <a:gd name="T6" fmla="*/ 2 w 8"/>
                <a:gd name="T7" fmla="*/ 0 h 3"/>
                <a:gd name="T8" fmla="*/ 7 w 8"/>
                <a:gd name="T9" fmla="*/ 0 h 3"/>
                <a:gd name="T10" fmla="*/ 8 w 8"/>
                <a:gd name="T11" fmla="*/ 1 h 3"/>
                <a:gd name="T12" fmla="*/ 7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7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8" y="2"/>
                    <a:pt x="7" y="3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8" name="Freeform 100"/>
            <p:cNvSpPr/>
            <p:nvPr/>
          </p:nvSpPr>
          <p:spPr bwMode="auto">
            <a:xfrm>
              <a:off x="3330685" y="4919356"/>
              <a:ext cx="33340" cy="6351"/>
            </a:xfrm>
            <a:custGeom>
              <a:avLst/>
              <a:gdLst>
                <a:gd name="T0" fmla="*/ 1 w 18"/>
                <a:gd name="T1" fmla="*/ 0 h 3"/>
                <a:gd name="T2" fmla="*/ 17 w 18"/>
                <a:gd name="T3" fmla="*/ 0 h 3"/>
                <a:gd name="T4" fmla="*/ 18 w 18"/>
                <a:gd name="T5" fmla="*/ 2 h 3"/>
                <a:gd name="T6" fmla="*/ 17 w 18"/>
                <a:gd name="T7" fmla="*/ 3 h 3"/>
                <a:gd name="T8" fmla="*/ 1 w 18"/>
                <a:gd name="T9" fmla="*/ 3 h 3"/>
                <a:gd name="T10" fmla="*/ 0 w 18"/>
                <a:gd name="T11" fmla="*/ 2 h 3"/>
                <a:gd name="T12" fmla="*/ 1 w 1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9" name="Freeform 101"/>
            <p:cNvSpPr/>
            <p:nvPr/>
          </p:nvSpPr>
          <p:spPr bwMode="auto">
            <a:xfrm>
              <a:off x="3344974" y="4887602"/>
              <a:ext cx="6350" cy="22228"/>
            </a:xfrm>
            <a:custGeom>
              <a:avLst/>
              <a:gdLst>
                <a:gd name="T0" fmla="*/ 4 w 4"/>
                <a:gd name="T1" fmla="*/ 1 h 12"/>
                <a:gd name="T2" fmla="*/ 4 w 4"/>
                <a:gd name="T3" fmla="*/ 11 h 12"/>
                <a:gd name="T4" fmla="*/ 2 w 4"/>
                <a:gd name="T5" fmla="*/ 12 h 12"/>
                <a:gd name="T6" fmla="*/ 1 w 4"/>
                <a:gd name="T7" fmla="*/ 11 h 12"/>
                <a:gd name="T8" fmla="*/ 0 w 4"/>
                <a:gd name="T9" fmla="*/ 1 h 12"/>
                <a:gd name="T10" fmla="*/ 2 w 4"/>
                <a:gd name="T11" fmla="*/ 0 h 12"/>
                <a:gd name="T12" fmla="*/ 4 w 4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2">
                  <a:moveTo>
                    <a:pt x="4" y="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2" y="12"/>
                  </a:cubicBezTo>
                  <a:cubicBezTo>
                    <a:pt x="1" y="12"/>
                    <a:pt x="1" y="12"/>
                    <a:pt x="1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0" name="Freeform 102"/>
            <p:cNvSpPr/>
            <p:nvPr/>
          </p:nvSpPr>
          <p:spPr bwMode="auto">
            <a:xfrm>
              <a:off x="2762332" y="4928882"/>
              <a:ext cx="15876" cy="28579"/>
            </a:xfrm>
            <a:custGeom>
              <a:avLst/>
              <a:gdLst>
                <a:gd name="T0" fmla="*/ 5 w 9"/>
                <a:gd name="T1" fmla="*/ 10 h 16"/>
                <a:gd name="T2" fmla="*/ 6 w 9"/>
                <a:gd name="T3" fmla="*/ 5 h 16"/>
                <a:gd name="T4" fmla="*/ 4 w 9"/>
                <a:gd name="T5" fmla="*/ 3 h 16"/>
                <a:gd name="T6" fmla="*/ 1 w 9"/>
                <a:gd name="T7" fmla="*/ 3 h 16"/>
                <a:gd name="T8" fmla="*/ 1 w 9"/>
                <a:gd name="T9" fmla="*/ 0 h 16"/>
                <a:gd name="T10" fmla="*/ 4 w 9"/>
                <a:gd name="T11" fmla="*/ 0 h 16"/>
                <a:gd name="T12" fmla="*/ 9 w 9"/>
                <a:gd name="T13" fmla="*/ 6 h 16"/>
                <a:gd name="T14" fmla="*/ 8 w 9"/>
                <a:gd name="T15" fmla="*/ 11 h 16"/>
                <a:gd name="T16" fmla="*/ 3 w 9"/>
                <a:gd name="T17" fmla="*/ 16 h 16"/>
                <a:gd name="T18" fmla="*/ 0 w 9"/>
                <a:gd name="T19" fmla="*/ 16 h 16"/>
                <a:gd name="T20" fmla="*/ 0 w 9"/>
                <a:gd name="T21" fmla="*/ 13 h 16"/>
                <a:gd name="T22" fmla="*/ 3 w 9"/>
                <a:gd name="T23" fmla="*/ 13 h 16"/>
                <a:gd name="T24" fmla="*/ 5 w 9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6">
                  <a:moveTo>
                    <a:pt x="5" y="10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6" y="4"/>
                    <a:pt x="5" y="3"/>
                    <a:pt x="4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7" y="0"/>
                    <a:pt x="9" y="3"/>
                    <a:pt x="9" y="6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3"/>
                    <a:pt x="5" y="16"/>
                    <a:pt x="3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3"/>
                    <a:pt x="5" y="12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1" name="Freeform 103"/>
            <p:cNvSpPr/>
            <p:nvPr/>
          </p:nvSpPr>
          <p:spPr bwMode="auto">
            <a:xfrm>
              <a:off x="2702004" y="4928882"/>
              <a:ext cx="15876" cy="28579"/>
            </a:xfrm>
            <a:custGeom>
              <a:avLst/>
              <a:gdLst>
                <a:gd name="T0" fmla="*/ 5 w 9"/>
                <a:gd name="T1" fmla="*/ 0 h 16"/>
                <a:gd name="T2" fmla="*/ 8 w 9"/>
                <a:gd name="T3" fmla="*/ 0 h 16"/>
                <a:gd name="T4" fmla="*/ 8 w 9"/>
                <a:gd name="T5" fmla="*/ 3 h 16"/>
                <a:gd name="T6" fmla="*/ 5 w 9"/>
                <a:gd name="T7" fmla="*/ 3 h 16"/>
                <a:gd name="T8" fmla="*/ 3 w 9"/>
                <a:gd name="T9" fmla="*/ 5 h 16"/>
                <a:gd name="T10" fmla="*/ 4 w 9"/>
                <a:gd name="T11" fmla="*/ 10 h 16"/>
                <a:gd name="T12" fmla="*/ 4 w 9"/>
                <a:gd name="T13" fmla="*/ 10 h 16"/>
                <a:gd name="T14" fmla="*/ 6 w 9"/>
                <a:gd name="T15" fmla="*/ 13 h 16"/>
                <a:gd name="T16" fmla="*/ 9 w 9"/>
                <a:gd name="T17" fmla="*/ 13 h 16"/>
                <a:gd name="T18" fmla="*/ 9 w 9"/>
                <a:gd name="T19" fmla="*/ 16 h 16"/>
                <a:gd name="T20" fmla="*/ 6 w 9"/>
                <a:gd name="T21" fmla="*/ 16 h 16"/>
                <a:gd name="T22" fmla="*/ 1 w 9"/>
                <a:gd name="T23" fmla="*/ 11 h 16"/>
                <a:gd name="T24" fmla="*/ 0 w 9"/>
                <a:gd name="T25" fmla="*/ 6 h 16"/>
                <a:gd name="T26" fmla="*/ 0 w 9"/>
                <a:gd name="T27" fmla="*/ 6 h 16"/>
                <a:gd name="T28" fmla="*/ 5 w 9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6">
                  <a:moveTo>
                    <a:pt x="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2"/>
                    <a:pt x="5" y="13"/>
                    <a:pt x="6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4" y="16"/>
                    <a:pt x="1" y="13"/>
                    <a:pt x="1" y="1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2" name="Freeform 104"/>
            <p:cNvSpPr/>
            <p:nvPr/>
          </p:nvSpPr>
          <p:spPr bwMode="auto">
            <a:xfrm>
              <a:off x="2721055" y="4925707"/>
              <a:ext cx="36515" cy="47631"/>
            </a:xfrm>
            <a:custGeom>
              <a:avLst/>
              <a:gdLst>
                <a:gd name="T0" fmla="*/ 20 w 20"/>
                <a:gd name="T1" fmla="*/ 19 h 25"/>
                <a:gd name="T2" fmla="*/ 13 w 20"/>
                <a:gd name="T3" fmla="*/ 25 h 25"/>
                <a:gd name="T4" fmla="*/ 7 w 20"/>
                <a:gd name="T5" fmla="*/ 25 h 25"/>
                <a:gd name="T6" fmla="*/ 0 w 20"/>
                <a:gd name="T7" fmla="*/ 19 h 25"/>
                <a:gd name="T8" fmla="*/ 0 w 20"/>
                <a:gd name="T9" fmla="*/ 0 h 25"/>
                <a:gd name="T10" fmla="*/ 20 w 20"/>
                <a:gd name="T11" fmla="*/ 0 h 25"/>
                <a:gd name="T12" fmla="*/ 20 w 20"/>
                <a:gd name="T13" fmla="*/ 19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5">
                  <a:moveTo>
                    <a:pt x="20" y="19"/>
                  </a:moveTo>
                  <a:cubicBezTo>
                    <a:pt x="20" y="22"/>
                    <a:pt x="17" y="25"/>
                    <a:pt x="13" y="25"/>
                  </a:cubicBezTo>
                  <a:cubicBezTo>
                    <a:pt x="7" y="25"/>
                    <a:pt x="7" y="25"/>
                    <a:pt x="7" y="25"/>
                  </a:cubicBezTo>
                  <a:cubicBezTo>
                    <a:pt x="3" y="25"/>
                    <a:pt x="0" y="22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lnTo>
                    <a:pt x="2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3" name="Freeform 105"/>
            <p:cNvSpPr/>
            <p:nvPr/>
          </p:nvSpPr>
          <p:spPr bwMode="auto">
            <a:xfrm>
              <a:off x="2732169" y="4974925"/>
              <a:ext cx="14288" cy="4764"/>
            </a:xfrm>
            <a:custGeom>
              <a:avLst/>
              <a:gdLst>
                <a:gd name="T0" fmla="*/ 0 w 8"/>
                <a:gd name="T1" fmla="*/ 1 h 2"/>
                <a:gd name="T2" fmla="*/ 2 w 8"/>
                <a:gd name="T3" fmla="*/ 0 h 2"/>
                <a:gd name="T4" fmla="*/ 6 w 8"/>
                <a:gd name="T5" fmla="*/ 0 h 2"/>
                <a:gd name="T6" fmla="*/ 8 w 8"/>
                <a:gd name="T7" fmla="*/ 1 h 2"/>
                <a:gd name="T8" fmla="*/ 6 w 8"/>
                <a:gd name="T9" fmla="*/ 2 h 2"/>
                <a:gd name="T10" fmla="*/ 2 w 8"/>
                <a:gd name="T11" fmla="*/ 2 h 2"/>
                <a:gd name="T12" fmla="*/ 0 w 8"/>
                <a:gd name="T13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">
                  <a:moveTo>
                    <a:pt x="0" y="1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0"/>
                    <a:pt x="8" y="1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4" name="Freeform 106"/>
            <p:cNvSpPr/>
            <p:nvPr/>
          </p:nvSpPr>
          <p:spPr bwMode="auto">
            <a:xfrm>
              <a:off x="2732169" y="5008267"/>
              <a:ext cx="14288" cy="6351"/>
            </a:xfrm>
            <a:custGeom>
              <a:avLst/>
              <a:gdLst>
                <a:gd name="T0" fmla="*/ 6 w 8"/>
                <a:gd name="T1" fmla="*/ 3 h 3"/>
                <a:gd name="T2" fmla="*/ 2 w 8"/>
                <a:gd name="T3" fmla="*/ 3 h 3"/>
                <a:gd name="T4" fmla="*/ 0 w 8"/>
                <a:gd name="T5" fmla="*/ 2 h 3"/>
                <a:gd name="T6" fmla="*/ 2 w 8"/>
                <a:gd name="T7" fmla="*/ 0 h 3"/>
                <a:gd name="T8" fmla="*/ 6 w 8"/>
                <a:gd name="T9" fmla="*/ 0 h 3"/>
                <a:gd name="T10" fmla="*/ 8 w 8"/>
                <a:gd name="T11" fmla="*/ 2 h 3"/>
                <a:gd name="T12" fmla="*/ 6 w 8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3">
                  <a:moveTo>
                    <a:pt x="6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8" y="1"/>
                    <a:pt x="8" y="2"/>
                  </a:cubicBezTo>
                  <a:cubicBezTo>
                    <a:pt x="8" y="2"/>
                    <a:pt x="7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5" name="Freeform 107"/>
            <p:cNvSpPr/>
            <p:nvPr/>
          </p:nvSpPr>
          <p:spPr bwMode="auto">
            <a:xfrm>
              <a:off x="2724230" y="5014618"/>
              <a:ext cx="33340" cy="6351"/>
            </a:xfrm>
            <a:custGeom>
              <a:avLst/>
              <a:gdLst>
                <a:gd name="T0" fmla="*/ 1 w 18"/>
                <a:gd name="T1" fmla="*/ 0 h 3"/>
                <a:gd name="T2" fmla="*/ 17 w 18"/>
                <a:gd name="T3" fmla="*/ 0 h 3"/>
                <a:gd name="T4" fmla="*/ 18 w 18"/>
                <a:gd name="T5" fmla="*/ 2 h 3"/>
                <a:gd name="T6" fmla="*/ 17 w 18"/>
                <a:gd name="T7" fmla="*/ 3 h 3"/>
                <a:gd name="T8" fmla="*/ 1 w 18"/>
                <a:gd name="T9" fmla="*/ 3 h 3"/>
                <a:gd name="T10" fmla="*/ 0 w 18"/>
                <a:gd name="T11" fmla="*/ 2 h 3"/>
                <a:gd name="T12" fmla="*/ 1 w 1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6" name="Freeform 108"/>
            <p:cNvSpPr/>
            <p:nvPr/>
          </p:nvSpPr>
          <p:spPr bwMode="auto">
            <a:xfrm>
              <a:off x="2736931" y="4982864"/>
              <a:ext cx="7938" cy="23815"/>
            </a:xfrm>
            <a:custGeom>
              <a:avLst/>
              <a:gdLst>
                <a:gd name="T0" fmla="*/ 4 w 4"/>
                <a:gd name="T1" fmla="*/ 2 h 13"/>
                <a:gd name="T2" fmla="*/ 3 w 4"/>
                <a:gd name="T3" fmla="*/ 11 h 13"/>
                <a:gd name="T4" fmla="*/ 2 w 4"/>
                <a:gd name="T5" fmla="*/ 13 h 13"/>
                <a:gd name="T6" fmla="*/ 1 w 4"/>
                <a:gd name="T7" fmla="*/ 11 h 13"/>
                <a:gd name="T8" fmla="*/ 0 w 4"/>
                <a:gd name="T9" fmla="*/ 2 h 13"/>
                <a:gd name="T10" fmla="*/ 2 w 4"/>
                <a:gd name="T11" fmla="*/ 0 h 13"/>
                <a:gd name="T12" fmla="*/ 4 w 4"/>
                <a:gd name="T13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3">
                  <a:moveTo>
                    <a:pt x="4" y="2"/>
                  </a:move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3"/>
                    <a:pt x="2" y="13"/>
                  </a:cubicBezTo>
                  <a:cubicBezTo>
                    <a:pt x="1" y="13"/>
                    <a:pt x="1" y="12"/>
                    <a:pt x="1" y="1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7" name="Freeform 109"/>
            <p:cNvSpPr/>
            <p:nvPr/>
          </p:nvSpPr>
          <p:spPr bwMode="auto">
            <a:xfrm>
              <a:off x="2033635" y="3869888"/>
              <a:ext cx="20638" cy="36518"/>
            </a:xfrm>
            <a:custGeom>
              <a:avLst/>
              <a:gdLst>
                <a:gd name="T0" fmla="*/ 7 w 12"/>
                <a:gd name="T1" fmla="*/ 14 h 20"/>
                <a:gd name="T2" fmla="*/ 8 w 12"/>
                <a:gd name="T3" fmla="*/ 7 h 20"/>
                <a:gd name="T4" fmla="*/ 5 w 12"/>
                <a:gd name="T5" fmla="*/ 4 h 20"/>
                <a:gd name="T6" fmla="*/ 1 w 12"/>
                <a:gd name="T7" fmla="*/ 4 h 20"/>
                <a:gd name="T8" fmla="*/ 1 w 12"/>
                <a:gd name="T9" fmla="*/ 0 h 20"/>
                <a:gd name="T10" fmla="*/ 5 w 12"/>
                <a:gd name="T11" fmla="*/ 0 h 20"/>
                <a:gd name="T12" fmla="*/ 12 w 12"/>
                <a:gd name="T13" fmla="*/ 7 h 20"/>
                <a:gd name="T14" fmla="*/ 10 w 12"/>
                <a:gd name="T15" fmla="*/ 14 h 20"/>
                <a:gd name="T16" fmla="*/ 4 w 12"/>
                <a:gd name="T17" fmla="*/ 20 h 20"/>
                <a:gd name="T18" fmla="*/ 0 w 12"/>
                <a:gd name="T19" fmla="*/ 20 h 20"/>
                <a:gd name="T20" fmla="*/ 0 w 12"/>
                <a:gd name="T21" fmla="*/ 16 h 20"/>
                <a:gd name="T22" fmla="*/ 4 w 12"/>
                <a:gd name="T23" fmla="*/ 16 h 20"/>
                <a:gd name="T24" fmla="*/ 7 w 12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20">
                  <a:moveTo>
                    <a:pt x="7" y="14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5"/>
                    <a:pt x="7" y="4"/>
                    <a:pt x="5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0"/>
                    <a:pt x="12" y="3"/>
                    <a:pt x="12" y="7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7"/>
                    <a:pt x="7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6"/>
                    <a:pt x="7" y="15"/>
                    <a:pt x="7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8" name="Freeform 110"/>
            <p:cNvSpPr/>
            <p:nvPr/>
          </p:nvSpPr>
          <p:spPr bwMode="auto">
            <a:xfrm>
              <a:off x="1952668" y="3869888"/>
              <a:ext cx="23814" cy="36518"/>
            </a:xfrm>
            <a:custGeom>
              <a:avLst/>
              <a:gdLst>
                <a:gd name="T0" fmla="*/ 7 w 12"/>
                <a:gd name="T1" fmla="*/ 0 h 20"/>
                <a:gd name="T2" fmla="*/ 11 w 12"/>
                <a:gd name="T3" fmla="*/ 0 h 20"/>
                <a:gd name="T4" fmla="*/ 11 w 12"/>
                <a:gd name="T5" fmla="*/ 4 h 20"/>
                <a:gd name="T6" fmla="*/ 7 w 12"/>
                <a:gd name="T7" fmla="*/ 4 h 20"/>
                <a:gd name="T8" fmla="*/ 4 w 12"/>
                <a:gd name="T9" fmla="*/ 7 h 20"/>
                <a:gd name="T10" fmla="*/ 5 w 12"/>
                <a:gd name="T11" fmla="*/ 13 h 20"/>
                <a:gd name="T12" fmla="*/ 5 w 12"/>
                <a:gd name="T13" fmla="*/ 14 h 20"/>
                <a:gd name="T14" fmla="*/ 8 w 12"/>
                <a:gd name="T15" fmla="*/ 16 h 20"/>
                <a:gd name="T16" fmla="*/ 12 w 12"/>
                <a:gd name="T17" fmla="*/ 16 h 20"/>
                <a:gd name="T18" fmla="*/ 12 w 12"/>
                <a:gd name="T19" fmla="*/ 20 h 20"/>
                <a:gd name="T20" fmla="*/ 8 w 12"/>
                <a:gd name="T21" fmla="*/ 20 h 20"/>
                <a:gd name="T22" fmla="*/ 2 w 12"/>
                <a:gd name="T23" fmla="*/ 14 h 20"/>
                <a:gd name="T24" fmla="*/ 0 w 12"/>
                <a:gd name="T25" fmla="*/ 7 h 20"/>
                <a:gd name="T26" fmla="*/ 0 w 12"/>
                <a:gd name="T27" fmla="*/ 7 h 20"/>
                <a:gd name="T28" fmla="*/ 7 w 12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20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4"/>
                    <a:pt x="4" y="5"/>
                    <a:pt x="4" y="7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5"/>
                    <a:pt x="7" y="16"/>
                    <a:pt x="8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5" y="20"/>
                    <a:pt x="2" y="17"/>
                    <a:pt x="2" y="1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9" name="Freeform 111"/>
            <p:cNvSpPr/>
            <p:nvPr/>
          </p:nvSpPr>
          <p:spPr bwMode="auto">
            <a:xfrm>
              <a:off x="1978069" y="3865126"/>
              <a:ext cx="50802" cy="63508"/>
            </a:xfrm>
            <a:custGeom>
              <a:avLst/>
              <a:gdLst>
                <a:gd name="T0" fmla="*/ 26 w 27"/>
                <a:gd name="T1" fmla="*/ 25 h 34"/>
                <a:gd name="T2" fmla="*/ 17 w 27"/>
                <a:gd name="T3" fmla="*/ 34 h 34"/>
                <a:gd name="T4" fmla="*/ 10 w 27"/>
                <a:gd name="T5" fmla="*/ 34 h 34"/>
                <a:gd name="T6" fmla="*/ 1 w 27"/>
                <a:gd name="T7" fmla="*/ 25 h 34"/>
                <a:gd name="T8" fmla="*/ 0 w 27"/>
                <a:gd name="T9" fmla="*/ 0 h 34"/>
                <a:gd name="T10" fmla="*/ 27 w 27"/>
                <a:gd name="T11" fmla="*/ 0 h 34"/>
                <a:gd name="T12" fmla="*/ 26 w 27"/>
                <a:gd name="T13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4">
                  <a:moveTo>
                    <a:pt x="26" y="25"/>
                  </a:moveTo>
                  <a:cubicBezTo>
                    <a:pt x="26" y="30"/>
                    <a:pt x="22" y="34"/>
                    <a:pt x="17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5" y="34"/>
                    <a:pt x="1" y="30"/>
                    <a:pt x="1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0" name="Freeform 112"/>
            <p:cNvSpPr/>
            <p:nvPr/>
          </p:nvSpPr>
          <p:spPr bwMode="auto">
            <a:xfrm>
              <a:off x="1995533" y="3931809"/>
              <a:ext cx="15876" cy="6351"/>
            </a:xfrm>
            <a:custGeom>
              <a:avLst/>
              <a:gdLst>
                <a:gd name="T0" fmla="*/ 0 w 9"/>
                <a:gd name="T1" fmla="*/ 1 h 3"/>
                <a:gd name="T2" fmla="*/ 1 w 9"/>
                <a:gd name="T3" fmla="*/ 0 h 3"/>
                <a:gd name="T4" fmla="*/ 8 w 9"/>
                <a:gd name="T5" fmla="*/ 0 h 3"/>
                <a:gd name="T6" fmla="*/ 9 w 9"/>
                <a:gd name="T7" fmla="*/ 1 h 3"/>
                <a:gd name="T8" fmla="*/ 8 w 9"/>
                <a:gd name="T9" fmla="*/ 3 h 3"/>
                <a:gd name="T10" fmla="*/ 1 w 9"/>
                <a:gd name="T11" fmla="*/ 3 h 3"/>
                <a:gd name="T12" fmla="*/ 0 w 9"/>
                <a:gd name="T13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1" name="Freeform 113"/>
            <p:cNvSpPr/>
            <p:nvPr/>
          </p:nvSpPr>
          <p:spPr bwMode="auto">
            <a:xfrm>
              <a:off x="1995533" y="3974676"/>
              <a:ext cx="15876" cy="6351"/>
            </a:xfrm>
            <a:custGeom>
              <a:avLst/>
              <a:gdLst>
                <a:gd name="T0" fmla="*/ 8 w 9"/>
                <a:gd name="T1" fmla="*/ 3 h 3"/>
                <a:gd name="T2" fmla="*/ 1 w 9"/>
                <a:gd name="T3" fmla="*/ 3 h 3"/>
                <a:gd name="T4" fmla="*/ 0 w 9"/>
                <a:gd name="T5" fmla="*/ 1 h 3"/>
                <a:gd name="T6" fmla="*/ 1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8 w 9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2" name="Freeform 114"/>
            <p:cNvSpPr/>
            <p:nvPr/>
          </p:nvSpPr>
          <p:spPr bwMode="auto">
            <a:xfrm>
              <a:off x="1982832" y="3984202"/>
              <a:ext cx="44452" cy="7939"/>
            </a:xfrm>
            <a:custGeom>
              <a:avLst/>
              <a:gdLst>
                <a:gd name="T0" fmla="*/ 1 w 24"/>
                <a:gd name="T1" fmla="*/ 0 h 4"/>
                <a:gd name="T2" fmla="*/ 22 w 24"/>
                <a:gd name="T3" fmla="*/ 0 h 4"/>
                <a:gd name="T4" fmla="*/ 24 w 24"/>
                <a:gd name="T5" fmla="*/ 2 h 4"/>
                <a:gd name="T6" fmla="*/ 22 w 24"/>
                <a:gd name="T7" fmla="*/ 4 h 4"/>
                <a:gd name="T8" fmla="*/ 1 w 24"/>
                <a:gd name="T9" fmla="*/ 4 h 4"/>
                <a:gd name="T10" fmla="*/ 0 w 24"/>
                <a:gd name="T11" fmla="*/ 2 h 4"/>
                <a:gd name="T12" fmla="*/ 1 w 2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1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3" name="Freeform 115"/>
            <p:cNvSpPr/>
            <p:nvPr/>
          </p:nvSpPr>
          <p:spPr bwMode="auto">
            <a:xfrm>
              <a:off x="1998708" y="3941335"/>
              <a:ext cx="9525" cy="30166"/>
            </a:xfrm>
            <a:custGeom>
              <a:avLst/>
              <a:gdLst>
                <a:gd name="T0" fmla="*/ 5 w 5"/>
                <a:gd name="T1" fmla="*/ 2 h 17"/>
                <a:gd name="T2" fmla="*/ 4 w 5"/>
                <a:gd name="T3" fmla="*/ 15 h 17"/>
                <a:gd name="T4" fmla="*/ 2 w 5"/>
                <a:gd name="T5" fmla="*/ 17 h 17"/>
                <a:gd name="T6" fmla="*/ 1 w 5"/>
                <a:gd name="T7" fmla="*/ 15 h 17"/>
                <a:gd name="T8" fmla="*/ 0 w 5"/>
                <a:gd name="T9" fmla="*/ 2 h 17"/>
                <a:gd name="T10" fmla="*/ 2 w 5"/>
                <a:gd name="T11" fmla="*/ 0 h 17"/>
                <a:gd name="T12" fmla="*/ 5 w 5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7">
                  <a:moveTo>
                    <a:pt x="5" y="2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6"/>
                    <a:pt x="4" y="17"/>
                    <a:pt x="2" y="17"/>
                  </a:cubicBezTo>
                  <a:cubicBezTo>
                    <a:pt x="1" y="17"/>
                    <a:pt x="1" y="16"/>
                    <a:pt x="1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Freeform 116"/>
            <p:cNvSpPr/>
            <p:nvPr/>
          </p:nvSpPr>
          <p:spPr bwMode="auto">
            <a:xfrm>
              <a:off x="1625627" y="3749223"/>
              <a:ext cx="22226" cy="38105"/>
            </a:xfrm>
            <a:custGeom>
              <a:avLst/>
              <a:gdLst>
                <a:gd name="T0" fmla="*/ 7 w 13"/>
                <a:gd name="T1" fmla="*/ 13 h 20"/>
                <a:gd name="T2" fmla="*/ 9 w 13"/>
                <a:gd name="T3" fmla="*/ 6 h 20"/>
                <a:gd name="T4" fmla="*/ 6 w 13"/>
                <a:gd name="T5" fmla="*/ 3 h 20"/>
                <a:gd name="T6" fmla="*/ 2 w 13"/>
                <a:gd name="T7" fmla="*/ 3 h 20"/>
                <a:gd name="T8" fmla="*/ 2 w 13"/>
                <a:gd name="T9" fmla="*/ 0 h 20"/>
                <a:gd name="T10" fmla="*/ 6 w 13"/>
                <a:gd name="T11" fmla="*/ 0 h 20"/>
                <a:gd name="T12" fmla="*/ 13 w 13"/>
                <a:gd name="T13" fmla="*/ 6 h 20"/>
                <a:gd name="T14" fmla="*/ 11 w 13"/>
                <a:gd name="T15" fmla="*/ 13 h 20"/>
                <a:gd name="T16" fmla="*/ 4 w 13"/>
                <a:gd name="T17" fmla="*/ 20 h 20"/>
                <a:gd name="T18" fmla="*/ 0 w 13"/>
                <a:gd name="T19" fmla="*/ 20 h 20"/>
                <a:gd name="T20" fmla="*/ 0 w 13"/>
                <a:gd name="T21" fmla="*/ 16 h 20"/>
                <a:gd name="T22" fmla="*/ 4 w 13"/>
                <a:gd name="T23" fmla="*/ 16 h 20"/>
                <a:gd name="T24" fmla="*/ 7 w 13"/>
                <a:gd name="T25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0">
                  <a:moveTo>
                    <a:pt x="7" y="13"/>
                  </a:move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7" y="3"/>
                    <a:pt x="6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0"/>
                    <a:pt x="13" y="3"/>
                    <a:pt x="13" y="6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7"/>
                    <a:pt x="8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6" y="16"/>
                    <a:pt x="7" y="14"/>
                    <a:pt x="7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117"/>
            <p:cNvSpPr/>
            <p:nvPr/>
          </p:nvSpPr>
          <p:spPr bwMode="auto">
            <a:xfrm>
              <a:off x="1547836" y="3749223"/>
              <a:ext cx="22226" cy="38105"/>
            </a:xfrm>
            <a:custGeom>
              <a:avLst/>
              <a:gdLst>
                <a:gd name="T0" fmla="*/ 6 w 12"/>
                <a:gd name="T1" fmla="*/ 0 h 20"/>
                <a:gd name="T2" fmla="*/ 10 w 12"/>
                <a:gd name="T3" fmla="*/ 0 h 20"/>
                <a:gd name="T4" fmla="*/ 10 w 12"/>
                <a:gd name="T5" fmla="*/ 3 h 20"/>
                <a:gd name="T6" fmla="*/ 6 w 12"/>
                <a:gd name="T7" fmla="*/ 3 h 20"/>
                <a:gd name="T8" fmla="*/ 3 w 12"/>
                <a:gd name="T9" fmla="*/ 6 h 20"/>
                <a:gd name="T10" fmla="*/ 5 w 12"/>
                <a:gd name="T11" fmla="*/ 12 h 20"/>
                <a:gd name="T12" fmla="*/ 5 w 12"/>
                <a:gd name="T13" fmla="*/ 13 h 20"/>
                <a:gd name="T14" fmla="*/ 8 w 12"/>
                <a:gd name="T15" fmla="*/ 16 h 20"/>
                <a:gd name="T16" fmla="*/ 12 w 12"/>
                <a:gd name="T17" fmla="*/ 16 h 20"/>
                <a:gd name="T18" fmla="*/ 12 w 12"/>
                <a:gd name="T19" fmla="*/ 20 h 20"/>
                <a:gd name="T20" fmla="*/ 8 w 12"/>
                <a:gd name="T21" fmla="*/ 20 h 20"/>
                <a:gd name="T22" fmla="*/ 1 w 12"/>
                <a:gd name="T23" fmla="*/ 13 h 20"/>
                <a:gd name="T24" fmla="*/ 0 w 12"/>
                <a:gd name="T25" fmla="*/ 7 h 20"/>
                <a:gd name="T26" fmla="*/ 0 w 12"/>
                <a:gd name="T27" fmla="*/ 6 h 20"/>
                <a:gd name="T28" fmla="*/ 6 w 12"/>
                <a:gd name="T2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20">
                  <a:moveTo>
                    <a:pt x="6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5" y="3"/>
                    <a:pt x="3" y="5"/>
                    <a:pt x="3" y="6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5" y="14"/>
                    <a:pt x="6" y="16"/>
                    <a:pt x="8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1" y="17"/>
                    <a:pt x="1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118"/>
            <p:cNvSpPr/>
            <p:nvPr/>
          </p:nvSpPr>
          <p:spPr bwMode="auto">
            <a:xfrm>
              <a:off x="1573238" y="3744461"/>
              <a:ext cx="49214" cy="61920"/>
            </a:xfrm>
            <a:custGeom>
              <a:avLst/>
              <a:gdLst>
                <a:gd name="T0" fmla="*/ 26 w 27"/>
                <a:gd name="T1" fmla="*/ 25 h 34"/>
                <a:gd name="T2" fmla="*/ 17 w 27"/>
                <a:gd name="T3" fmla="*/ 34 h 34"/>
                <a:gd name="T4" fmla="*/ 9 w 27"/>
                <a:gd name="T5" fmla="*/ 34 h 34"/>
                <a:gd name="T6" fmla="*/ 0 w 27"/>
                <a:gd name="T7" fmla="*/ 25 h 34"/>
                <a:gd name="T8" fmla="*/ 0 w 27"/>
                <a:gd name="T9" fmla="*/ 0 h 34"/>
                <a:gd name="T10" fmla="*/ 27 w 27"/>
                <a:gd name="T11" fmla="*/ 0 h 34"/>
                <a:gd name="T12" fmla="*/ 26 w 27"/>
                <a:gd name="T13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4">
                  <a:moveTo>
                    <a:pt x="26" y="25"/>
                  </a:moveTo>
                  <a:cubicBezTo>
                    <a:pt x="26" y="30"/>
                    <a:pt x="22" y="34"/>
                    <a:pt x="17" y="34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4" y="34"/>
                    <a:pt x="0" y="30"/>
                    <a:pt x="0" y="2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6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Freeform 119"/>
            <p:cNvSpPr/>
            <p:nvPr/>
          </p:nvSpPr>
          <p:spPr bwMode="auto">
            <a:xfrm>
              <a:off x="1587525" y="3811144"/>
              <a:ext cx="19051" cy="6351"/>
            </a:xfrm>
            <a:custGeom>
              <a:avLst/>
              <a:gdLst>
                <a:gd name="T0" fmla="*/ 0 w 10"/>
                <a:gd name="T1" fmla="*/ 2 h 3"/>
                <a:gd name="T2" fmla="*/ 2 w 10"/>
                <a:gd name="T3" fmla="*/ 0 h 3"/>
                <a:gd name="T4" fmla="*/ 8 w 10"/>
                <a:gd name="T5" fmla="*/ 0 h 3"/>
                <a:gd name="T6" fmla="*/ 10 w 10"/>
                <a:gd name="T7" fmla="*/ 2 h 3"/>
                <a:gd name="T8" fmla="*/ 8 w 10"/>
                <a:gd name="T9" fmla="*/ 3 h 3"/>
                <a:gd name="T10" fmla="*/ 2 w 10"/>
                <a:gd name="T11" fmla="*/ 3 h 3"/>
                <a:gd name="T12" fmla="*/ 0 w 10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3"/>
                    <a:pt x="8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120"/>
            <p:cNvSpPr/>
            <p:nvPr/>
          </p:nvSpPr>
          <p:spPr bwMode="auto">
            <a:xfrm>
              <a:off x="1587525" y="3855599"/>
              <a:ext cx="19051" cy="3175"/>
            </a:xfrm>
            <a:custGeom>
              <a:avLst/>
              <a:gdLst>
                <a:gd name="T0" fmla="*/ 8 w 10"/>
                <a:gd name="T1" fmla="*/ 3 h 3"/>
                <a:gd name="T2" fmla="*/ 2 w 10"/>
                <a:gd name="T3" fmla="*/ 3 h 3"/>
                <a:gd name="T4" fmla="*/ 0 w 10"/>
                <a:gd name="T5" fmla="*/ 2 h 3"/>
                <a:gd name="T6" fmla="*/ 2 w 10"/>
                <a:gd name="T7" fmla="*/ 0 h 3"/>
                <a:gd name="T8" fmla="*/ 8 w 10"/>
                <a:gd name="T9" fmla="*/ 0 h 3"/>
                <a:gd name="T10" fmla="*/ 10 w 10"/>
                <a:gd name="T11" fmla="*/ 2 h 3"/>
                <a:gd name="T12" fmla="*/ 8 w 1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">
                  <a:moveTo>
                    <a:pt x="8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0"/>
                    <a:pt x="10" y="1"/>
                    <a:pt x="10" y="2"/>
                  </a:cubicBezTo>
                  <a:cubicBezTo>
                    <a:pt x="10" y="3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121"/>
            <p:cNvSpPr/>
            <p:nvPr/>
          </p:nvSpPr>
          <p:spPr bwMode="auto">
            <a:xfrm>
              <a:off x="1574825" y="3865126"/>
              <a:ext cx="44452" cy="6351"/>
            </a:xfrm>
            <a:custGeom>
              <a:avLst/>
              <a:gdLst>
                <a:gd name="T0" fmla="*/ 2 w 24"/>
                <a:gd name="T1" fmla="*/ 0 h 3"/>
                <a:gd name="T2" fmla="*/ 22 w 24"/>
                <a:gd name="T3" fmla="*/ 0 h 3"/>
                <a:gd name="T4" fmla="*/ 24 w 24"/>
                <a:gd name="T5" fmla="*/ 1 h 3"/>
                <a:gd name="T6" fmla="*/ 22 w 24"/>
                <a:gd name="T7" fmla="*/ 3 h 3"/>
                <a:gd name="T8" fmla="*/ 2 w 24"/>
                <a:gd name="T9" fmla="*/ 3 h 3"/>
                <a:gd name="T10" fmla="*/ 0 w 24"/>
                <a:gd name="T11" fmla="*/ 1 h 3"/>
                <a:gd name="T12" fmla="*/ 2 w 2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3">
                  <a:moveTo>
                    <a:pt x="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0"/>
                    <a:pt x="24" y="1"/>
                  </a:cubicBezTo>
                  <a:cubicBezTo>
                    <a:pt x="24" y="2"/>
                    <a:pt x="23" y="3"/>
                    <a:pt x="2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122"/>
            <p:cNvSpPr/>
            <p:nvPr/>
          </p:nvSpPr>
          <p:spPr bwMode="auto">
            <a:xfrm>
              <a:off x="1592289" y="3819082"/>
              <a:ext cx="9525" cy="31754"/>
            </a:xfrm>
            <a:custGeom>
              <a:avLst/>
              <a:gdLst>
                <a:gd name="T0" fmla="*/ 6 w 6"/>
                <a:gd name="T1" fmla="*/ 2 h 17"/>
                <a:gd name="T2" fmla="*/ 5 w 6"/>
                <a:gd name="T3" fmla="*/ 15 h 17"/>
                <a:gd name="T4" fmla="*/ 3 w 6"/>
                <a:gd name="T5" fmla="*/ 17 h 17"/>
                <a:gd name="T6" fmla="*/ 1 w 6"/>
                <a:gd name="T7" fmla="*/ 15 h 17"/>
                <a:gd name="T8" fmla="*/ 0 w 6"/>
                <a:gd name="T9" fmla="*/ 2 h 17"/>
                <a:gd name="T10" fmla="*/ 3 w 6"/>
                <a:gd name="T11" fmla="*/ 0 h 17"/>
                <a:gd name="T12" fmla="*/ 6 w 6"/>
                <a:gd name="T13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7">
                  <a:moveTo>
                    <a:pt x="6" y="2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6"/>
                    <a:pt x="4" y="17"/>
                    <a:pt x="3" y="17"/>
                  </a:cubicBezTo>
                  <a:cubicBezTo>
                    <a:pt x="2" y="17"/>
                    <a:pt x="1" y="16"/>
                    <a:pt x="1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Freeform 123"/>
            <p:cNvSpPr/>
            <p:nvPr/>
          </p:nvSpPr>
          <p:spPr bwMode="auto">
            <a:xfrm>
              <a:off x="3560884" y="5838632"/>
              <a:ext cx="22226" cy="26991"/>
            </a:xfrm>
            <a:custGeom>
              <a:avLst/>
              <a:gdLst>
                <a:gd name="T0" fmla="*/ 9 w 13"/>
                <a:gd name="T1" fmla="*/ 9 h 16"/>
                <a:gd name="T2" fmla="*/ 7 w 13"/>
                <a:gd name="T3" fmla="*/ 4 h 16"/>
                <a:gd name="T4" fmla="*/ 4 w 13"/>
                <a:gd name="T5" fmla="*/ 4 h 16"/>
                <a:gd name="T6" fmla="*/ 2 w 13"/>
                <a:gd name="T7" fmla="*/ 5 h 16"/>
                <a:gd name="T8" fmla="*/ 0 w 13"/>
                <a:gd name="T9" fmla="*/ 3 h 16"/>
                <a:gd name="T10" fmla="*/ 3 w 13"/>
                <a:gd name="T11" fmla="*/ 1 h 16"/>
                <a:gd name="T12" fmla="*/ 10 w 13"/>
                <a:gd name="T13" fmla="*/ 2 h 16"/>
                <a:gd name="T14" fmla="*/ 12 w 13"/>
                <a:gd name="T15" fmla="*/ 7 h 16"/>
                <a:gd name="T16" fmla="*/ 10 w 13"/>
                <a:gd name="T17" fmla="*/ 14 h 16"/>
                <a:gd name="T18" fmla="*/ 8 w 13"/>
                <a:gd name="T19" fmla="*/ 16 h 16"/>
                <a:gd name="T20" fmla="*/ 6 w 13"/>
                <a:gd name="T21" fmla="*/ 14 h 16"/>
                <a:gd name="T22" fmla="*/ 9 w 13"/>
                <a:gd name="T23" fmla="*/ 12 h 16"/>
                <a:gd name="T24" fmla="*/ 9 w 13"/>
                <a:gd name="T25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16">
                  <a:moveTo>
                    <a:pt x="9" y="9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5" y="3"/>
                    <a:pt x="4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5" y="0"/>
                    <a:pt x="8" y="0"/>
                    <a:pt x="10" y="2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10"/>
                    <a:pt x="13" y="13"/>
                    <a:pt x="10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1"/>
                    <a:pt x="10" y="10"/>
                    <a:pt x="9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124"/>
            <p:cNvSpPr/>
            <p:nvPr/>
          </p:nvSpPr>
          <p:spPr bwMode="auto">
            <a:xfrm>
              <a:off x="3511669" y="5870386"/>
              <a:ext cx="26989" cy="26991"/>
            </a:xfrm>
            <a:custGeom>
              <a:avLst/>
              <a:gdLst>
                <a:gd name="T0" fmla="*/ 3 w 15"/>
                <a:gd name="T1" fmla="*/ 1 h 15"/>
                <a:gd name="T2" fmla="*/ 5 w 15"/>
                <a:gd name="T3" fmla="*/ 0 h 15"/>
                <a:gd name="T4" fmla="*/ 7 w 15"/>
                <a:gd name="T5" fmla="*/ 2 h 15"/>
                <a:gd name="T6" fmla="*/ 4 w 15"/>
                <a:gd name="T7" fmla="*/ 4 h 15"/>
                <a:gd name="T8" fmla="*/ 4 w 15"/>
                <a:gd name="T9" fmla="*/ 7 h 15"/>
                <a:gd name="T10" fmla="*/ 7 w 15"/>
                <a:gd name="T11" fmla="*/ 10 h 15"/>
                <a:gd name="T12" fmla="*/ 8 w 15"/>
                <a:gd name="T13" fmla="*/ 10 h 15"/>
                <a:gd name="T14" fmla="*/ 11 w 15"/>
                <a:gd name="T15" fmla="*/ 11 h 15"/>
                <a:gd name="T16" fmla="*/ 13 w 15"/>
                <a:gd name="T17" fmla="*/ 9 h 15"/>
                <a:gd name="T18" fmla="*/ 15 w 15"/>
                <a:gd name="T19" fmla="*/ 11 h 15"/>
                <a:gd name="T20" fmla="*/ 12 w 15"/>
                <a:gd name="T21" fmla="*/ 13 h 15"/>
                <a:gd name="T22" fmla="*/ 5 w 15"/>
                <a:gd name="T23" fmla="*/ 12 h 15"/>
                <a:gd name="T24" fmla="*/ 1 w 15"/>
                <a:gd name="T25" fmla="*/ 9 h 15"/>
                <a:gd name="T26" fmla="*/ 1 w 15"/>
                <a:gd name="T27" fmla="*/ 9 h 15"/>
                <a:gd name="T28" fmla="*/ 3 w 15"/>
                <a:gd name="T29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15">
                  <a:moveTo>
                    <a:pt x="3" y="1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3" y="6"/>
                    <a:pt x="4" y="7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10" y="11"/>
                    <a:pt x="11" y="11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0" y="15"/>
                    <a:pt x="7" y="14"/>
                    <a:pt x="5" y="1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125"/>
            <p:cNvSpPr/>
            <p:nvPr/>
          </p:nvSpPr>
          <p:spPr bwMode="auto">
            <a:xfrm>
              <a:off x="3524369" y="5843395"/>
              <a:ext cx="52391" cy="57157"/>
            </a:xfrm>
            <a:custGeom>
              <a:avLst/>
              <a:gdLst>
                <a:gd name="T0" fmla="*/ 27 w 29"/>
                <a:gd name="T1" fmla="*/ 16 h 31"/>
                <a:gd name="T2" fmla="*/ 26 w 29"/>
                <a:gd name="T3" fmla="*/ 25 h 31"/>
                <a:gd name="T4" fmla="*/ 21 w 29"/>
                <a:gd name="T5" fmla="*/ 29 h 31"/>
                <a:gd name="T6" fmla="*/ 12 w 29"/>
                <a:gd name="T7" fmla="*/ 27 h 31"/>
                <a:gd name="T8" fmla="*/ 0 w 29"/>
                <a:gd name="T9" fmla="*/ 12 h 31"/>
                <a:gd name="T10" fmla="*/ 17 w 29"/>
                <a:gd name="T11" fmla="*/ 0 h 31"/>
                <a:gd name="T12" fmla="*/ 27 w 29"/>
                <a:gd name="T13" fmla="*/ 16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31">
                  <a:moveTo>
                    <a:pt x="27" y="16"/>
                  </a:moveTo>
                  <a:cubicBezTo>
                    <a:pt x="29" y="19"/>
                    <a:pt x="29" y="23"/>
                    <a:pt x="26" y="25"/>
                  </a:cubicBezTo>
                  <a:cubicBezTo>
                    <a:pt x="21" y="29"/>
                    <a:pt x="21" y="29"/>
                    <a:pt x="21" y="29"/>
                  </a:cubicBezTo>
                  <a:cubicBezTo>
                    <a:pt x="18" y="31"/>
                    <a:pt x="14" y="30"/>
                    <a:pt x="12" y="2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27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Freeform 126"/>
            <p:cNvSpPr/>
            <p:nvPr/>
          </p:nvSpPr>
          <p:spPr bwMode="auto">
            <a:xfrm>
              <a:off x="3562471" y="5891026"/>
              <a:ext cx="12701" cy="11113"/>
            </a:xfrm>
            <a:custGeom>
              <a:avLst/>
              <a:gdLst>
                <a:gd name="T0" fmla="*/ 1 w 7"/>
                <a:gd name="T1" fmla="*/ 5 h 6"/>
                <a:gd name="T2" fmla="*/ 1 w 7"/>
                <a:gd name="T3" fmla="*/ 3 h 6"/>
                <a:gd name="T4" fmla="*/ 5 w 7"/>
                <a:gd name="T5" fmla="*/ 1 h 6"/>
                <a:gd name="T6" fmla="*/ 7 w 7"/>
                <a:gd name="T7" fmla="*/ 1 h 6"/>
                <a:gd name="T8" fmla="*/ 7 w 7"/>
                <a:gd name="T9" fmla="*/ 3 h 6"/>
                <a:gd name="T10" fmla="*/ 3 w 7"/>
                <a:gd name="T11" fmla="*/ 6 h 6"/>
                <a:gd name="T12" fmla="*/ 1 w 7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1" y="5"/>
                  </a:moveTo>
                  <a:cubicBezTo>
                    <a:pt x="0" y="5"/>
                    <a:pt x="1" y="4"/>
                    <a:pt x="1" y="3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0"/>
                    <a:pt x="7" y="0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1" y="6"/>
                    <a:pt x="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Freeform 127"/>
            <p:cNvSpPr/>
            <p:nvPr/>
          </p:nvSpPr>
          <p:spPr bwMode="auto">
            <a:xfrm>
              <a:off x="3581522" y="5919605"/>
              <a:ext cx="14289" cy="9526"/>
            </a:xfrm>
            <a:custGeom>
              <a:avLst/>
              <a:gdLst>
                <a:gd name="T0" fmla="*/ 6 w 7"/>
                <a:gd name="T1" fmla="*/ 3 h 6"/>
                <a:gd name="T2" fmla="*/ 2 w 7"/>
                <a:gd name="T3" fmla="*/ 6 h 6"/>
                <a:gd name="T4" fmla="*/ 0 w 7"/>
                <a:gd name="T5" fmla="*/ 5 h 6"/>
                <a:gd name="T6" fmla="*/ 1 w 7"/>
                <a:gd name="T7" fmla="*/ 4 h 6"/>
                <a:gd name="T8" fmla="*/ 5 w 7"/>
                <a:gd name="T9" fmla="*/ 1 h 6"/>
                <a:gd name="T10" fmla="*/ 7 w 7"/>
                <a:gd name="T11" fmla="*/ 1 h 6"/>
                <a:gd name="T12" fmla="*/ 6 w 7"/>
                <a:gd name="T13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6">
                  <a:moveTo>
                    <a:pt x="6" y="3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1" y="6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Freeform 128"/>
            <p:cNvSpPr/>
            <p:nvPr/>
          </p:nvSpPr>
          <p:spPr bwMode="auto">
            <a:xfrm>
              <a:off x="3579935" y="5921192"/>
              <a:ext cx="28576" cy="20641"/>
            </a:xfrm>
            <a:custGeom>
              <a:avLst/>
              <a:gdLst>
                <a:gd name="T0" fmla="*/ 1 w 16"/>
                <a:gd name="T1" fmla="*/ 9 h 12"/>
                <a:gd name="T2" fmla="*/ 14 w 16"/>
                <a:gd name="T3" fmla="*/ 0 h 12"/>
                <a:gd name="T4" fmla="*/ 16 w 16"/>
                <a:gd name="T5" fmla="*/ 1 h 12"/>
                <a:gd name="T6" fmla="*/ 15 w 16"/>
                <a:gd name="T7" fmla="*/ 2 h 12"/>
                <a:gd name="T8" fmla="*/ 2 w 16"/>
                <a:gd name="T9" fmla="*/ 11 h 12"/>
                <a:gd name="T10" fmla="*/ 1 w 16"/>
                <a:gd name="T11" fmla="*/ 11 h 12"/>
                <a:gd name="T12" fmla="*/ 1 w 16"/>
                <a:gd name="T1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2">
                  <a:moveTo>
                    <a:pt x="1" y="9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5" y="0"/>
                    <a:pt x="16" y="1"/>
                  </a:cubicBezTo>
                  <a:cubicBezTo>
                    <a:pt x="16" y="1"/>
                    <a:pt x="16" y="2"/>
                    <a:pt x="15" y="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2"/>
                    <a:pt x="1" y="12"/>
                    <a:pt x="1" y="11"/>
                  </a:cubicBezTo>
                  <a:cubicBezTo>
                    <a:pt x="0" y="10"/>
                    <a:pt x="0" y="10"/>
                    <a:pt x="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Freeform 129"/>
            <p:cNvSpPr/>
            <p:nvPr/>
          </p:nvSpPr>
          <p:spPr bwMode="auto">
            <a:xfrm>
              <a:off x="3568821" y="5900552"/>
              <a:ext cx="19051" cy="20640"/>
            </a:xfrm>
            <a:custGeom>
              <a:avLst/>
              <a:gdLst>
                <a:gd name="T0" fmla="*/ 4 w 10"/>
                <a:gd name="T1" fmla="*/ 1 h 11"/>
                <a:gd name="T2" fmla="*/ 9 w 10"/>
                <a:gd name="T3" fmla="*/ 9 h 11"/>
                <a:gd name="T4" fmla="*/ 9 w 10"/>
                <a:gd name="T5" fmla="*/ 11 h 11"/>
                <a:gd name="T6" fmla="*/ 7 w 10"/>
                <a:gd name="T7" fmla="*/ 10 h 11"/>
                <a:gd name="T8" fmla="*/ 1 w 10"/>
                <a:gd name="T9" fmla="*/ 3 h 11"/>
                <a:gd name="T10" fmla="*/ 2 w 10"/>
                <a:gd name="T11" fmla="*/ 1 h 11"/>
                <a:gd name="T12" fmla="*/ 4 w 10"/>
                <a:gd name="T1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4" y="1"/>
                  </a:moveTo>
                  <a:cubicBezTo>
                    <a:pt x="9" y="9"/>
                    <a:pt x="9" y="9"/>
                    <a:pt x="9" y="9"/>
                  </a:cubicBezTo>
                  <a:cubicBezTo>
                    <a:pt x="10" y="9"/>
                    <a:pt x="9" y="10"/>
                    <a:pt x="9" y="11"/>
                  </a:cubicBezTo>
                  <a:cubicBezTo>
                    <a:pt x="8" y="11"/>
                    <a:pt x="7" y="11"/>
                    <a:pt x="7" y="10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2"/>
                    <a:pt x="1" y="1"/>
                    <a:pt x="2" y="1"/>
                  </a:cubicBezTo>
                  <a:cubicBezTo>
                    <a:pt x="2" y="0"/>
                    <a:pt x="4" y="0"/>
                    <a:pt x="4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130"/>
            <p:cNvSpPr/>
            <p:nvPr/>
          </p:nvSpPr>
          <p:spPr bwMode="auto">
            <a:xfrm>
              <a:off x="1762159" y="4458924"/>
              <a:ext cx="30164" cy="46043"/>
            </a:xfrm>
            <a:custGeom>
              <a:avLst/>
              <a:gdLst>
                <a:gd name="T0" fmla="*/ 9 w 16"/>
                <a:gd name="T1" fmla="*/ 16 h 25"/>
                <a:gd name="T2" fmla="*/ 11 w 16"/>
                <a:gd name="T3" fmla="*/ 8 h 25"/>
                <a:gd name="T4" fmla="*/ 7 w 16"/>
                <a:gd name="T5" fmla="*/ 4 h 25"/>
                <a:gd name="T6" fmla="*/ 2 w 16"/>
                <a:gd name="T7" fmla="*/ 4 h 25"/>
                <a:gd name="T8" fmla="*/ 2 w 16"/>
                <a:gd name="T9" fmla="*/ 0 h 25"/>
                <a:gd name="T10" fmla="*/ 7 w 16"/>
                <a:gd name="T11" fmla="*/ 0 h 25"/>
                <a:gd name="T12" fmla="*/ 16 w 16"/>
                <a:gd name="T13" fmla="*/ 8 h 25"/>
                <a:gd name="T14" fmla="*/ 14 w 16"/>
                <a:gd name="T15" fmla="*/ 17 h 25"/>
                <a:gd name="T16" fmla="*/ 5 w 16"/>
                <a:gd name="T17" fmla="*/ 25 h 25"/>
                <a:gd name="T18" fmla="*/ 0 w 16"/>
                <a:gd name="T19" fmla="*/ 25 h 25"/>
                <a:gd name="T20" fmla="*/ 0 w 16"/>
                <a:gd name="T21" fmla="*/ 20 h 25"/>
                <a:gd name="T22" fmla="*/ 5 w 16"/>
                <a:gd name="T23" fmla="*/ 20 h 25"/>
                <a:gd name="T24" fmla="*/ 9 w 16"/>
                <a:gd name="T25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9" y="16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9" y="4"/>
                    <a:pt x="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21"/>
                    <a:pt x="10" y="25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8"/>
                    <a:pt x="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131"/>
            <p:cNvSpPr/>
            <p:nvPr/>
          </p:nvSpPr>
          <p:spPr bwMode="auto">
            <a:xfrm>
              <a:off x="1663729" y="4458924"/>
              <a:ext cx="26989" cy="46043"/>
            </a:xfrm>
            <a:custGeom>
              <a:avLst/>
              <a:gdLst>
                <a:gd name="T0" fmla="*/ 8 w 15"/>
                <a:gd name="T1" fmla="*/ 0 h 25"/>
                <a:gd name="T2" fmla="*/ 13 w 15"/>
                <a:gd name="T3" fmla="*/ 0 h 25"/>
                <a:gd name="T4" fmla="*/ 13 w 15"/>
                <a:gd name="T5" fmla="*/ 4 h 25"/>
                <a:gd name="T6" fmla="*/ 8 w 15"/>
                <a:gd name="T7" fmla="*/ 4 h 25"/>
                <a:gd name="T8" fmla="*/ 5 w 15"/>
                <a:gd name="T9" fmla="*/ 8 h 25"/>
                <a:gd name="T10" fmla="*/ 7 w 15"/>
                <a:gd name="T11" fmla="*/ 16 h 25"/>
                <a:gd name="T12" fmla="*/ 7 w 15"/>
                <a:gd name="T13" fmla="*/ 16 h 25"/>
                <a:gd name="T14" fmla="*/ 10 w 15"/>
                <a:gd name="T15" fmla="*/ 20 h 25"/>
                <a:gd name="T16" fmla="*/ 15 w 15"/>
                <a:gd name="T17" fmla="*/ 20 h 25"/>
                <a:gd name="T18" fmla="*/ 15 w 15"/>
                <a:gd name="T19" fmla="*/ 25 h 25"/>
                <a:gd name="T20" fmla="*/ 10 w 15"/>
                <a:gd name="T21" fmla="*/ 25 h 25"/>
                <a:gd name="T22" fmla="*/ 2 w 15"/>
                <a:gd name="T23" fmla="*/ 17 h 25"/>
                <a:gd name="T24" fmla="*/ 0 w 15"/>
                <a:gd name="T25" fmla="*/ 8 h 25"/>
                <a:gd name="T26" fmla="*/ 0 w 15"/>
                <a:gd name="T27" fmla="*/ 8 h 25"/>
                <a:gd name="T28" fmla="*/ 8 w 15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5" y="6"/>
                    <a:pt x="5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8"/>
                    <a:pt x="9" y="20"/>
                    <a:pt x="10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6" y="25"/>
                    <a:pt x="2" y="21"/>
                    <a:pt x="2" y="1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132"/>
            <p:cNvSpPr/>
            <p:nvPr/>
          </p:nvSpPr>
          <p:spPr bwMode="auto">
            <a:xfrm>
              <a:off x="1697069" y="4455749"/>
              <a:ext cx="61915" cy="74621"/>
            </a:xfrm>
            <a:custGeom>
              <a:avLst/>
              <a:gdLst>
                <a:gd name="T0" fmla="*/ 33 w 34"/>
                <a:gd name="T1" fmla="*/ 31 h 42"/>
                <a:gd name="T2" fmla="*/ 22 w 34"/>
                <a:gd name="T3" fmla="*/ 42 h 42"/>
                <a:gd name="T4" fmla="*/ 12 w 34"/>
                <a:gd name="T5" fmla="*/ 42 h 42"/>
                <a:gd name="T6" fmla="*/ 1 w 34"/>
                <a:gd name="T7" fmla="*/ 31 h 42"/>
                <a:gd name="T8" fmla="*/ 0 w 34"/>
                <a:gd name="T9" fmla="*/ 0 h 42"/>
                <a:gd name="T10" fmla="*/ 34 w 34"/>
                <a:gd name="T11" fmla="*/ 0 h 42"/>
                <a:gd name="T12" fmla="*/ 33 w 34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2">
                  <a:moveTo>
                    <a:pt x="33" y="31"/>
                  </a:moveTo>
                  <a:cubicBezTo>
                    <a:pt x="33" y="37"/>
                    <a:pt x="28" y="42"/>
                    <a:pt x="2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6" y="42"/>
                    <a:pt x="1" y="37"/>
                    <a:pt x="1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33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133"/>
            <p:cNvSpPr/>
            <p:nvPr/>
          </p:nvSpPr>
          <p:spPr bwMode="auto">
            <a:xfrm>
              <a:off x="1716120" y="4536721"/>
              <a:ext cx="23813" cy="6351"/>
            </a:xfrm>
            <a:custGeom>
              <a:avLst/>
              <a:gdLst>
                <a:gd name="T0" fmla="*/ 0 w 12"/>
                <a:gd name="T1" fmla="*/ 2 h 4"/>
                <a:gd name="T2" fmla="*/ 2 w 12"/>
                <a:gd name="T3" fmla="*/ 0 h 4"/>
                <a:gd name="T4" fmla="*/ 10 w 12"/>
                <a:gd name="T5" fmla="*/ 0 h 4"/>
                <a:gd name="T6" fmla="*/ 12 w 12"/>
                <a:gd name="T7" fmla="*/ 2 h 4"/>
                <a:gd name="T8" fmla="*/ 10 w 12"/>
                <a:gd name="T9" fmla="*/ 4 h 4"/>
                <a:gd name="T10" fmla="*/ 2 w 12"/>
                <a:gd name="T11" fmla="*/ 4 h 4"/>
                <a:gd name="T12" fmla="*/ 0 w 12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134"/>
            <p:cNvSpPr/>
            <p:nvPr/>
          </p:nvSpPr>
          <p:spPr bwMode="auto">
            <a:xfrm>
              <a:off x="1716120" y="4592291"/>
              <a:ext cx="23813" cy="7938"/>
            </a:xfrm>
            <a:custGeom>
              <a:avLst/>
              <a:gdLst>
                <a:gd name="T0" fmla="*/ 10 w 12"/>
                <a:gd name="T1" fmla="*/ 5 h 5"/>
                <a:gd name="T2" fmla="*/ 2 w 12"/>
                <a:gd name="T3" fmla="*/ 5 h 5"/>
                <a:gd name="T4" fmla="*/ 0 w 12"/>
                <a:gd name="T5" fmla="*/ 3 h 5"/>
                <a:gd name="T6" fmla="*/ 2 w 12"/>
                <a:gd name="T7" fmla="*/ 0 h 5"/>
                <a:gd name="T8" fmla="*/ 10 w 12"/>
                <a:gd name="T9" fmla="*/ 0 h 5"/>
                <a:gd name="T10" fmla="*/ 12 w 12"/>
                <a:gd name="T11" fmla="*/ 3 h 5"/>
                <a:gd name="T12" fmla="*/ 10 w 12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3"/>
                  </a:cubicBezTo>
                  <a:cubicBezTo>
                    <a:pt x="12" y="4"/>
                    <a:pt x="11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Freeform 135"/>
            <p:cNvSpPr/>
            <p:nvPr/>
          </p:nvSpPr>
          <p:spPr bwMode="auto">
            <a:xfrm>
              <a:off x="1698656" y="4606579"/>
              <a:ext cx="55566" cy="6351"/>
            </a:xfrm>
            <a:custGeom>
              <a:avLst/>
              <a:gdLst>
                <a:gd name="T0" fmla="*/ 2 w 30"/>
                <a:gd name="T1" fmla="*/ 0 h 4"/>
                <a:gd name="T2" fmla="*/ 28 w 30"/>
                <a:gd name="T3" fmla="*/ 0 h 4"/>
                <a:gd name="T4" fmla="*/ 30 w 30"/>
                <a:gd name="T5" fmla="*/ 2 h 4"/>
                <a:gd name="T6" fmla="*/ 28 w 30"/>
                <a:gd name="T7" fmla="*/ 4 h 4"/>
                <a:gd name="T8" fmla="*/ 2 w 30"/>
                <a:gd name="T9" fmla="*/ 4 h 4"/>
                <a:gd name="T10" fmla="*/ 0 w 30"/>
                <a:gd name="T11" fmla="*/ 2 h 4"/>
                <a:gd name="T12" fmla="*/ 2 w 30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Freeform 136"/>
            <p:cNvSpPr/>
            <p:nvPr/>
          </p:nvSpPr>
          <p:spPr bwMode="auto">
            <a:xfrm>
              <a:off x="1720882" y="4549422"/>
              <a:ext cx="14289" cy="38105"/>
            </a:xfrm>
            <a:custGeom>
              <a:avLst/>
              <a:gdLst>
                <a:gd name="T0" fmla="*/ 8 w 8"/>
                <a:gd name="T1" fmla="*/ 2 h 21"/>
                <a:gd name="T2" fmla="*/ 6 w 8"/>
                <a:gd name="T3" fmla="*/ 18 h 21"/>
                <a:gd name="T4" fmla="*/ 4 w 8"/>
                <a:gd name="T5" fmla="*/ 21 h 21"/>
                <a:gd name="T6" fmla="*/ 1 w 8"/>
                <a:gd name="T7" fmla="*/ 18 h 21"/>
                <a:gd name="T8" fmla="*/ 0 w 8"/>
                <a:gd name="T9" fmla="*/ 2 h 21"/>
                <a:gd name="T10" fmla="*/ 4 w 8"/>
                <a:gd name="T11" fmla="*/ 0 h 21"/>
                <a:gd name="T12" fmla="*/ 8 w 8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1">
                  <a:moveTo>
                    <a:pt x="8" y="2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5" y="21"/>
                    <a:pt x="4" y="21"/>
                  </a:cubicBezTo>
                  <a:cubicBezTo>
                    <a:pt x="3" y="21"/>
                    <a:pt x="1" y="19"/>
                    <a:pt x="1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3" y="0"/>
                    <a:pt x="4" y="0"/>
                  </a:cubicBezTo>
                  <a:cubicBezTo>
                    <a:pt x="5" y="0"/>
                    <a:pt x="8" y="1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Freeform 137"/>
            <p:cNvSpPr/>
            <p:nvPr/>
          </p:nvSpPr>
          <p:spPr bwMode="auto">
            <a:xfrm>
              <a:off x="2430529" y="4578001"/>
              <a:ext cx="28576" cy="46044"/>
            </a:xfrm>
            <a:custGeom>
              <a:avLst/>
              <a:gdLst>
                <a:gd name="T0" fmla="*/ 9 w 16"/>
                <a:gd name="T1" fmla="*/ 16 h 25"/>
                <a:gd name="T2" fmla="*/ 11 w 16"/>
                <a:gd name="T3" fmla="*/ 8 h 25"/>
                <a:gd name="T4" fmla="*/ 7 w 16"/>
                <a:gd name="T5" fmla="*/ 5 h 25"/>
                <a:gd name="T6" fmla="*/ 2 w 16"/>
                <a:gd name="T7" fmla="*/ 5 h 25"/>
                <a:gd name="T8" fmla="*/ 2 w 16"/>
                <a:gd name="T9" fmla="*/ 0 h 25"/>
                <a:gd name="T10" fmla="*/ 7 w 16"/>
                <a:gd name="T11" fmla="*/ 0 h 25"/>
                <a:gd name="T12" fmla="*/ 16 w 16"/>
                <a:gd name="T13" fmla="*/ 8 h 25"/>
                <a:gd name="T14" fmla="*/ 14 w 16"/>
                <a:gd name="T15" fmla="*/ 17 h 25"/>
                <a:gd name="T16" fmla="*/ 5 w 16"/>
                <a:gd name="T17" fmla="*/ 25 h 25"/>
                <a:gd name="T18" fmla="*/ 0 w 16"/>
                <a:gd name="T19" fmla="*/ 25 h 25"/>
                <a:gd name="T20" fmla="*/ 0 w 16"/>
                <a:gd name="T21" fmla="*/ 20 h 25"/>
                <a:gd name="T22" fmla="*/ 5 w 16"/>
                <a:gd name="T23" fmla="*/ 20 h 25"/>
                <a:gd name="T24" fmla="*/ 9 w 16"/>
                <a:gd name="T25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25">
                  <a:moveTo>
                    <a:pt x="9" y="16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6"/>
                    <a:pt x="9" y="5"/>
                    <a:pt x="7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2" y="0"/>
                    <a:pt x="16" y="3"/>
                    <a:pt x="16" y="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3" y="21"/>
                    <a:pt x="10" y="25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7" y="20"/>
                    <a:pt x="9" y="18"/>
                    <a:pt x="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6" name="Freeform 138"/>
            <p:cNvSpPr/>
            <p:nvPr/>
          </p:nvSpPr>
          <p:spPr bwMode="auto">
            <a:xfrm>
              <a:off x="2330511" y="4578001"/>
              <a:ext cx="28576" cy="46044"/>
            </a:xfrm>
            <a:custGeom>
              <a:avLst/>
              <a:gdLst>
                <a:gd name="T0" fmla="*/ 8 w 15"/>
                <a:gd name="T1" fmla="*/ 0 h 25"/>
                <a:gd name="T2" fmla="*/ 13 w 15"/>
                <a:gd name="T3" fmla="*/ 0 h 25"/>
                <a:gd name="T4" fmla="*/ 13 w 15"/>
                <a:gd name="T5" fmla="*/ 5 h 25"/>
                <a:gd name="T6" fmla="*/ 8 w 15"/>
                <a:gd name="T7" fmla="*/ 5 h 25"/>
                <a:gd name="T8" fmla="*/ 5 w 15"/>
                <a:gd name="T9" fmla="*/ 8 h 25"/>
                <a:gd name="T10" fmla="*/ 7 w 15"/>
                <a:gd name="T11" fmla="*/ 16 h 25"/>
                <a:gd name="T12" fmla="*/ 7 w 15"/>
                <a:gd name="T13" fmla="*/ 16 h 25"/>
                <a:gd name="T14" fmla="*/ 10 w 15"/>
                <a:gd name="T15" fmla="*/ 20 h 25"/>
                <a:gd name="T16" fmla="*/ 15 w 15"/>
                <a:gd name="T17" fmla="*/ 20 h 25"/>
                <a:gd name="T18" fmla="*/ 15 w 15"/>
                <a:gd name="T19" fmla="*/ 25 h 25"/>
                <a:gd name="T20" fmla="*/ 10 w 15"/>
                <a:gd name="T21" fmla="*/ 25 h 25"/>
                <a:gd name="T22" fmla="*/ 2 w 15"/>
                <a:gd name="T23" fmla="*/ 17 h 25"/>
                <a:gd name="T24" fmla="*/ 0 w 15"/>
                <a:gd name="T25" fmla="*/ 9 h 25"/>
                <a:gd name="T26" fmla="*/ 0 w 15"/>
                <a:gd name="T27" fmla="*/ 8 h 25"/>
                <a:gd name="T28" fmla="*/ 8 w 15"/>
                <a:gd name="T2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5" y="6"/>
                    <a:pt x="5" y="8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8"/>
                    <a:pt x="8" y="20"/>
                    <a:pt x="10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6" y="25"/>
                    <a:pt x="2" y="21"/>
                    <a:pt x="2" y="1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7" name="Freeform 139"/>
            <p:cNvSpPr/>
            <p:nvPr/>
          </p:nvSpPr>
          <p:spPr bwMode="auto">
            <a:xfrm>
              <a:off x="2362263" y="4571650"/>
              <a:ext cx="63503" cy="77798"/>
            </a:xfrm>
            <a:custGeom>
              <a:avLst/>
              <a:gdLst>
                <a:gd name="T0" fmla="*/ 34 w 35"/>
                <a:gd name="T1" fmla="*/ 31 h 42"/>
                <a:gd name="T2" fmla="*/ 23 w 35"/>
                <a:gd name="T3" fmla="*/ 42 h 42"/>
                <a:gd name="T4" fmla="*/ 13 w 35"/>
                <a:gd name="T5" fmla="*/ 42 h 42"/>
                <a:gd name="T6" fmla="*/ 2 w 35"/>
                <a:gd name="T7" fmla="*/ 31 h 42"/>
                <a:gd name="T8" fmla="*/ 0 w 35"/>
                <a:gd name="T9" fmla="*/ 0 h 42"/>
                <a:gd name="T10" fmla="*/ 35 w 35"/>
                <a:gd name="T11" fmla="*/ 0 h 42"/>
                <a:gd name="T12" fmla="*/ 34 w 35"/>
                <a:gd name="T13" fmla="*/ 3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2">
                  <a:moveTo>
                    <a:pt x="34" y="31"/>
                  </a:moveTo>
                  <a:cubicBezTo>
                    <a:pt x="34" y="37"/>
                    <a:pt x="29" y="42"/>
                    <a:pt x="23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7" y="42"/>
                    <a:pt x="2" y="37"/>
                    <a:pt x="2" y="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3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8" name="Freeform 140"/>
            <p:cNvSpPr/>
            <p:nvPr/>
          </p:nvSpPr>
          <p:spPr bwMode="auto">
            <a:xfrm>
              <a:off x="2381314" y="4654210"/>
              <a:ext cx="25401" cy="7939"/>
            </a:xfrm>
            <a:custGeom>
              <a:avLst/>
              <a:gdLst>
                <a:gd name="T0" fmla="*/ 0 w 13"/>
                <a:gd name="T1" fmla="*/ 2 h 4"/>
                <a:gd name="T2" fmla="*/ 3 w 13"/>
                <a:gd name="T3" fmla="*/ 0 h 4"/>
                <a:gd name="T4" fmla="*/ 11 w 13"/>
                <a:gd name="T5" fmla="*/ 0 h 4"/>
                <a:gd name="T6" fmla="*/ 13 w 13"/>
                <a:gd name="T7" fmla="*/ 2 h 4"/>
                <a:gd name="T8" fmla="*/ 11 w 13"/>
                <a:gd name="T9" fmla="*/ 4 h 4"/>
                <a:gd name="T10" fmla="*/ 3 w 13"/>
                <a:gd name="T11" fmla="*/ 4 h 4"/>
                <a:gd name="T12" fmla="*/ 0 w 13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4">
                  <a:moveTo>
                    <a:pt x="0" y="2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3"/>
                    <a:pt x="12" y="4"/>
                    <a:pt x="11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9" name="Freeform 141"/>
            <p:cNvSpPr/>
            <p:nvPr/>
          </p:nvSpPr>
          <p:spPr bwMode="auto">
            <a:xfrm>
              <a:off x="2381314" y="4708192"/>
              <a:ext cx="25401" cy="11114"/>
            </a:xfrm>
            <a:custGeom>
              <a:avLst/>
              <a:gdLst>
                <a:gd name="T0" fmla="*/ 11 w 13"/>
                <a:gd name="T1" fmla="*/ 5 h 5"/>
                <a:gd name="T2" fmla="*/ 3 w 13"/>
                <a:gd name="T3" fmla="*/ 5 h 5"/>
                <a:gd name="T4" fmla="*/ 0 w 13"/>
                <a:gd name="T5" fmla="*/ 3 h 5"/>
                <a:gd name="T6" fmla="*/ 3 w 13"/>
                <a:gd name="T7" fmla="*/ 0 h 5"/>
                <a:gd name="T8" fmla="*/ 11 w 13"/>
                <a:gd name="T9" fmla="*/ 0 h 5"/>
                <a:gd name="T10" fmla="*/ 13 w 13"/>
                <a:gd name="T11" fmla="*/ 3 h 5"/>
                <a:gd name="T12" fmla="*/ 11 w 13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5">
                  <a:moveTo>
                    <a:pt x="11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3"/>
                  </a:cubicBezTo>
                  <a:cubicBezTo>
                    <a:pt x="13" y="4"/>
                    <a:pt x="12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0" name="Freeform 142"/>
            <p:cNvSpPr/>
            <p:nvPr/>
          </p:nvSpPr>
          <p:spPr bwMode="auto">
            <a:xfrm>
              <a:off x="2367026" y="4724069"/>
              <a:ext cx="57153" cy="7939"/>
            </a:xfrm>
            <a:custGeom>
              <a:avLst/>
              <a:gdLst>
                <a:gd name="T0" fmla="*/ 3 w 31"/>
                <a:gd name="T1" fmla="*/ 0 h 4"/>
                <a:gd name="T2" fmla="*/ 29 w 31"/>
                <a:gd name="T3" fmla="*/ 0 h 4"/>
                <a:gd name="T4" fmla="*/ 31 w 31"/>
                <a:gd name="T5" fmla="*/ 2 h 4"/>
                <a:gd name="T6" fmla="*/ 29 w 31"/>
                <a:gd name="T7" fmla="*/ 4 h 4"/>
                <a:gd name="T8" fmla="*/ 3 w 31"/>
                <a:gd name="T9" fmla="*/ 4 h 4"/>
                <a:gd name="T10" fmla="*/ 0 w 31"/>
                <a:gd name="T11" fmla="*/ 2 h 4"/>
                <a:gd name="T12" fmla="*/ 3 w 3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3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0" y="0"/>
                    <a:pt x="31" y="1"/>
                    <a:pt x="31" y="2"/>
                  </a:cubicBezTo>
                  <a:cubicBezTo>
                    <a:pt x="31" y="3"/>
                    <a:pt x="30" y="4"/>
                    <a:pt x="29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1" name="Freeform 143"/>
            <p:cNvSpPr/>
            <p:nvPr/>
          </p:nvSpPr>
          <p:spPr bwMode="auto">
            <a:xfrm>
              <a:off x="2387664" y="4666912"/>
              <a:ext cx="12701" cy="39693"/>
            </a:xfrm>
            <a:custGeom>
              <a:avLst/>
              <a:gdLst>
                <a:gd name="T0" fmla="*/ 7 w 7"/>
                <a:gd name="T1" fmla="*/ 2 h 21"/>
                <a:gd name="T2" fmla="*/ 6 w 7"/>
                <a:gd name="T3" fmla="*/ 18 h 21"/>
                <a:gd name="T4" fmla="*/ 4 w 7"/>
                <a:gd name="T5" fmla="*/ 21 h 21"/>
                <a:gd name="T6" fmla="*/ 1 w 7"/>
                <a:gd name="T7" fmla="*/ 18 h 21"/>
                <a:gd name="T8" fmla="*/ 0 w 7"/>
                <a:gd name="T9" fmla="*/ 2 h 21"/>
                <a:gd name="T10" fmla="*/ 4 w 7"/>
                <a:gd name="T11" fmla="*/ 0 h 21"/>
                <a:gd name="T12" fmla="*/ 7 w 7"/>
                <a:gd name="T13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1">
                  <a:moveTo>
                    <a:pt x="7" y="2"/>
                  </a:moveTo>
                  <a:cubicBezTo>
                    <a:pt x="6" y="18"/>
                    <a:pt x="6" y="18"/>
                    <a:pt x="6" y="18"/>
                  </a:cubicBezTo>
                  <a:cubicBezTo>
                    <a:pt x="6" y="20"/>
                    <a:pt x="5" y="21"/>
                    <a:pt x="4" y="21"/>
                  </a:cubicBezTo>
                  <a:cubicBezTo>
                    <a:pt x="2" y="21"/>
                    <a:pt x="1" y="20"/>
                    <a:pt x="1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2" name="Freeform 144"/>
            <p:cNvSpPr/>
            <p:nvPr/>
          </p:nvSpPr>
          <p:spPr bwMode="auto">
            <a:xfrm>
              <a:off x="1724057" y="2264728"/>
              <a:ext cx="17464" cy="26990"/>
            </a:xfrm>
            <a:custGeom>
              <a:avLst/>
              <a:gdLst>
                <a:gd name="T0" fmla="*/ 6 w 10"/>
                <a:gd name="T1" fmla="*/ 10 h 15"/>
                <a:gd name="T2" fmla="*/ 7 w 10"/>
                <a:gd name="T3" fmla="*/ 5 h 15"/>
                <a:gd name="T4" fmla="*/ 5 w 10"/>
                <a:gd name="T5" fmla="*/ 3 h 15"/>
                <a:gd name="T6" fmla="*/ 2 w 10"/>
                <a:gd name="T7" fmla="*/ 3 h 15"/>
                <a:gd name="T8" fmla="*/ 2 w 10"/>
                <a:gd name="T9" fmla="*/ 0 h 15"/>
                <a:gd name="T10" fmla="*/ 5 w 10"/>
                <a:gd name="T11" fmla="*/ 0 h 15"/>
                <a:gd name="T12" fmla="*/ 10 w 10"/>
                <a:gd name="T13" fmla="*/ 5 h 15"/>
                <a:gd name="T14" fmla="*/ 8 w 10"/>
                <a:gd name="T15" fmla="*/ 10 h 15"/>
                <a:gd name="T16" fmla="*/ 3 w 10"/>
                <a:gd name="T17" fmla="*/ 15 h 15"/>
                <a:gd name="T18" fmla="*/ 0 w 10"/>
                <a:gd name="T19" fmla="*/ 15 h 15"/>
                <a:gd name="T20" fmla="*/ 0 w 10"/>
                <a:gd name="T21" fmla="*/ 12 h 15"/>
                <a:gd name="T22" fmla="*/ 3 w 10"/>
                <a:gd name="T23" fmla="*/ 12 h 15"/>
                <a:gd name="T24" fmla="*/ 6 w 10"/>
                <a:gd name="T25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5">
                  <a:moveTo>
                    <a:pt x="6" y="10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6" y="3"/>
                    <a:pt x="5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3"/>
                    <a:pt x="6" y="15"/>
                    <a:pt x="3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5" y="12"/>
                    <a:pt x="6" y="11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3" name="Freeform 145"/>
            <p:cNvSpPr/>
            <p:nvPr/>
          </p:nvSpPr>
          <p:spPr bwMode="auto">
            <a:xfrm>
              <a:off x="1665317" y="2264728"/>
              <a:ext cx="17463" cy="26990"/>
            </a:xfrm>
            <a:custGeom>
              <a:avLst/>
              <a:gdLst>
                <a:gd name="T0" fmla="*/ 5 w 9"/>
                <a:gd name="T1" fmla="*/ 0 h 15"/>
                <a:gd name="T2" fmla="*/ 8 w 9"/>
                <a:gd name="T3" fmla="*/ 0 h 15"/>
                <a:gd name="T4" fmla="*/ 8 w 9"/>
                <a:gd name="T5" fmla="*/ 3 h 15"/>
                <a:gd name="T6" fmla="*/ 5 w 9"/>
                <a:gd name="T7" fmla="*/ 3 h 15"/>
                <a:gd name="T8" fmla="*/ 3 w 9"/>
                <a:gd name="T9" fmla="*/ 5 h 15"/>
                <a:gd name="T10" fmla="*/ 4 w 9"/>
                <a:gd name="T11" fmla="*/ 10 h 15"/>
                <a:gd name="T12" fmla="*/ 4 w 9"/>
                <a:gd name="T13" fmla="*/ 10 h 15"/>
                <a:gd name="T14" fmla="*/ 6 w 9"/>
                <a:gd name="T15" fmla="*/ 12 h 15"/>
                <a:gd name="T16" fmla="*/ 9 w 9"/>
                <a:gd name="T17" fmla="*/ 12 h 15"/>
                <a:gd name="T18" fmla="*/ 9 w 9"/>
                <a:gd name="T19" fmla="*/ 15 h 15"/>
                <a:gd name="T20" fmla="*/ 6 w 9"/>
                <a:gd name="T21" fmla="*/ 15 h 15"/>
                <a:gd name="T22" fmla="*/ 1 w 9"/>
                <a:gd name="T23" fmla="*/ 10 h 15"/>
                <a:gd name="T24" fmla="*/ 0 w 9"/>
                <a:gd name="T25" fmla="*/ 5 h 15"/>
                <a:gd name="T26" fmla="*/ 0 w 9"/>
                <a:gd name="T27" fmla="*/ 5 h 15"/>
                <a:gd name="T28" fmla="*/ 5 w 9"/>
                <a:gd name="T2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" h="15">
                  <a:moveTo>
                    <a:pt x="5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4" y="3"/>
                    <a:pt x="3" y="4"/>
                    <a:pt x="3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5" y="12"/>
                    <a:pt x="6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3" y="15"/>
                    <a:pt x="1" y="13"/>
                    <a:pt x="1" y="1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4" name="Freeform 146"/>
            <p:cNvSpPr/>
            <p:nvPr/>
          </p:nvSpPr>
          <p:spPr bwMode="auto">
            <a:xfrm>
              <a:off x="1684368" y="2259964"/>
              <a:ext cx="38102" cy="49219"/>
            </a:xfrm>
            <a:custGeom>
              <a:avLst/>
              <a:gdLst>
                <a:gd name="T0" fmla="*/ 20 w 21"/>
                <a:gd name="T1" fmla="*/ 19 h 26"/>
                <a:gd name="T2" fmla="*/ 14 w 21"/>
                <a:gd name="T3" fmla="*/ 26 h 26"/>
                <a:gd name="T4" fmla="*/ 8 w 21"/>
                <a:gd name="T5" fmla="*/ 26 h 26"/>
                <a:gd name="T6" fmla="*/ 1 w 21"/>
                <a:gd name="T7" fmla="*/ 19 h 26"/>
                <a:gd name="T8" fmla="*/ 0 w 21"/>
                <a:gd name="T9" fmla="*/ 0 h 26"/>
                <a:gd name="T10" fmla="*/ 21 w 21"/>
                <a:gd name="T11" fmla="*/ 0 h 26"/>
                <a:gd name="T12" fmla="*/ 20 w 21"/>
                <a:gd name="T13" fmla="*/ 19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26">
                  <a:moveTo>
                    <a:pt x="20" y="19"/>
                  </a:moveTo>
                  <a:cubicBezTo>
                    <a:pt x="20" y="23"/>
                    <a:pt x="17" y="26"/>
                    <a:pt x="14" y="26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6"/>
                    <a:pt x="1" y="23"/>
                    <a:pt x="1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5" name="Freeform 147"/>
            <p:cNvSpPr/>
            <p:nvPr/>
          </p:nvSpPr>
          <p:spPr bwMode="auto">
            <a:xfrm>
              <a:off x="1697069" y="2310770"/>
              <a:ext cx="12701" cy="4764"/>
            </a:xfrm>
            <a:custGeom>
              <a:avLst/>
              <a:gdLst>
                <a:gd name="T0" fmla="*/ 0 w 7"/>
                <a:gd name="T1" fmla="*/ 2 h 3"/>
                <a:gd name="T2" fmla="*/ 1 w 7"/>
                <a:gd name="T3" fmla="*/ 0 h 3"/>
                <a:gd name="T4" fmla="*/ 6 w 7"/>
                <a:gd name="T5" fmla="*/ 0 h 3"/>
                <a:gd name="T6" fmla="*/ 7 w 7"/>
                <a:gd name="T7" fmla="*/ 2 h 3"/>
                <a:gd name="T8" fmla="*/ 6 w 7"/>
                <a:gd name="T9" fmla="*/ 3 h 3"/>
                <a:gd name="T10" fmla="*/ 1 w 7"/>
                <a:gd name="T11" fmla="*/ 3 h 3"/>
                <a:gd name="T12" fmla="*/ 0 w 7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0" y="2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7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6" name="Freeform 148"/>
            <p:cNvSpPr/>
            <p:nvPr/>
          </p:nvSpPr>
          <p:spPr bwMode="auto">
            <a:xfrm>
              <a:off x="1697069" y="2344113"/>
              <a:ext cx="12701" cy="6351"/>
            </a:xfrm>
            <a:custGeom>
              <a:avLst/>
              <a:gdLst>
                <a:gd name="T0" fmla="*/ 6 w 7"/>
                <a:gd name="T1" fmla="*/ 3 h 3"/>
                <a:gd name="T2" fmla="*/ 1 w 7"/>
                <a:gd name="T3" fmla="*/ 3 h 3"/>
                <a:gd name="T4" fmla="*/ 0 w 7"/>
                <a:gd name="T5" fmla="*/ 1 h 3"/>
                <a:gd name="T6" fmla="*/ 1 w 7"/>
                <a:gd name="T7" fmla="*/ 0 h 3"/>
                <a:gd name="T8" fmla="*/ 6 w 7"/>
                <a:gd name="T9" fmla="*/ 0 h 3"/>
                <a:gd name="T10" fmla="*/ 7 w 7"/>
                <a:gd name="T11" fmla="*/ 1 h 3"/>
                <a:gd name="T12" fmla="*/ 6 w 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3">
                  <a:moveTo>
                    <a:pt x="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2"/>
                    <a:pt x="7" y="3"/>
                    <a:pt x="6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7" name="Freeform 149"/>
            <p:cNvSpPr/>
            <p:nvPr/>
          </p:nvSpPr>
          <p:spPr bwMode="auto">
            <a:xfrm>
              <a:off x="1685955" y="2353639"/>
              <a:ext cx="34927" cy="3175"/>
            </a:xfrm>
            <a:custGeom>
              <a:avLst/>
              <a:gdLst>
                <a:gd name="T0" fmla="*/ 1 w 18"/>
                <a:gd name="T1" fmla="*/ 0 h 3"/>
                <a:gd name="T2" fmla="*/ 17 w 18"/>
                <a:gd name="T3" fmla="*/ 0 h 3"/>
                <a:gd name="T4" fmla="*/ 18 w 18"/>
                <a:gd name="T5" fmla="*/ 2 h 3"/>
                <a:gd name="T6" fmla="*/ 17 w 18"/>
                <a:gd name="T7" fmla="*/ 3 h 3"/>
                <a:gd name="T8" fmla="*/ 1 w 18"/>
                <a:gd name="T9" fmla="*/ 3 h 3"/>
                <a:gd name="T10" fmla="*/ 0 w 18"/>
                <a:gd name="T11" fmla="*/ 2 h 3"/>
                <a:gd name="T12" fmla="*/ 1 w 1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3">
                  <a:moveTo>
                    <a:pt x="1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1"/>
                    <a:pt x="18" y="2"/>
                  </a:cubicBezTo>
                  <a:cubicBezTo>
                    <a:pt x="18" y="2"/>
                    <a:pt x="17" y="3"/>
                    <a:pt x="17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8" name="Freeform 150"/>
            <p:cNvSpPr/>
            <p:nvPr/>
          </p:nvSpPr>
          <p:spPr bwMode="auto">
            <a:xfrm>
              <a:off x="1697069" y="2318709"/>
              <a:ext cx="11113" cy="22228"/>
            </a:xfrm>
            <a:custGeom>
              <a:avLst/>
              <a:gdLst>
                <a:gd name="T0" fmla="*/ 5 w 5"/>
                <a:gd name="T1" fmla="*/ 1 h 12"/>
                <a:gd name="T2" fmla="*/ 4 w 5"/>
                <a:gd name="T3" fmla="*/ 11 h 12"/>
                <a:gd name="T4" fmla="*/ 3 w 5"/>
                <a:gd name="T5" fmla="*/ 12 h 12"/>
                <a:gd name="T6" fmla="*/ 1 w 5"/>
                <a:gd name="T7" fmla="*/ 11 h 12"/>
                <a:gd name="T8" fmla="*/ 0 w 5"/>
                <a:gd name="T9" fmla="*/ 1 h 12"/>
                <a:gd name="T10" fmla="*/ 3 w 5"/>
                <a:gd name="T11" fmla="*/ 0 h 12"/>
                <a:gd name="T12" fmla="*/ 5 w 5"/>
                <a:gd name="T13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2">
                  <a:moveTo>
                    <a:pt x="5" y="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2"/>
                    <a:pt x="1" y="12"/>
                    <a:pt x="1" y="1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5" y="0"/>
                    <a:pt x="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59" name="Freeform 151"/>
            <p:cNvSpPr/>
            <p:nvPr/>
          </p:nvSpPr>
          <p:spPr bwMode="auto">
            <a:xfrm>
              <a:off x="841364" y="2072616"/>
              <a:ext cx="26989" cy="41280"/>
            </a:xfrm>
            <a:custGeom>
              <a:avLst/>
              <a:gdLst>
                <a:gd name="T0" fmla="*/ 8 w 15"/>
                <a:gd name="T1" fmla="*/ 15 h 23"/>
                <a:gd name="T2" fmla="*/ 10 w 15"/>
                <a:gd name="T3" fmla="*/ 8 h 23"/>
                <a:gd name="T4" fmla="*/ 7 w 15"/>
                <a:gd name="T5" fmla="*/ 4 h 23"/>
                <a:gd name="T6" fmla="*/ 2 w 15"/>
                <a:gd name="T7" fmla="*/ 4 h 23"/>
                <a:gd name="T8" fmla="*/ 2 w 15"/>
                <a:gd name="T9" fmla="*/ 0 h 23"/>
                <a:gd name="T10" fmla="*/ 7 w 15"/>
                <a:gd name="T11" fmla="*/ 0 h 23"/>
                <a:gd name="T12" fmla="*/ 15 w 15"/>
                <a:gd name="T13" fmla="*/ 8 h 23"/>
                <a:gd name="T14" fmla="*/ 13 w 15"/>
                <a:gd name="T15" fmla="*/ 15 h 23"/>
                <a:gd name="T16" fmla="*/ 5 w 15"/>
                <a:gd name="T17" fmla="*/ 23 h 23"/>
                <a:gd name="T18" fmla="*/ 0 w 15"/>
                <a:gd name="T19" fmla="*/ 23 h 23"/>
                <a:gd name="T20" fmla="*/ 0 w 15"/>
                <a:gd name="T21" fmla="*/ 19 h 23"/>
                <a:gd name="T22" fmla="*/ 5 w 15"/>
                <a:gd name="T23" fmla="*/ 19 h 23"/>
                <a:gd name="T24" fmla="*/ 8 w 15"/>
                <a:gd name="T25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3">
                  <a:moveTo>
                    <a:pt x="8" y="15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6"/>
                    <a:pt x="9" y="4"/>
                    <a:pt x="7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1" y="0"/>
                    <a:pt x="15" y="3"/>
                    <a:pt x="15" y="8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20"/>
                    <a:pt x="9" y="23"/>
                    <a:pt x="5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7" y="19"/>
                    <a:pt x="8" y="17"/>
                    <a:pt x="8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0" name="Freeform 152"/>
            <p:cNvSpPr/>
            <p:nvPr/>
          </p:nvSpPr>
          <p:spPr bwMode="auto">
            <a:xfrm>
              <a:off x="749285" y="2072616"/>
              <a:ext cx="26989" cy="41280"/>
            </a:xfrm>
            <a:custGeom>
              <a:avLst/>
              <a:gdLst>
                <a:gd name="T0" fmla="*/ 8 w 14"/>
                <a:gd name="T1" fmla="*/ 0 h 23"/>
                <a:gd name="T2" fmla="*/ 13 w 14"/>
                <a:gd name="T3" fmla="*/ 0 h 23"/>
                <a:gd name="T4" fmla="*/ 13 w 14"/>
                <a:gd name="T5" fmla="*/ 4 h 23"/>
                <a:gd name="T6" fmla="*/ 8 w 14"/>
                <a:gd name="T7" fmla="*/ 4 h 23"/>
                <a:gd name="T8" fmla="*/ 5 w 14"/>
                <a:gd name="T9" fmla="*/ 8 h 23"/>
                <a:gd name="T10" fmla="*/ 7 w 14"/>
                <a:gd name="T11" fmla="*/ 15 h 23"/>
                <a:gd name="T12" fmla="*/ 7 w 14"/>
                <a:gd name="T13" fmla="*/ 15 h 23"/>
                <a:gd name="T14" fmla="*/ 10 w 14"/>
                <a:gd name="T15" fmla="*/ 19 h 23"/>
                <a:gd name="T16" fmla="*/ 14 w 14"/>
                <a:gd name="T17" fmla="*/ 19 h 23"/>
                <a:gd name="T18" fmla="*/ 14 w 14"/>
                <a:gd name="T19" fmla="*/ 23 h 23"/>
                <a:gd name="T20" fmla="*/ 10 w 14"/>
                <a:gd name="T21" fmla="*/ 23 h 23"/>
                <a:gd name="T22" fmla="*/ 2 w 14"/>
                <a:gd name="T23" fmla="*/ 15 h 23"/>
                <a:gd name="T24" fmla="*/ 0 w 14"/>
                <a:gd name="T25" fmla="*/ 8 h 23"/>
                <a:gd name="T26" fmla="*/ 0 w 14"/>
                <a:gd name="T27" fmla="*/ 8 h 23"/>
                <a:gd name="T28" fmla="*/ 8 w 14"/>
                <a:gd name="T2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3">
                  <a:moveTo>
                    <a:pt x="8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6" y="4"/>
                    <a:pt x="5" y="6"/>
                    <a:pt x="5" y="8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7"/>
                    <a:pt x="8" y="19"/>
                    <a:pt x="10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23"/>
                    <a:pt x="14" y="23"/>
                    <a:pt x="14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6" y="23"/>
                    <a:pt x="2" y="20"/>
                    <a:pt x="2" y="1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3"/>
                    <a:pt x="4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1" name="Freeform 153"/>
            <p:cNvSpPr/>
            <p:nvPr/>
          </p:nvSpPr>
          <p:spPr bwMode="auto">
            <a:xfrm>
              <a:off x="781036" y="2066265"/>
              <a:ext cx="55566" cy="71447"/>
            </a:xfrm>
            <a:custGeom>
              <a:avLst/>
              <a:gdLst>
                <a:gd name="T0" fmla="*/ 30 w 31"/>
                <a:gd name="T1" fmla="*/ 29 h 39"/>
                <a:gd name="T2" fmla="*/ 20 w 31"/>
                <a:gd name="T3" fmla="*/ 39 h 39"/>
                <a:gd name="T4" fmla="*/ 11 w 31"/>
                <a:gd name="T5" fmla="*/ 39 h 39"/>
                <a:gd name="T6" fmla="*/ 1 w 31"/>
                <a:gd name="T7" fmla="*/ 29 h 39"/>
                <a:gd name="T8" fmla="*/ 0 w 31"/>
                <a:gd name="T9" fmla="*/ 0 h 39"/>
                <a:gd name="T10" fmla="*/ 31 w 31"/>
                <a:gd name="T11" fmla="*/ 0 h 39"/>
                <a:gd name="T12" fmla="*/ 30 w 31"/>
                <a:gd name="T13" fmla="*/ 2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9">
                  <a:moveTo>
                    <a:pt x="30" y="29"/>
                  </a:moveTo>
                  <a:cubicBezTo>
                    <a:pt x="30" y="35"/>
                    <a:pt x="26" y="39"/>
                    <a:pt x="2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5" y="39"/>
                    <a:pt x="1" y="35"/>
                    <a:pt x="1" y="2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3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2" name="Freeform 154"/>
            <p:cNvSpPr/>
            <p:nvPr/>
          </p:nvSpPr>
          <p:spPr bwMode="auto">
            <a:xfrm>
              <a:off x="800087" y="2144063"/>
              <a:ext cx="17464" cy="6351"/>
            </a:xfrm>
            <a:custGeom>
              <a:avLst/>
              <a:gdLst>
                <a:gd name="T0" fmla="*/ 0 w 11"/>
                <a:gd name="T1" fmla="*/ 2 h 4"/>
                <a:gd name="T2" fmla="*/ 2 w 11"/>
                <a:gd name="T3" fmla="*/ 0 h 4"/>
                <a:gd name="T4" fmla="*/ 9 w 11"/>
                <a:gd name="T5" fmla="*/ 0 h 4"/>
                <a:gd name="T6" fmla="*/ 11 w 11"/>
                <a:gd name="T7" fmla="*/ 2 h 4"/>
                <a:gd name="T8" fmla="*/ 9 w 11"/>
                <a:gd name="T9" fmla="*/ 4 h 4"/>
                <a:gd name="T10" fmla="*/ 2 w 11"/>
                <a:gd name="T11" fmla="*/ 4 h 4"/>
                <a:gd name="T12" fmla="*/ 0 w 11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3" name="Freeform 155"/>
            <p:cNvSpPr/>
            <p:nvPr/>
          </p:nvSpPr>
          <p:spPr bwMode="auto">
            <a:xfrm>
              <a:off x="800087" y="2194869"/>
              <a:ext cx="17464" cy="6351"/>
            </a:xfrm>
            <a:custGeom>
              <a:avLst/>
              <a:gdLst>
                <a:gd name="T0" fmla="*/ 9 w 11"/>
                <a:gd name="T1" fmla="*/ 4 h 4"/>
                <a:gd name="T2" fmla="*/ 2 w 11"/>
                <a:gd name="T3" fmla="*/ 4 h 4"/>
                <a:gd name="T4" fmla="*/ 0 w 11"/>
                <a:gd name="T5" fmla="*/ 2 h 4"/>
                <a:gd name="T6" fmla="*/ 2 w 11"/>
                <a:gd name="T7" fmla="*/ 0 h 4"/>
                <a:gd name="T8" fmla="*/ 9 w 11"/>
                <a:gd name="T9" fmla="*/ 0 h 4"/>
                <a:gd name="T10" fmla="*/ 11 w 11"/>
                <a:gd name="T11" fmla="*/ 2 h 4"/>
                <a:gd name="T12" fmla="*/ 9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1" y="3"/>
                    <a:pt x="10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4" name="Freeform 156"/>
            <p:cNvSpPr/>
            <p:nvPr/>
          </p:nvSpPr>
          <p:spPr bwMode="auto">
            <a:xfrm>
              <a:off x="782624" y="2207571"/>
              <a:ext cx="52390" cy="6351"/>
            </a:xfrm>
            <a:custGeom>
              <a:avLst/>
              <a:gdLst>
                <a:gd name="T0" fmla="*/ 2 w 29"/>
                <a:gd name="T1" fmla="*/ 0 h 4"/>
                <a:gd name="T2" fmla="*/ 26 w 29"/>
                <a:gd name="T3" fmla="*/ 0 h 4"/>
                <a:gd name="T4" fmla="*/ 29 w 29"/>
                <a:gd name="T5" fmla="*/ 2 h 4"/>
                <a:gd name="T6" fmla="*/ 26 w 29"/>
                <a:gd name="T7" fmla="*/ 4 h 4"/>
                <a:gd name="T8" fmla="*/ 2 w 29"/>
                <a:gd name="T9" fmla="*/ 4 h 4"/>
                <a:gd name="T10" fmla="*/ 0 w 29"/>
                <a:gd name="T11" fmla="*/ 2 h 4"/>
                <a:gd name="T12" fmla="*/ 2 w 2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8" y="0"/>
                    <a:pt x="29" y="0"/>
                    <a:pt x="29" y="2"/>
                  </a:cubicBezTo>
                  <a:cubicBezTo>
                    <a:pt x="29" y="3"/>
                    <a:pt x="28" y="4"/>
                    <a:pt x="26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5" name="Freeform 157"/>
            <p:cNvSpPr/>
            <p:nvPr/>
          </p:nvSpPr>
          <p:spPr bwMode="auto">
            <a:xfrm>
              <a:off x="803262" y="2155176"/>
              <a:ext cx="12701" cy="33342"/>
            </a:xfrm>
            <a:custGeom>
              <a:avLst/>
              <a:gdLst>
                <a:gd name="T0" fmla="*/ 7 w 7"/>
                <a:gd name="T1" fmla="*/ 3 h 19"/>
                <a:gd name="T2" fmla="*/ 6 w 7"/>
                <a:gd name="T3" fmla="*/ 17 h 19"/>
                <a:gd name="T4" fmla="*/ 3 w 7"/>
                <a:gd name="T5" fmla="*/ 19 h 19"/>
                <a:gd name="T6" fmla="*/ 1 w 7"/>
                <a:gd name="T7" fmla="*/ 17 h 19"/>
                <a:gd name="T8" fmla="*/ 0 w 7"/>
                <a:gd name="T9" fmla="*/ 3 h 19"/>
                <a:gd name="T10" fmla="*/ 3 w 7"/>
                <a:gd name="T11" fmla="*/ 0 h 19"/>
                <a:gd name="T12" fmla="*/ 7 w 7"/>
                <a:gd name="T13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9">
                  <a:moveTo>
                    <a:pt x="7" y="3"/>
                  </a:moveTo>
                  <a:cubicBezTo>
                    <a:pt x="6" y="17"/>
                    <a:pt x="6" y="17"/>
                    <a:pt x="6" y="17"/>
                  </a:cubicBezTo>
                  <a:cubicBezTo>
                    <a:pt x="6" y="18"/>
                    <a:pt x="5" y="19"/>
                    <a:pt x="3" y="19"/>
                  </a:cubicBezTo>
                  <a:cubicBezTo>
                    <a:pt x="2" y="19"/>
                    <a:pt x="1" y="18"/>
                    <a:pt x="1" y="1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6" name="Freeform 158"/>
            <p:cNvSpPr/>
            <p:nvPr/>
          </p:nvSpPr>
          <p:spPr bwMode="auto">
            <a:xfrm>
              <a:off x="1471633" y="2814071"/>
              <a:ext cx="20638" cy="34929"/>
            </a:xfrm>
            <a:custGeom>
              <a:avLst/>
              <a:gdLst>
                <a:gd name="T0" fmla="*/ 6 w 12"/>
                <a:gd name="T1" fmla="*/ 12 h 19"/>
                <a:gd name="T2" fmla="*/ 8 w 12"/>
                <a:gd name="T3" fmla="*/ 6 h 19"/>
                <a:gd name="T4" fmla="*/ 5 w 12"/>
                <a:gd name="T5" fmla="*/ 4 h 19"/>
                <a:gd name="T6" fmla="*/ 1 w 12"/>
                <a:gd name="T7" fmla="*/ 4 h 19"/>
                <a:gd name="T8" fmla="*/ 1 w 12"/>
                <a:gd name="T9" fmla="*/ 0 h 19"/>
                <a:gd name="T10" fmla="*/ 5 w 12"/>
                <a:gd name="T11" fmla="*/ 0 h 19"/>
                <a:gd name="T12" fmla="*/ 12 w 12"/>
                <a:gd name="T13" fmla="*/ 6 h 19"/>
                <a:gd name="T14" fmla="*/ 10 w 12"/>
                <a:gd name="T15" fmla="*/ 13 h 19"/>
                <a:gd name="T16" fmla="*/ 4 w 12"/>
                <a:gd name="T17" fmla="*/ 19 h 19"/>
                <a:gd name="T18" fmla="*/ 0 w 12"/>
                <a:gd name="T19" fmla="*/ 19 h 19"/>
                <a:gd name="T20" fmla="*/ 0 w 12"/>
                <a:gd name="T21" fmla="*/ 15 h 19"/>
                <a:gd name="T22" fmla="*/ 4 w 12"/>
                <a:gd name="T23" fmla="*/ 15 h 19"/>
                <a:gd name="T24" fmla="*/ 6 w 12"/>
                <a:gd name="T25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19">
                  <a:moveTo>
                    <a:pt x="6" y="12"/>
                  </a:move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4"/>
                    <a:pt x="5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6"/>
                    <a:pt x="7" y="19"/>
                    <a:pt x="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5" y="15"/>
                    <a:pt x="6" y="14"/>
                    <a:pt x="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7" name="Freeform 159"/>
            <p:cNvSpPr/>
            <p:nvPr/>
          </p:nvSpPr>
          <p:spPr bwMode="auto">
            <a:xfrm>
              <a:off x="1395429" y="2814071"/>
              <a:ext cx="22226" cy="34929"/>
            </a:xfrm>
            <a:custGeom>
              <a:avLst/>
              <a:gdLst>
                <a:gd name="T0" fmla="*/ 7 w 12"/>
                <a:gd name="T1" fmla="*/ 0 h 19"/>
                <a:gd name="T2" fmla="*/ 11 w 12"/>
                <a:gd name="T3" fmla="*/ 0 h 19"/>
                <a:gd name="T4" fmla="*/ 11 w 12"/>
                <a:gd name="T5" fmla="*/ 4 h 19"/>
                <a:gd name="T6" fmla="*/ 7 w 12"/>
                <a:gd name="T7" fmla="*/ 4 h 19"/>
                <a:gd name="T8" fmla="*/ 4 w 12"/>
                <a:gd name="T9" fmla="*/ 6 h 19"/>
                <a:gd name="T10" fmla="*/ 6 w 12"/>
                <a:gd name="T11" fmla="*/ 12 h 19"/>
                <a:gd name="T12" fmla="*/ 6 w 12"/>
                <a:gd name="T13" fmla="*/ 12 h 19"/>
                <a:gd name="T14" fmla="*/ 8 w 12"/>
                <a:gd name="T15" fmla="*/ 15 h 19"/>
                <a:gd name="T16" fmla="*/ 12 w 12"/>
                <a:gd name="T17" fmla="*/ 15 h 19"/>
                <a:gd name="T18" fmla="*/ 12 w 12"/>
                <a:gd name="T19" fmla="*/ 19 h 19"/>
                <a:gd name="T20" fmla="*/ 8 w 12"/>
                <a:gd name="T21" fmla="*/ 19 h 19"/>
                <a:gd name="T22" fmla="*/ 2 w 12"/>
                <a:gd name="T23" fmla="*/ 13 h 19"/>
                <a:gd name="T24" fmla="*/ 0 w 12"/>
                <a:gd name="T25" fmla="*/ 7 h 19"/>
                <a:gd name="T26" fmla="*/ 0 w 12"/>
                <a:gd name="T27" fmla="*/ 6 h 19"/>
                <a:gd name="T28" fmla="*/ 7 w 12"/>
                <a:gd name="T2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9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4"/>
                    <a:pt x="4" y="5"/>
                    <a:pt x="4" y="6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6" y="14"/>
                    <a:pt x="7" y="15"/>
                    <a:pt x="8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9"/>
                    <a:pt x="2" y="16"/>
                    <a:pt x="2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8" name="Freeform 160"/>
            <p:cNvSpPr/>
            <p:nvPr/>
          </p:nvSpPr>
          <p:spPr bwMode="auto">
            <a:xfrm>
              <a:off x="1420830" y="2810895"/>
              <a:ext cx="46039" cy="57157"/>
            </a:xfrm>
            <a:custGeom>
              <a:avLst/>
              <a:gdLst>
                <a:gd name="T0" fmla="*/ 24 w 25"/>
                <a:gd name="T1" fmla="*/ 23 h 31"/>
                <a:gd name="T2" fmla="*/ 16 w 25"/>
                <a:gd name="T3" fmla="*/ 31 h 31"/>
                <a:gd name="T4" fmla="*/ 9 w 25"/>
                <a:gd name="T5" fmla="*/ 31 h 31"/>
                <a:gd name="T6" fmla="*/ 1 w 25"/>
                <a:gd name="T7" fmla="*/ 23 h 31"/>
                <a:gd name="T8" fmla="*/ 0 w 25"/>
                <a:gd name="T9" fmla="*/ 0 h 31"/>
                <a:gd name="T10" fmla="*/ 25 w 25"/>
                <a:gd name="T11" fmla="*/ 0 h 31"/>
                <a:gd name="T12" fmla="*/ 24 w 25"/>
                <a:gd name="T13" fmla="*/ 2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31">
                  <a:moveTo>
                    <a:pt x="24" y="23"/>
                  </a:moveTo>
                  <a:cubicBezTo>
                    <a:pt x="24" y="28"/>
                    <a:pt x="21" y="31"/>
                    <a:pt x="16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4" y="31"/>
                    <a:pt x="1" y="28"/>
                    <a:pt x="1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4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69" name="Freeform 161"/>
            <p:cNvSpPr/>
            <p:nvPr/>
          </p:nvSpPr>
          <p:spPr bwMode="auto">
            <a:xfrm>
              <a:off x="1435118" y="2871228"/>
              <a:ext cx="17464" cy="7938"/>
            </a:xfrm>
            <a:custGeom>
              <a:avLst/>
              <a:gdLst>
                <a:gd name="T0" fmla="*/ 0 w 9"/>
                <a:gd name="T1" fmla="*/ 2 h 4"/>
                <a:gd name="T2" fmla="*/ 2 w 9"/>
                <a:gd name="T3" fmla="*/ 0 h 4"/>
                <a:gd name="T4" fmla="*/ 8 w 9"/>
                <a:gd name="T5" fmla="*/ 0 h 4"/>
                <a:gd name="T6" fmla="*/ 9 w 9"/>
                <a:gd name="T7" fmla="*/ 2 h 4"/>
                <a:gd name="T8" fmla="*/ 8 w 9"/>
                <a:gd name="T9" fmla="*/ 4 h 4"/>
                <a:gd name="T10" fmla="*/ 2 w 9"/>
                <a:gd name="T11" fmla="*/ 4 h 4"/>
                <a:gd name="T12" fmla="*/ 0 w 9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">
                  <a:moveTo>
                    <a:pt x="0" y="2"/>
                  </a:move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0" name="Freeform 162"/>
            <p:cNvSpPr/>
            <p:nvPr/>
          </p:nvSpPr>
          <p:spPr bwMode="auto">
            <a:xfrm>
              <a:off x="1435118" y="2912508"/>
              <a:ext cx="17464" cy="9526"/>
            </a:xfrm>
            <a:custGeom>
              <a:avLst/>
              <a:gdLst>
                <a:gd name="T0" fmla="*/ 8 w 9"/>
                <a:gd name="T1" fmla="*/ 4 h 4"/>
                <a:gd name="T2" fmla="*/ 2 w 9"/>
                <a:gd name="T3" fmla="*/ 4 h 4"/>
                <a:gd name="T4" fmla="*/ 0 w 9"/>
                <a:gd name="T5" fmla="*/ 2 h 4"/>
                <a:gd name="T6" fmla="*/ 2 w 9"/>
                <a:gd name="T7" fmla="*/ 0 h 4"/>
                <a:gd name="T8" fmla="*/ 8 w 9"/>
                <a:gd name="T9" fmla="*/ 0 h 4"/>
                <a:gd name="T10" fmla="*/ 9 w 9"/>
                <a:gd name="T11" fmla="*/ 2 h 4"/>
                <a:gd name="T12" fmla="*/ 8 w 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4">
                  <a:moveTo>
                    <a:pt x="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1"/>
                    <a:pt x="9" y="2"/>
                  </a:cubicBezTo>
                  <a:cubicBezTo>
                    <a:pt x="9" y="3"/>
                    <a:pt x="8" y="4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1" name="Freeform 163"/>
            <p:cNvSpPr/>
            <p:nvPr/>
          </p:nvSpPr>
          <p:spPr bwMode="auto">
            <a:xfrm>
              <a:off x="1422417" y="2923621"/>
              <a:ext cx="42865" cy="6351"/>
            </a:xfrm>
            <a:custGeom>
              <a:avLst/>
              <a:gdLst>
                <a:gd name="T0" fmla="*/ 2 w 23"/>
                <a:gd name="T1" fmla="*/ 0 h 3"/>
                <a:gd name="T2" fmla="*/ 21 w 23"/>
                <a:gd name="T3" fmla="*/ 0 h 3"/>
                <a:gd name="T4" fmla="*/ 23 w 23"/>
                <a:gd name="T5" fmla="*/ 1 h 3"/>
                <a:gd name="T6" fmla="*/ 21 w 23"/>
                <a:gd name="T7" fmla="*/ 3 h 3"/>
                <a:gd name="T8" fmla="*/ 2 w 23"/>
                <a:gd name="T9" fmla="*/ 3 h 3"/>
                <a:gd name="T10" fmla="*/ 0 w 23"/>
                <a:gd name="T11" fmla="*/ 1 h 3"/>
                <a:gd name="T12" fmla="*/ 2 w 2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3">
                  <a:moveTo>
                    <a:pt x="2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3" y="0"/>
                    <a:pt x="23" y="1"/>
                  </a:cubicBezTo>
                  <a:cubicBezTo>
                    <a:pt x="23" y="2"/>
                    <a:pt x="22" y="3"/>
                    <a:pt x="2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2" name="Freeform 164"/>
            <p:cNvSpPr/>
            <p:nvPr/>
          </p:nvSpPr>
          <p:spPr bwMode="auto">
            <a:xfrm>
              <a:off x="1439881" y="2883929"/>
              <a:ext cx="7937" cy="26990"/>
            </a:xfrm>
            <a:custGeom>
              <a:avLst/>
              <a:gdLst>
                <a:gd name="T0" fmla="*/ 5 w 5"/>
                <a:gd name="T1" fmla="*/ 2 h 15"/>
                <a:gd name="T2" fmla="*/ 4 w 5"/>
                <a:gd name="T3" fmla="*/ 13 h 15"/>
                <a:gd name="T4" fmla="*/ 3 w 5"/>
                <a:gd name="T5" fmla="*/ 15 h 15"/>
                <a:gd name="T6" fmla="*/ 1 w 5"/>
                <a:gd name="T7" fmla="*/ 13 h 15"/>
                <a:gd name="T8" fmla="*/ 0 w 5"/>
                <a:gd name="T9" fmla="*/ 2 h 15"/>
                <a:gd name="T10" fmla="*/ 3 w 5"/>
                <a:gd name="T11" fmla="*/ 0 h 15"/>
                <a:gd name="T12" fmla="*/ 5 w 5"/>
                <a:gd name="T1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5">
                  <a:moveTo>
                    <a:pt x="5" y="2"/>
                  </a:moveTo>
                  <a:cubicBezTo>
                    <a:pt x="4" y="13"/>
                    <a:pt x="4" y="13"/>
                    <a:pt x="4" y="13"/>
                  </a:cubicBezTo>
                  <a:cubicBezTo>
                    <a:pt x="4" y="14"/>
                    <a:pt x="4" y="15"/>
                    <a:pt x="3" y="15"/>
                  </a:cubicBezTo>
                  <a:cubicBezTo>
                    <a:pt x="1" y="15"/>
                    <a:pt x="1" y="14"/>
                    <a:pt x="1" y="1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3" name="Freeform 165"/>
            <p:cNvSpPr>
              <a:spLocks noEditPoints="1"/>
            </p:cNvSpPr>
            <p:nvPr/>
          </p:nvSpPr>
          <p:spPr bwMode="auto">
            <a:xfrm>
              <a:off x="1889165" y="2766440"/>
              <a:ext cx="165108" cy="281022"/>
            </a:xfrm>
            <a:custGeom>
              <a:avLst/>
              <a:gdLst>
                <a:gd name="T0" fmla="*/ 34 w 90"/>
                <a:gd name="T1" fmla="*/ 24 h 153"/>
                <a:gd name="T2" fmla="*/ 44 w 90"/>
                <a:gd name="T3" fmla="*/ 11 h 153"/>
                <a:gd name="T4" fmla="*/ 31 w 90"/>
                <a:gd name="T5" fmla="*/ 0 h 153"/>
                <a:gd name="T6" fmla="*/ 21 w 90"/>
                <a:gd name="T7" fmla="*/ 14 h 153"/>
                <a:gd name="T8" fmla="*/ 34 w 90"/>
                <a:gd name="T9" fmla="*/ 24 h 153"/>
                <a:gd name="T10" fmla="*/ 70 w 90"/>
                <a:gd name="T11" fmla="*/ 61 h 153"/>
                <a:gd name="T12" fmla="*/ 78 w 90"/>
                <a:gd name="T13" fmla="*/ 65 h 153"/>
                <a:gd name="T14" fmla="*/ 81 w 90"/>
                <a:gd name="T15" fmla="*/ 57 h 153"/>
                <a:gd name="T16" fmla="*/ 73 w 90"/>
                <a:gd name="T17" fmla="*/ 33 h 153"/>
                <a:gd name="T18" fmla="*/ 67 w 90"/>
                <a:gd name="T19" fmla="*/ 30 h 153"/>
                <a:gd name="T20" fmla="*/ 51 w 90"/>
                <a:gd name="T21" fmla="*/ 26 h 153"/>
                <a:gd name="T22" fmla="*/ 39 w 90"/>
                <a:gd name="T23" fmla="*/ 24 h 153"/>
                <a:gd name="T24" fmla="*/ 30 w 90"/>
                <a:gd name="T25" fmla="*/ 31 h 153"/>
                <a:gd name="T26" fmla="*/ 30 w 90"/>
                <a:gd name="T27" fmla="*/ 32 h 153"/>
                <a:gd name="T28" fmla="*/ 30 w 90"/>
                <a:gd name="T29" fmla="*/ 32 h 153"/>
                <a:gd name="T30" fmla="*/ 29 w 90"/>
                <a:gd name="T31" fmla="*/ 32 h 153"/>
                <a:gd name="T32" fmla="*/ 19 w 90"/>
                <a:gd name="T33" fmla="*/ 55 h 153"/>
                <a:gd name="T34" fmla="*/ 19 w 90"/>
                <a:gd name="T35" fmla="*/ 55 h 153"/>
                <a:gd name="T36" fmla="*/ 2 w 90"/>
                <a:gd name="T37" fmla="*/ 74 h 153"/>
                <a:gd name="T38" fmla="*/ 2 w 90"/>
                <a:gd name="T39" fmla="*/ 82 h 153"/>
                <a:gd name="T40" fmla="*/ 11 w 90"/>
                <a:gd name="T41" fmla="*/ 82 h 153"/>
                <a:gd name="T42" fmla="*/ 28 w 90"/>
                <a:gd name="T43" fmla="*/ 64 h 153"/>
                <a:gd name="T44" fmla="*/ 29 w 90"/>
                <a:gd name="T45" fmla="*/ 62 h 153"/>
                <a:gd name="T46" fmla="*/ 30 w 90"/>
                <a:gd name="T47" fmla="*/ 60 h 153"/>
                <a:gd name="T48" fmla="*/ 32 w 90"/>
                <a:gd name="T49" fmla="*/ 56 h 153"/>
                <a:gd name="T50" fmla="*/ 38 w 90"/>
                <a:gd name="T51" fmla="*/ 74 h 153"/>
                <a:gd name="T52" fmla="*/ 41 w 90"/>
                <a:gd name="T53" fmla="*/ 79 h 153"/>
                <a:gd name="T54" fmla="*/ 32 w 90"/>
                <a:gd name="T55" fmla="*/ 108 h 153"/>
                <a:gd name="T56" fmla="*/ 32 w 90"/>
                <a:gd name="T57" fmla="*/ 108 h 153"/>
                <a:gd name="T58" fmla="*/ 32 w 90"/>
                <a:gd name="T59" fmla="*/ 108 h 153"/>
                <a:gd name="T60" fmla="*/ 31 w 90"/>
                <a:gd name="T61" fmla="*/ 112 h 153"/>
                <a:gd name="T62" fmla="*/ 30 w 90"/>
                <a:gd name="T63" fmla="*/ 146 h 153"/>
                <a:gd name="T64" fmla="*/ 38 w 90"/>
                <a:gd name="T65" fmla="*/ 153 h 153"/>
                <a:gd name="T66" fmla="*/ 45 w 90"/>
                <a:gd name="T67" fmla="*/ 144 h 153"/>
                <a:gd name="T68" fmla="*/ 46 w 90"/>
                <a:gd name="T69" fmla="*/ 113 h 153"/>
                <a:gd name="T70" fmla="*/ 56 w 90"/>
                <a:gd name="T71" fmla="*/ 94 h 153"/>
                <a:gd name="T72" fmla="*/ 74 w 90"/>
                <a:gd name="T73" fmla="*/ 141 h 153"/>
                <a:gd name="T74" fmla="*/ 84 w 90"/>
                <a:gd name="T75" fmla="*/ 146 h 153"/>
                <a:gd name="T76" fmla="*/ 89 w 90"/>
                <a:gd name="T77" fmla="*/ 136 h 153"/>
                <a:gd name="T78" fmla="*/ 66 w 90"/>
                <a:gd name="T79" fmla="*/ 73 h 153"/>
                <a:gd name="T80" fmla="*/ 66 w 90"/>
                <a:gd name="T81" fmla="*/ 65 h 153"/>
                <a:gd name="T82" fmla="*/ 59 w 90"/>
                <a:gd name="T83" fmla="*/ 40 h 153"/>
                <a:gd name="T84" fmla="*/ 63 w 90"/>
                <a:gd name="T85" fmla="*/ 41 h 153"/>
                <a:gd name="T86" fmla="*/ 70 w 90"/>
                <a:gd name="T87" fmla="*/ 6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" h="153">
                  <a:moveTo>
                    <a:pt x="34" y="24"/>
                  </a:moveTo>
                  <a:cubicBezTo>
                    <a:pt x="41" y="23"/>
                    <a:pt x="45" y="17"/>
                    <a:pt x="44" y="11"/>
                  </a:cubicBezTo>
                  <a:cubicBezTo>
                    <a:pt x="44" y="4"/>
                    <a:pt x="38" y="0"/>
                    <a:pt x="31" y="0"/>
                  </a:cubicBezTo>
                  <a:cubicBezTo>
                    <a:pt x="25" y="1"/>
                    <a:pt x="20" y="7"/>
                    <a:pt x="21" y="14"/>
                  </a:cubicBezTo>
                  <a:cubicBezTo>
                    <a:pt x="22" y="20"/>
                    <a:pt x="28" y="25"/>
                    <a:pt x="34" y="24"/>
                  </a:cubicBezTo>
                  <a:close/>
                  <a:moveTo>
                    <a:pt x="70" y="61"/>
                  </a:moveTo>
                  <a:cubicBezTo>
                    <a:pt x="71" y="64"/>
                    <a:pt x="75" y="66"/>
                    <a:pt x="78" y="65"/>
                  </a:cubicBezTo>
                  <a:cubicBezTo>
                    <a:pt x="81" y="64"/>
                    <a:pt x="83" y="60"/>
                    <a:pt x="81" y="57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2" y="31"/>
                    <a:pt x="70" y="30"/>
                    <a:pt x="67" y="30"/>
                  </a:cubicBezTo>
                  <a:cubicBezTo>
                    <a:pt x="51" y="26"/>
                    <a:pt x="51" y="26"/>
                    <a:pt x="51" y="26"/>
                  </a:cubicBezTo>
                  <a:cubicBezTo>
                    <a:pt x="48" y="24"/>
                    <a:pt x="43" y="23"/>
                    <a:pt x="39" y="24"/>
                  </a:cubicBezTo>
                  <a:cubicBezTo>
                    <a:pt x="35" y="26"/>
                    <a:pt x="32" y="28"/>
                    <a:pt x="30" y="31"/>
                  </a:cubicBezTo>
                  <a:cubicBezTo>
                    <a:pt x="30" y="31"/>
                    <a:pt x="30" y="31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29" y="32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19" y="55"/>
                    <a:pt x="19" y="55"/>
                    <a:pt x="19" y="55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0" y="76"/>
                    <a:pt x="0" y="80"/>
                    <a:pt x="2" y="82"/>
                  </a:cubicBezTo>
                  <a:cubicBezTo>
                    <a:pt x="5" y="85"/>
                    <a:pt x="9" y="85"/>
                    <a:pt x="11" y="82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3"/>
                    <a:pt x="29" y="63"/>
                    <a:pt x="29" y="62"/>
                  </a:cubicBezTo>
                  <a:cubicBezTo>
                    <a:pt x="30" y="62"/>
                    <a:pt x="30" y="61"/>
                    <a:pt x="30" y="60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8" y="74"/>
                    <a:pt x="38" y="74"/>
                    <a:pt x="38" y="74"/>
                  </a:cubicBezTo>
                  <a:cubicBezTo>
                    <a:pt x="38" y="76"/>
                    <a:pt x="39" y="78"/>
                    <a:pt x="41" y="79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2" y="108"/>
                    <a:pt x="32" y="108"/>
                    <a:pt x="32" y="108"/>
                  </a:cubicBezTo>
                  <a:cubicBezTo>
                    <a:pt x="31" y="109"/>
                    <a:pt x="31" y="111"/>
                    <a:pt x="31" y="112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0" y="150"/>
                    <a:pt x="34" y="153"/>
                    <a:pt x="38" y="153"/>
                  </a:cubicBezTo>
                  <a:cubicBezTo>
                    <a:pt x="43" y="152"/>
                    <a:pt x="46" y="148"/>
                    <a:pt x="45" y="144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74" y="141"/>
                    <a:pt x="74" y="141"/>
                    <a:pt x="74" y="141"/>
                  </a:cubicBezTo>
                  <a:cubicBezTo>
                    <a:pt x="76" y="145"/>
                    <a:pt x="80" y="147"/>
                    <a:pt x="84" y="146"/>
                  </a:cubicBezTo>
                  <a:cubicBezTo>
                    <a:pt x="88" y="144"/>
                    <a:pt x="90" y="140"/>
                    <a:pt x="89" y="136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7" y="71"/>
                    <a:pt x="67" y="68"/>
                    <a:pt x="66" y="65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3" y="41"/>
                    <a:pt x="63" y="41"/>
                    <a:pt x="63" y="41"/>
                  </a:cubicBezTo>
                  <a:lnTo>
                    <a:pt x="70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4" name="Freeform 166"/>
            <p:cNvSpPr>
              <a:spLocks noEditPoints="1"/>
            </p:cNvSpPr>
            <p:nvPr/>
          </p:nvSpPr>
          <p:spPr bwMode="auto">
            <a:xfrm>
              <a:off x="3062385" y="2466365"/>
              <a:ext cx="149232" cy="150832"/>
            </a:xfrm>
            <a:custGeom>
              <a:avLst/>
              <a:gdLst>
                <a:gd name="T0" fmla="*/ 0 w 82"/>
                <a:gd name="T1" fmla="*/ 41 h 82"/>
                <a:gd name="T2" fmla="*/ 41 w 82"/>
                <a:gd name="T3" fmla="*/ 82 h 82"/>
                <a:gd name="T4" fmla="*/ 82 w 82"/>
                <a:gd name="T5" fmla="*/ 41 h 82"/>
                <a:gd name="T6" fmla="*/ 41 w 82"/>
                <a:gd name="T7" fmla="*/ 0 h 82"/>
                <a:gd name="T8" fmla="*/ 0 w 82"/>
                <a:gd name="T9" fmla="*/ 41 h 82"/>
                <a:gd name="T10" fmla="*/ 8 w 82"/>
                <a:gd name="T11" fmla="*/ 54 h 82"/>
                <a:gd name="T12" fmla="*/ 12 w 82"/>
                <a:gd name="T13" fmla="*/ 57 h 82"/>
                <a:gd name="T14" fmla="*/ 14 w 82"/>
                <a:gd name="T15" fmla="*/ 57 h 82"/>
                <a:gd name="T16" fmla="*/ 17 w 82"/>
                <a:gd name="T17" fmla="*/ 48 h 82"/>
                <a:gd name="T18" fmla="*/ 18 w 82"/>
                <a:gd name="T19" fmla="*/ 44 h 82"/>
                <a:gd name="T20" fmla="*/ 13 w 82"/>
                <a:gd name="T21" fmla="*/ 35 h 82"/>
                <a:gd name="T22" fmla="*/ 10 w 82"/>
                <a:gd name="T23" fmla="*/ 34 h 82"/>
                <a:gd name="T24" fmla="*/ 6 w 82"/>
                <a:gd name="T25" fmla="*/ 37 h 82"/>
                <a:gd name="T26" fmla="*/ 21 w 82"/>
                <a:gd name="T27" fmla="*/ 12 h 82"/>
                <a:gd name="T28" fmla="*/ 20 w 82"/>
                <a:gd name="T29" fmla="*/ 17 h 82"/>
                <a:gd name="T30" fmla="*/ 22 w 82"/>
                <a:gd name="T31" fmla="*/ 18 h 82"/>
                <a:gd name="T32" fmla="*/ 34 w 82"/>
                <a:gd name="T33" fmla="*/ 19 h 82"/>
                <a:gd name="T34" fmla="*/ 36 w 82"/>
                <a:gd name="T35" fmla="*/ 18 h 82"/>
                <a:gd name="T36" fmla="*/ 42 w 82"/>
                <a:gd name="T37" fmla="*/ 11 h 82"/>
                <a:gd name="T38" fmla="*/ 42 w 82"/>
                <a:gd name="T39" fmla="*/ 8 h 82"/>
                <a:gd name="T40" fmla="*/ 38 w 82"/>
                <a:gd name="T41" fmla="*/ 5 h 82"/>
                <a:gd name="T42" fmla="*/ 41 w 82"/>
                <a:gd name="T43" fmla="*/ 5 h 82"/>
                <a:gd name="T44" fmla="*/ 62 w 82"/>
                <a:gd name="T45" fmla="*/ 12 h 82"/>
                <a:gd name="T46" fmla="*/ 60 w 82"/>
                <a:gd name="T47" fmla="*/ 14 h 82"/>
                <a:gd name="T48" fmla="*/ 61 w 82"/>
                <a:gd name="T49" fmla="*/ 17 h 82"/>
                <a:gd name="T50" fmla="*/ 66 w 82"/>
                <a:gd name="T51" fmla="*/ 26 h 82"/>
                <a:gd name="T52" fmla="*/ 73 w 82"/>
                <a:gd name="T53" fmla="*/ 30 h 82"/>
                <a:gd name="T54" fmla="*/ 75 w 82"/>
                <a:gd name="T55" fmla="*/ 31 h 82"/>
                <a:gd name="T56" fmla="*/ 77 w 82"/>
                <a:gd name="T57" fmla="*/ 41 h 82"/>
                <a:gd name="T58" fmla="*/ 75 w 82"/>
                <a:gd name="T59" fmla="*/ 51 h 82"/>
                <a:gd name="T60" fmla="*/ 68 w 82"/>
                <a:gd name="T61" fmla="*/ 57 h 82"/>
                <a:gd name="T62" fmla="*/ 67 w 82"/>
                <a:gd name="T63" fmla="*/ 60 h 82"/>
                <a:gd name="T64" fmla="*/ 64 w 82"/>
                <a:gd name="T65" fmla="*/ 67 h 82"/>
                <a:gd name="T66" fmla="*/ 47 w 82"/>
                <a:gd name="T67" fmla="*/ 76 h 82"/>
                <a:gd name="T68" fmla="*/ 41 w 82"/>
                <a:gd name="T69" fmla="*/ 72 h 82"/>
                <a:gd name="T70" fmla="*/ 38 w 82"/>
                <a:gd name="T71" fmla="*/ 70 h 82"/>
                <a:gd name="T72" fmla="*/ 26 w 82"/>
                <a:gd name="T73" fmla="*/ 70 h 82"/>
                <a:gd name="T74" fmla="*/ 24 w 82"/>
                <a:gd name="T75" fmla="*/ 72 h 82"/>
                <a:gd name="T76" fmla="*/ 8 w 82"/>
                <a:gd name="T77" fmla="*/ 5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2" h="82">
                  <a:moveTo>
                    <a:pt x="0" y="41"/>
                  </a:moveTo>
                  <a:cubicBezTo>
                    <a:pt x="0" y="63"/>
                    <a:pt x="18" y="82"/>
                    <a:pt x="41" y="82"/>
                  </a:cubicBezTo>
                  <a:cubicBezTo>
                    <a:pt x="63" y="82"/>
                    <a:pt x="82" y="63"/>
                    <a:pt x="82" y="41"/>
                  </a:cubicBezTo>
                  <a:cubicBezTo>
                    <a:pt x="82" y="18"/>
                    <a:pt x="63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lose/>
                  <a:moveTo>
                    <a:pt x="8" y="54"/>
                  </a:moveTo>
                  <a:cubicBezTo>
                    <a:pt x="10" y="55"/>
                    <a:pt x="12" y="57"/>
                    <a:pt x="12" y="57"/>
                  </a:cubicBezTo>
                  <a:cubicBezTo>
                    <a:pt x="13" y="57"/>
                    <a:pt x="14" y="57"/>
                    <a:pt x="14" y="57"/>
                  </a:cubicBezTo>
                  <a:cubicBezTo>
                    <a:pt x="14" y="57"/>
                    <a:pt x="17" y="50"/>
                    <a:pt x="17" y="48"/>
                  </a:cubicBezTo>
                  <a:cubicBezTo>
                    <a:pt x="17" y="46"/>
                    <a:pt x="18" y="44"/>
                    <a:pt x="18" y="44"/>
                  </a:cubicBezTo>
                  <a:cubicBezTo>
                    <a:pt x="18" y="44"/>
                    <a:pt x="13" y="35"/>
                    <a:pt x="13" y="35"/>
                  </a:cubicBezTo>
                  <a:cubicBezTo>
                    <a:pt x="12" y="35"/>
                    <a:pt x="12" y="34"/>
                    <a:pt x="10" y="34"/>
                  </a:cubicBezTo>
                  <a:cubicBezTo>
                    <a:pt x="9" y="34"/>
                    <a:pt x="7" y="35"/>
                    <a:pt x="6" y="37"/>
                  </a:cubicBezTo>
                  <a:cubicBezTo>
                    <a:pt x="7" y="26"/>
                    <a:pt x="12" y="17"/>
                    <a:pt x="21" y="12"/>
                  </a:cubicBezTo>
                  <a:cubicBezTo>
                    <a:pt x="21" y="14"/>
                    <a:pt x="21" y="16"/>
                    <a:pt x="20" y="17"/>
                  </a:cubicBezTo>
                  <a:cubicBezTo>
                    <a:pt x="20" y="18"/>
                    <a:pt x="22" y="18"/>
                    <a:pt x="22" y="18"/>
                  </a:cubicBezTo>
                  <a:cubicBezTo>
                    <a:pt x="22" y="18"/>
                    <a:pt x="33" y="19"/>
                    <a:pt x="34" y="19"/>
                  </a:cubicBezTo>
                  <a:cubicBezTo>
                    <a:pt x="35" y="19"/>
                    <a:pt x="36" y="18"/>
                    <a:pt x="36" y="18"/>
                  </a:cubicBezTo>
                  <a:cubicBezTo>
                    <a:pt x="36" y="18"/>
                    <a:pt x="41" y="12"/>
                    <a:pt x="42" y="11"/>
                  </a:cubicBezTo>
                  <a:cubicBezTo>
                    <a:pt x="43" y="10"/>
                    <a:pt x="42" y="8"/>
                    <a:pt x="42" y="8"/>
                  </a:cubicBezTo>
                  <a:cubicBezTo>
                    <a:pt x="38" y="5"/>
                    <a:pt x="38" y="5"/>
                    <a:pt x="38" y="5"/>
                  </a:cubicBezTo>
                  <a:cubicBezTo>
                    <a:pt x="39" y="5"/>
                    <a:pt x="40" y="5"/>
                    <a:pt x="41" y="5"/>
                  </a:cubicBezTo>
                  <a:cubicBezTo>
                    <a:pt x="49" y="5"/>
                    <a:pt x="56" y="8"/>
                    <a:pt x="62" y="12"/>
                  </a:cubicBezTo>
                  <a:cubicBezTo>
                    <a:pt x="61" y="12"/>
                    <a:pt x="60" y="13"/>
                    <a:pt x="60" y="14"/>
                  </a:cubicBezTo>
                  <a:cubicBezTo>
                    <a:pt x="60" y="15"/>
                    <a:pt x="61" y="16"/>
                    <a:pt x="61" y="17"/>
                  </a:cubicBezTo>
                  <a:cubicBezTo>
                    <a:pt x="62" y="18"/>
                    <a:pt x="65" y="26"/>
                    <a:pt x="66" y="26"/>
                  </a:cubicBezTo>
                  <a:cubicBezTo>
                    <a:pt x="67" y="27"/>
                    <a:pt x="72" y="29"/>
                    <a:pt x="73" y="30"/>
                  </a:cubicBezTo>
                  <a:cubicBezTo>
                    <a:pt x="74" y="31"/>
                    <a:pt x="75" y="31"/>
                    <a:pt x="75" y="31"/>
                  </a:cubicBezTo>
                  <a:cubicBezTo>
                    <a:pt x="76" y="34"/>
                    <a:pt x="77" y="38"/>
                    <a:pt x="77" y="41"/>
                  </a:cubicBezTo>
                  <a:cubicBezTo>
                    <a:pt x="77" y="44"/>
                    <a:pt x="76" y="48"/>
                    <a:pt x="75" y="51"/>
                  </a:cubicBezTo>
                  <a:cubicBezTo>
                    <a:pt x="74" y="52"/>
                    <a:pt x="68" y="57"/>
                    <a:pt x="68" y="57"/>
                  </a:cubicBezTo>
                  <a:cubicBezTo>
                    <a:pt x="68" y="57"/>
                    <a:pt x="67" y="59"/>
                    <a:pt x="67" y="60"/>
                  </a:cubicBezTo>
                  <a:cubicBezTo>
                    <a:pt x="67" y="60"/>
                    <a:pt x="65" y="65"/>
                    <a:pt x="64" y="67"/>
                  </a:cubicBezTo>
                  <a:cubicBezTo>
                    <a:pt x="60" y="72"/>
                    <a:pt x="54" y="75"/>
                    <a:pt x="47" y="76"/>
                  </a:cubicBezTo>
                  <a:cubicBezTo>
                    <a:pt x="41" y="72"/>
                    <a:pt x="41" y="72"/>
                    <a:pt x="41" y="72"/>
                  </a:cubicBezTo>
                  <a:cubicBezTo>
                    <a:pt x="41" y="71"/>
                    <a:pt x="39" y="70"/>
                    <a:pt x="38" y="70"/>
                  </a:cubicBezTo>
                  <a:cubicBezTo>
                    <a:pt x="26" y="70"/>
                    <a:pt x="26" y="70"/>
                    <a:pt x="26" y="70"/>
                  </a:cubicBezTo>
                  <a:cubicBezTo>
                    <a:pt x="25" y="70"/>
                    <a:pt x="24" y="71"/>
                    <a:pt x="24" y="72"/>
                  </a:cubicBezTo>
                  <a:cubicBezTo>
                    <a:pt x="17" y="68"/>
                    <a:pt x="11" y="62"/>
                    <a:pt x="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5" name="Freeform 167"/>
            <p:cNvSpPr/>
            <p:nvPr/>
          </p:nvSpPr>
          <p:spPr bwMode="auto">
            <a:xfrm>
              <a:off x="3122713" y="2526697"/>
              <a:ext cx="49214" cy="47631"/>
            </a:xfrm>
            <a:custGeom>
              <a:avLst/>
              <a:gdLst>
                <a:gd name="T0" fmla="*/ 7 w 26"/>
                <a:gd name="T1" fmla="*/ 2 h 27"/>
                <a:gd name="T2" fmla="*/ 10 w 26"/>
                <a:gd name="T3" fmla="*/ 0 h 27"/>
                <a:gd name="T4" fmla="*/ 22 w 26"/>
                <a:gd name="T5" fmla="*/ 3 h 27"/>
                <a:gd name="T6" fmla="*/ 25 w 26"/>
                <a:gd name="T7" fmla="*/ 6 h 27"/>
                <a:gd name="T8" fmla="*/ 26 w 26"/>
                <a:gd name="T9" fmla="*/ 18 h 27"/>
                <a:gd name="T10" fmla="*/ 24 w 26"/>
                <a:gd name="T11" fmla="*/ 22 h 27"/>
                <a:gd name="T12" fmla="*/ 13 w 26"/>
                <a:gd name="T13" fmla="*/ 26 h 27"/>
                <a:gd name="T14" fmla="*/ 9 w 26"/>
                <a:gd name="T15" fmla="*/ 25 h 27"/>
                <a:gd name="T16" fmla="*/ 1 w 26"/>
                <a:gd name="T17" fmla="*/ 16 h 27"/>
                <a:gd name="T18" fmla="*/ 0 w 26"/>
                <a:gd name="T19" fmla="*/ 12 h 27"/>
                <a:gd name="T20" fmla="*/ 7 w 26"/>
                <a:gd name="T21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" h="27">
                  <a:moveTo>
                    <a:pt x="7" y="2"/>
                  </a:moveTo>
                  <a:cubicBezTo>
                    <a:pt x="7" y="1"/>
                    <a:pt x="9" y="0"/>
                    <a:pt x="10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3"/>
                    <a:pt x="25" y="5"/>
                    <a:pt x="25" y="6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6" y="19"/>
                    <a:pt x="25" y="21"/>
                    <a:pt x="24" y="22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1" y="27"/>
                    <a:pt x="9" y="26"/>
                    <a:pt x="9" y="2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3"/>
                    <a:pt x="0" y="1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6" name="Freeform 168"/>
            <p:cNvSpPr>
              <a:spLocks noEditPoints="1"/>
            </p:cNvSpPr>
            <p:nvPr/>
          </p:nvSpPr>
          <p:spPr bwMode="auto">
            <a:xfrm>
              <a:off x="1908216" y="2534636"/>
              <a:ext cx="88904" cy="93674"/>
            </a:xfrm>
            <a:custGeom>
              <a:avLst/>
              <a:gdLst>
                <a:gd name="T0" fmla="*/ 0 w 49"/>
                <a:gd name="T1" fmla="*/ 25 h 50"/>
                <a:gd name="T2" fmla="*/ 24 w 49"/>
                <a:gd name="T3" fmla="*/ 50 h 50"/>
                <a:gd name="T4" fmla="*/ 49 w 49"/>
                <a:gd name="T5" fmla="*/ 25 h 50"/>
                <a:gd name="T6" fmla="*/ 24 w 49"/>
                <a:gd name="T7" fmla="*/ 0 h 50"/>
                <a:gd name="T8" fmla="*/ 0 w 49"/>
                <a:gd name="T9" fmla="*/ 25 h 50"/>
                <a:gd name="T10" fmla="*/ 4 w 49"/>
                <a:gd name="T11" fmla="*/ 33 h 50"/>
                <a:gd name="T12" fmla="*/ 7 w 49"/>
                <a:gd name="T13" fmla="*/ 34 h 50"/>
                <a:gd name="T14" fmla="*/ 8 w 49"/>
                <a:gd name="T15" fmla="*/ 35 h 50"/>
                <a:gd name="T16" fmla="*/ 10 w 49"/>
                <a:gd name="T17" fmla="*/ 29 h 50"/>
                <a:gd name="T18" fmla="*/ 10 w 49"/>
                <a:gd name="T19" fmla="*/ 27 h 50"/>
                <a:gd name="T20" fmla="*/ 7 w 49"/>
                <a:gd name="T21" fmla="*/ 21 h 50"/>
                <a:gd name="T22" fmla="*/ 6 w 49"/>
                <a:gd name="T23" fmla="*/ 21 h 50"/>
                <a:gd name="T24" fmla="*/ 3 w 49"/>
                <a:gd name="T25" fmla="*/ 22 h 50"/>
                <a:gd name="T26" fmla="*/ 12 w 49"/>
                <a:gd name="T27" fmla="*/ 7 h 50"/>
                <a:gd name="T28" fmla="*/ 12 w 49"/>
                <a:gd name="T29" fmla="*/ 10 h 50"/>
                <a:gd name="T30" fmla="*/ 13 w 49"/>
                <a:gd name="T31" fmla="*/ 11 h 50"/>
                <a:gd name="T32" fmla="*/ 20 w 49"/>
                <a:gd name="T33" fmla="*/ 12 h 50"/>
                <a:gd name="T34" fmla="*/ 21 w 49"/>
                <a:gd name="T35" fmla="*/ 11 h 50"/>
                <a:gd name="T36" fmla="*/ 25 w 49"/>
                <a:gd name="T37" fmla="*/ 7 h 50"/>
                <a:gd name="T38" fmla="*/ 25 w 49"/>
                <a:gd name="T39" fmla="*/ 5 h 50"/>
                <a:gd name="T40" fmla="*/ 22 w 49"/>
                <a:gd name="T41" fmla="*/ 3 h 50"/>
                <a:gd name="T42" fmla="*/ 24 w 49"/>
                <a:gd name="T43" fmla="*/ 3 h 50"/>
                <a:gd name="T44" fmla="*/ 37 w 49"/>
                <a:gd name="T45" fmla="*/ 8 h 50"/>
                <a:gd name="T46" fmla="*/ 36 w 49"/>
                <a:gd name="T47" fmla="*/ 8 h 50"/>
                <a:gd name="T48" fmla="*/ 37 w 49"/>
                <a:gd name="T49" fmla="*/ 11 h 50"/>
                <a:gd name="T50" fmla="*/ 39 w 49"/>
                <a:gd name="T51" fmla="*/ 16 h 50"/>
                <a:gd name="T52" fmla="*/ 44 w 49"/>
                <a:gd name="T53" fmla="*/ 19 h 50"/>
                <a:gd name="T54" fmla="*/ 45 w 49"/>
                <a:gd name="T55" fmla="*/ 19 h 50"/>
                <a:gd name="T56" fmla="*/ 46 w 49"/>
                <a:gd name="T57" fmla="*/ 25 h 50"/>
                <a:gd name="T58" fmla="*/ 45 w 49"/>
                <a:gd name="T59" fmla="*/ 31 h 50"/>
                <a:gd name="T60" fmla="*/ 41 w 49"/>
                <a:gd name="T61" fmla="*/ 35 h 50"/>
                <a:gd name="T62" fmla="*/ 40 w 49"/>
                <a:gd name="T63" fmla="*/ 36 h 50"/>
                <a:gd name="T64" fmla="*/ 39 w 49"/>
                <a:gd name="T65" fmla="*/ 41 h 50"/>
                <a:gd name="T66" fmla="*/ 28 w 49"/>
                <a:gd name="T67" fmla="*/ 46 h 50"/>
                <a:gd name="T68" fmla="*/ 25 w 49"/>
                <a:gd name="T69" fmla="*/ 44 h 50"/>
                <a:gd name="T70" fmla="*/ 22 w 49"/>
                <a:gd name="T71" fmla="*/ 43 h 50"/>
                <a:gd name="T72" fmla="*/ 15 w 49"/>
                <a:gd name="T73" fmla="*/ 42 h 50"/>
                <a:gd name="T74" fmla="*/ 14 w 49"/>
                <a:gd name="T75" fmla="*/ 44 h 50"/>
                <a:gd name="T76" fmla="*/ 4 w 49"/>
                <a:gd name="T77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38"/>
                    <a:pt x="11" y="50"/>
                    <a:pt x="24" y="50"/>
                  </a:cubicBezTo>
                  <a:cubicBezTo>
                    <a:pt x="38" y="50"/>
                    <a:pt x="49" y="38"/>
                    <a:pt x="49" y="25"/>
                  </a:cubicBezTo>
                  <a:cubicBezTo>
                    <a:pt x="49" y="11"/>
                    <a:pt x="38" y="0"/>
                    <a:pt x="24" y="0"/>
                  </a:cubicBezTo>
                  <a:cubicBezTo>
                    <a:pt x="11" y="0"/>
                    <a:pt x="0" y="11"/>
                    <a:pt x="0" y="25"/>
                  </a:cubicBezTo>
                  <a:close/>
                  <a:moveTo>
                    <a:pt x="4" y="33"/>
                  </a:moveTo>
                  <a:cubicBezTo>
                    <a:pt x="5" y="34"/>
                    <a:pt x="7" y="34"/>
                    <a:pt x="7" y="34"/>
                  </a:cubicBezTo>
                  <a:cubicBezTo>
                    <a:pt x="7" y="35"/>
                    <a:pt x="8" y="35"/>
                    <a:pt x="8" y="35"/>
                  </a:cubicBezTo>
                  <a:cubicBezTo>
                    <a:pt x="8" y="35"/>
                    <a:pt x="10" y="30"/>
                    <a:pt x="10" y="29"/>
                  </a:cubicBezTo>
                  <a:cubicBezTo>
                    <a:pt x="10" y="28"/>
                    <a:pt x="10" y="27"/>
                    <a:pt x="10" y="27"/>
                  </a:cubicBezTo>
                  <a:cubicBezTo>
                    <a:pt x="10" y="27"/>
                    <a:pt x="8" y="22"/>
                    <a:pt x="7" y="21"/>
                  </a:cubicBezTo>
                  <a:cubicBezTo>
                    <a:pt x="7" y="21"/>
                    <a:pt x="7" y="21"/>
                    <a:pt x="6" y="21"/>
                  </a:cubicBezTo>
                  <a:cubicBezTo>
                    <a:pt x="5" y="21"/>
                    <a:pt x="4" y="22"/>
                    <a:pt x="3" y="22"/>
                  </a:cubicBezTo>
                  <a:cubicBezTo>
                    <a:pt x="4" y="16"/>
                    <a:pt x="7" y="11"/>
                    <a:pt x="12" y="7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9" y="12"/>
                    <a:pt x="20" y="12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1"/>
                    <a:pt x="25" y="7"/>
                    <a:pt x="25" y="7"/>
                  </a:cubicBezTo>
                  <a:cubicBezTo>
                    <a:pt x="26" y="6"/>
                    <a:pt x="25" y="5"/>
                    <a:pt x="25" y="5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3" y="3"/>
                    <a:pt x="24" y="3"/>
                    <a:pt x="24" y="3"/>
                  </a:cubicBezTo>
                  <a:cubicBezTo>
                    <a:pt x="29" y="3"/>
                    <a:pt x="34" y="5"/>
                    <a:pt x="37" y="8"/>
                  </a:cubicBezTo>
                  <a:cubicBezTo>
                    <a:pt x="37" y="8"/>
                    <a:pt x="36" y="8"/>
                    <a:pt x="36" y="8"/>
                  </a:cubicBezTo>
                  <a:cubicBezTo>
                    <a:pt x="36" y="10"/>
                    <a:pt x="37" y="10"/>
                    <a:pt x="37" y="11"/>
                  </a:cubicBezTo>
                  <a:cubicBezTo>
                    <a:pt x="37" y="11"/>
                    <a:pt x="39" y="16"/>
                    <a:pt x="39" y="16"/>
                  </a:cubicBezTo>
                  <a:cubicBezTo>
                    <a:pt x="40" y="16"/>
                    <a:pt x="43" y="18"/>
                    <a:pt x="44" y="19"/>
                  </a:cubicBezTo>
                  <a:cubicBezTo>
                    <a:pt x="44" y="19"/>
                    <a:pt x="45" y="19"/>
                    <a:pt x="45" y="19"/>
                  </a:cubicBezTo>
                  <a:cubicBezTo>
                    <a:pt x="46" y="21"/>
                    <a:pt x="46" y="23"/>
                    <a:pt x="46" y="25"/>
                  </a:cubicBezTo>
                  <a:cubicBezTo>
                    <a:pt x="46" y="27"/>
                    <a:pt x="46" y="29"/>
                    <a:pt x="45" y="31"/>
                  </a:cubicBezTo>
                  <a:cubicBezTo>
                    <a:pt x="44" y="32"/>
                    <a:pt x="41" y="35"/>
                    <a:pt x="41" y="35"/>
                  </a:cubicBezTo>
                  <a:cubicBezTo>
                    <a:pt x="41" y="35"/>
                    <a:pt x="40" y="36"/>
                    <a:pt x="40" y="36"/>
                  </a:cubicBezTo>
                  <a:cubicBezTo>
                    <a:pt x="40" y="37"/>
                    <a:pt x="39" y="40"/>
                    <a:pt x="39" y="41"/>
                  </a:cubicBezTo>
                  <a:cubicBezTo>
                    <a:pt x="36" y="44"/>
                    <a:pt x="32" y="45"/>
                    <a:pt x="28" y="46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3"/>
                    <a:pt x="23" y="43"/>
                    <a:pt x="22" y="43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4" y="43"/>
                    <a:pt x="14" y="44"/>
                  </a:cubicBezTo>
                  <a:cubicBezTo>
                    <a:pt x="10" y="41"/>
                    <a:pt x="6" y="38"/>
                    <a:pt x="4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7" name="Freeform 169"/>
            <p:cNvSpPr/>
            <p:nvPr/>
          </p:nvSpPr>
          <p:spPr bwMode="auto">
            <a:xfrm>
              <a:off x="1944731" y="2572741"/>
              <a:ext cx="28576" cy="30166"/>
            </a:xfrm>
            <a:custGeom>
              <a:avLst/>
              <a:gdLst>
                <a:gd name="T0" fmla="*/ 4 w 16"/>
                <a:gd name="T1" fmla="*/ 1 h 16"/>
                <a:gd name="T2" fmla="*/ 6 w 16"/>
                <a:gd name="T3" fmla="*/ 0 h 16"/>
                <a:gd name="T4" fmla="*/ 14 w 16"/>
                <a:gd name="T5" fmla="*/ 1 h 16"/>
                <a:gd name="T6" fmla="*/ 15 w 16"/>
                <a:gd name="T7" fmla="*/ 3 h 16"/>
                <a:gd name="T8" fmla="*/ 16 w 16"/>
                <a:gd name="T9" fmla="*/ 10 h 16"/>
                <a:gd name="T10" fmla="*/ 14 w 16"/>
                <a:gd name="T11" fmla="*/ 13 h 16"/>
                <a:gd name="T12" fmla="*/ 8 w 16"/>
                <a:gd name="T13" fmla="*/ 15 h 16"/>
                <a:gd name="T14" fmla="*/ 5 w 16"/>
                <a:gd name="T15" fmla="*/ 15 h 16"/>
                <a:gd name="T16" fmla="*/ 1 w 16"/>
                <a:gd name="T17" fmla="*/ 9 h 16"/>
                <a:gd name="T18" fmla="*/ 0 w 16"/>
                <a:gd name="T19" fmla="*/ 7 h 16"/>
                <a:gd name="T20" fmla="*/ 4 w 16"/>
                <a:gd name="T2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6">
                  <a:moveTo>
                    <a:pt x="4" y="1"/>
                  </a:moveTo>
                  <a:cubicBezTo>
                    <a:pt x="5" y="0"/>
                    <a:pt x="6" y="0"/>
                    <a:pt x="6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2"/>
                    <a:pt x="15" y="2"/>
                    <a:pt x="15" y="3"/>
                  </a:cubicBezTo>
                  <a:cubicBezTo>
                    <a:pt x="16" y="10"/>
                    <a:pt x="16" y="10"/>
                    <a:pt x="16" y="10"/>
                  </a:cubicBezTo>
                  <a:cubicBezTo>
                    <a:pt x="16" y="11"/>
                    <a:pt x="15" y="12"/>
                    <a:pt x="14" y="1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6" y="15"/>
                    <a:pt x="5" y="1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0" y="7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8" name="Freeform 170"/>
            <p:cNvSpPr>
              <a:spLocks noEditPoints="1"/>
            </p:cNvSpPr>
            <p:nvPr/>
          </p:nvSpPr>
          <p:spPr bwMode="auto">
            <a:xfrm>
              <a:off x="761985" y="1886856"/>
              <a:ext cx="104780" cy="103200"/>
            </a:xfrm>
            <a:custGeom>
              <a:avLst/>
              <a:gdLst>
                <a:gd name="T0" fmla="*/ 0 w 58"/>
                <a:gd name="T1" fmla="*/ 28 h 57"/>
                <a:gd name="T2" fmla="*/ 29 w 58"/>
                <a:gd name="T3" fmla="*/ 57 h 57"/>
                <a:gd name="T4" fmla="*/ 58 w 58"/>
                <a:gd name="T5" fmla="*/ 28 h 57"/>
                <a:gd name="T6" fmla="*/ 29 w 58"/>
                <a:gd name="T7" fmla="*/ 0 h 57"/>
                <a:gd name="T8" fmla="*/ 0 w 58"/>
                <a:gd name="T9" fmla="*/ 28 h 57"/>
                <a:gd name="T10" fmla="*/ 6 w 58"/>
                <a:gd name="T11" fmla="*/ 38 h 57"/>
                <a:gd name="T12" fmla="*/ 9 w 58"/>
                <a:gd name="T13" fmla="*/ 39 h 57"/>
                <a:gd name="T14" fmla="*/ 10 w 58"/>
                <a:gd name="T15" fmla="*/ 40 h 57"/>
                <a:gd name="T16" fmla="*/ 12 w 58"/>
                <a:gd name="T17" fmla="*/ 34 h 57"/>
                <a:gd name="T18" fmla="*/ 13 w 58"/>
                <a:gd name="T19" fmla="*/ 31 h 57"/>
                <a:gd name="T20" fmla="*/ 9 w 58"/>
                <a:gd name="T21" fmla="*/ 24 h 57"/>
                <a:gd name="T22" fmla="*/ 8 w 58"/>
                <a:gd name="T23" fmla="*/ 23 h 57"/>
                <a:gd name="T24" fmla="*/ 4 w 58"/>
                <a:gd name="T25" fmla="*/ 25 h 57"/>
                <a:gd name="T26" fmla="*/ 15 w 58"/>
                <a:gd name="T27" fmla="*/ 8 h 57"/>
                <a:gd name="T28" fmla="*/ 15 w 58"/>
                <a:gd name="T29" fmla="*/ 11 h 57"/>
                <a:gd name="T30" fmla="*/ 16 w 58"/>
                <a:gd name="T31" fmla="*/ 13 h 57"/>
                <a:gd name="T32" fmla="*/ 24 w 58"/>
                <a:gd name="T33" fmla="*/ 13 h 57"/>
                <a:gd name="T34" fmla="*/ 26 w 58"/>
                <a:gd name="T35" fmla="*/ 12 h 57"/>
                <a:gd name="T36" fmla="*/ 30 w 58"/>
                <a:gd name="T37" fmla="*/ 7 h 57"/>
                <a:gd name="T38" fmla="*/ 30 w 58"/>
                <a:gd name="T39" fmla="*/ 6 h 57"/>
                <a:gd name="T40" fmla="*/ 27 w 58"/>
                <a:gd name="T41" fmla="*/ 3 h 57"/>
                <a:gd name="T42" fmla="*/ 29 w 58"/>
                <a:gd name="T43" fmla="*/ 3 h 57"/>
                <a:gd name="T44" fmla="*/ 44 w 58"/>
                <a:gd name="T45" fmla="*/ 8 h 57"/>
                <a:gd name="T46" fmla="*/ 42 w 58"/>
                <a:gd name="T47" fmla="*/ 9 h 57"/>
                <a:gd name="T48" fmla="*/ 43 w 58"/>
                <a:gd name="T49" fmla="*/ 12 h 57"/>
                <a:gd name="T50" fmla="*/ 46 w 58"/>
                <a:gd name="T51" fmla="*/ 18 h 57"/>
                <a:gd name="T52" fmla="*/ 52 w 58"/>
                <a:gd name="T53" fmla="*/ 21 h 57"/>
                <a:gd name="T54" fmla="*/ 53 w 58"/>
                <a:gd name="T55" fmla="*/ 22 h 57"/>
                <a:gd name="T56" fmla="*/ 54 w 58"/>
                <a:gd name="T57" fmla="*/ 28 h 57"/>
                <a:gd name="T58" fmla="*/ 53 w 58"/>
                <a:gd name="T59" fmla="*/ 35 h 57"/>
                <a:gd name="T60" fmla="*/ 48 w 58"/>
                <a:gd name="T61" fmla="*/ 40 h 57"/>
                <a:gd name="T62" fmla="*/ 47 w 58"/>
                <a:gd name="T63" fmla="*/ 41 h 57"/>
                <a:gd name="T64" fmla="*/ 45 w 58"/>
                <a:gd name="T65" fmla="*/ 47 h 57"/>
                <a:gd name="T66" fmla="*/ 33 w 58"/>
                <a:gd name="T67" fmla="*/ 53 h 57"/>
                <a:gd name="T68" fmla="*/ 29 w 58"/>
                <a:gd name="T69" fmla="*/ 50 h 57"/>
                <a:gd name="T70" fmla="*/ 27 w 58"/>
                <a:gd name="T71" fmla="*/ 49 h 57"/>
                <a:gd name="T72" fmla="*/ 19 w 58"/>
                <a:gd name="T73" fmla="*/ 49 h 57"/>
                <a:gd name="T74" fmla="*/ 17 w 58"/>
                <a:gd name="T75" fmla="*/ 50 h 57"/>
                <a:gd name="T76" fmla="*/ 6 w 58"/>
                <a:gd name="T77" fmla="*/ 3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" h="57">
                  <a:moveTo>
                    <a:pt x="0" y="28"/>
                  </a:moveTo>
                  <a:cubicBezTo>
                    <a:pt x="0" y="44"/>
                    <a:pt x="13" y="57"/>
                    <a:pt x="29" y="57"/>
                  </a:cubicBezTo>
                  <a:cubicBezTo>
                    <a:pt x="45" y="57"/>
                    <a:pt x="58" y="44"/>
                    <a:pt x="58" y="28"/>
                  </a:cubicBez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8"/>
                  </a:cubicBezTo>
                  <a:close/>
                  <a:moveTo>
                    <a:pt x="6" y="38"/>
                  </a:moveTo>
                  <a:cubicBezTo>
                    <a:pt x="7" y="38"/>
                    <a:pt x="9" y="39"/>
                    <a:pt x="9" y="39"/>
                  </a:cubicBezTo>
                  <a:cubicBezTo>
                    <a:pt x="9" y="40"/>
                    <a:pt x="10" y="40"/>
                    <a:pt x="10" y="40"/>
                  </a:cubicBezTo>
                  <a:cubicBezTo>
                    <a:pt x="10" y="40"/>
                    <a:pt x="12" y="35"/>
                    <a:pt x="12" y="34"/>
                  </a:cubicBezTo>
                  <a:cubicBezTo>
                    <a:pt x="12" y="32"/>
                    <a:pt x="13" y="31"/>
                    <a:pt x="13" y="31"/>
                  </a:cubicBezTo>
                  <a:cubicBezTo>
                    <a:pt x="13" y="31"/>
                    <a:pt x="10" y="24"/>
                    <a:pt x="9" y="24"/>
                  </a:cubicBezTo>
                  <a:cubicBezTo>
                    <a:pt x="9" y="24"/>
                    <a:pt x="9" y="23"/>
                    <a:pt x="8" y="23"/>
                  </a:cubicBezTo>
                  <a:cubicBezTo>
                    <a:pt x="7" y="23"/>
                    <a:pt x="5" y="25"/>
                    <a:pt x="4" y="25"/>
                  </a:cubicBezTo>
                  <a:cubicBezTo>
                    <a:pt x="5" y="18"/>
                    <a:pt x="9" y="12"/>
                    <a:pt x="15" y="8"/>
                  </a:cubicBezTo>
                  <a:cubicBezTo>
                    <a:pt x="15" y="9"/>
                    <a:pt x="15" y="11"/>
                    <a:pt x="15" y="11"/>
                  </a:cubicBezTo>
                  <a:cubicBezTo>
                    <a:pt x="15" y="12"/>
                    <a:pt x="16" y="13"/>
                    <a:pt x="16" y="13"/>
                  </a:cubicBezTo>
                  <a:cubicBezTo>
                    <a:pt x="16" y="13"/>
                    <a:pt x="23" y="13"/>
                    <a:pt x="24" y="13"/>
                  </a:cubicBezTo>
                  <a:cubicBezTo>
                    <a:pt x="25" y="13"/>
                    <a:pt x="26" y="12"/>
                    <a:pt x="26" y="12"/>
                  </a:cubicBezTo>
                  <a:cubicBezTo>
                    <a:pt x="26" y="12"/>
                    <a:pt x="29" y="8"/>
                    <a:pt x="30" y="7"/>
                  </a:cubicBezTo>
                  <a:cubicBezTo>
                    <a:pt x="31" y="7"/>
                    <a:pt x="30" y="6"/>
                    <a:pt x="30" y="6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3"/>
                    <a:pt x="28" y="3"/>
                    <a:pt x="29" y="3"/>
                  </a:cubicBezTo>
                  <a:cubicBezTo>
                    <a:pt x="35" y="3"/>
                    <a:pt x="40" y="5"/>
                    <a:pt x="44" y="8"/>
                  </a:cubicBezTo>
                  <a:cubicBezTo>
                    <a:pt x="43" y="9"/>
                    <a:pt x="43" y="9"/>
                    <a:pt x="42" y="9"/>
                  </a:cubicBezTo>
                  <a:cubicBezTo>
                    <a:pt x="42" y="11"/>
                    <a:pt x="43" y="11"/>
                    <a:pt x="43" y="12"/>
                  </a:cubicBezTo>
                  <a:cubicBezTo>
                    <a:pt x="44" y="13"/>
                    <a:pt x="46" y="18"/>
                    <a:pt x="46" y="18"/>
                  </a:cubicBezTo>
                  <a:cubicBezTo>
                    <a:pt x="47" y="18"/>
                    <a:pt x="51" y="20"/>
                    <a:pt x="52" y="21"/>
                  </a:cubicBezTo>
                  <a:cubicBezTo>
                    <a:pt x="52" y="22"/>
                    <a:pt x="53" y="22"/>
                    <a:pt x="53" y="22"/>
                  </a:cubicBezTo>
                  <a:cubicBezTo>
                    <a:pt x="54" y="24"/>
                    <a:pt x="54" y="26"/>
                    <a:pt x="54" y="28"/>
                  </a:cubicBezTo>
                  <a:cubicBezTo>
                    <a:pt x="54" y="31"/>
                    <a:pt x="54" y="33"/>
                    <a:pt x="53" y="35"/>
                  </a:cubicBezTo>
                  <a:cubicBezTo>
                    <a:pt x="52" y="36"/>
                    <a:pt x="48" y="40"/>
                    <a:pt x="48" y="40"/>
                  </a:cubicBezTo>
                  <a:cubicBezTo>
                    <a:pt x="48" y="40"/>
                    <a:pt x="47" y="41"/>
                    <a:pt x="47" y="41"/>
                  </a:cubicBezTo>
                  <a:cubicBezTo>
                    <a:pt x="47" y="42"/>
                    <a:pt x="46" y="45"/>
                    <a:pt x="45" y="47"/>
                  </a:cubicBezTo>
                  <a:cubicBezTo>
                    <a:pt x="42" y="50"/>
                    <a:pt x="38" y="52"/>
                    <a:pt x="33" y="53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29" y="49"/>
                    <a:pt x="28" y="49"/>
                    <a:pt x="27" y="49"/>
                  </a:cubicBezTo>
                  <a:cubicBezTo>
                    <a:pt x="19" y="49"/>
                    <a:pt x="19" y="49"/>
                    <a:pt x="19" y="49"/>
                  </a:cubicBezTo>
                  <a:cubicBezTo>
                    <a:pt x="18" y="49"/>
                    <a:pt x="17" y="49"/>
                    <a:pt x="17" y="50"/>
                  </a:cubicBezTo>
                  <a:cubicBezTo>
                    <a:pt x="12" y="47"/>
                    <a:pt x="8" y="43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9" name="Freeform 171"/>
            <p:cNvSpPr/>
            <p:nvPr/>
          </p:nvSpPr>
          <p:spPr bwMode="auto">
            <a:xfrm>
              <a:off x="806437" y="1926548"/>
              <a:ext cx="30164" cy="34929"/>
            </a:xfrm>
            <a:custGeom>
              <a:avLst/>
              <a:gdLst>
                <a:gd name="T0" fmla="*/ 5 w 18"/>
                <a:gd name="T1" fmla="*/ 1 h 19"/>
                <a:gd name="T2" fmla="*/ 8 w 18"/>
                <a:gd name="T3" fmla="*/ 0 h 19"/>
                <a:gd name="T4" fmla="*/ 16 w 18"/>
                <a:gd name="T5" fmla="*/ 2 h 19"/>
                <a:gd name="T6" fmla="*/ 18 w 18"/>
                <a:gd name="T7" fmla="*/ 4 h 19"/>
                <a:gd name="T8" fmla="*/ 18 w 18"/>
                <a:gd name="T9" fmla="*/ 13 h 19"/>
                <a:gd name="T10" fmla="*/ 17 w 18"/>
                <a:gd name="T11" fmla="*/ 15 h 19"/>
                <a:gd name="T12" fmla="*/ 9 w 18"/>
                <a:gd name="T13" fmla="*/ 18 h 19"/>
                <a:gd name="T14" fmla="*/ 6 w 18"/>
                <a:gd name="T15" fmla="*/ 18 h 19"/>
                <a:gd name="T16" fmla="*/ 1 w 18"/>
                <a:gd name="T17" fmla="*/ 11 h 19"/>
                <a:gd name="T18" fmla="*/ 0 w 18"/>
                <a:gd name="T19" fmla="*/ 9 h 19"/>
                <a:gd name="T20" fmla="*/ 5 w 18"/>
                <a:gd name="T2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9">
                  <a:moveTo>
                    <a:pt x="5" y="1"/>
                  </a:moveTo>
                  <a:cubicBezTo>
                    <a:pt x="5" y="1"/>
                    <a:pt x="7" y="0"/>
                    <a:pt x="8" y="0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3"/>
                    <a:pt x="17" y="3"/>
                    <a:pt x="18" y="4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5"/>
                    <a:pt x="17" y="15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8" y="19"/>
                    <a:pt x="7" y="19"/>
                    <a:pt x="6" y="18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11"/>
                    <a:pt x="0" y="9"/>
                    <a:pt x="0" y="9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0" name="Freeform 172"/>
            <p:cNvSpPr>
              <a:spLocks noEditPoints="1"/>
            </p:cNvSpPr>
            <p:nvPr/>
          </p:nvSpPr>
          <p:spPr bwMode="auto">
            <a:xfrm>
              <a:off x="2117776" y="2680704"/>
              <a:ext cx="90492" cy="90498"/>
            </a:xfrm>
            <a:custGeom>
              <a:avLst/>
              <a:gdLst>
                <a:gd name="T0" fmla="*/ 0 w 49"/>
                <a:gd name="T1" fmla="*/ 25 h 50"/>
                <a:gd name="T2" fmla="*/ 25 w 49"/>
                <a:gd name="T3" fmla="*/ 50 h 50"/>
                <a:gd name="T4" fmla="*/ 49 w 49"/>
                <a:gd name="T5" fmla="*/ 25 h 50"/>
                <a:gd name="T6" fmla="*/ 25 w 49"/>
                <a:gd name="T7" fmla="*/ 0 h 50"/>
                <a:gd name="T8" fmla="*/ 0 w 49"/>
                <a:gd name="T9" fmla="*/ 25 h 50"/>
                <a:gd name="T10" fmla="*/ 5 w 49"/>
                <a:gd name="T11" fmla="*/ 33 h 50"/>
                <a:gd name="T12" fmla="*/ 7 w 49"/>
                <a:gd name="T13" fmla="*/ 35 h 50"/>
                <a:gd name="T14" fmla="*/ 9 w 49"/>
                <a:gd name="T15" fmla="*/ 35 h 50"/>
                <a:gd name="T16" fmla="*/ 10 w 49"/>
                <a:gd name="T17" fmla="*/ 29 h 50"/>
                <a:gd name="T18" fmla="*/ 11 w 49"/>
                <a:gd name="T19" fmla="*/ 27 h 50"/>
                <a:gd name="T20" fmla="*/ 8 w 49"/>
                <a:gd name="T21" fmla="*/ 21 h 50"/>
                <a:gd name="T22" fmla="*/ 6 w 49"/>
                <a:gd name="T23" fmla="*/ 21 h 50"/>
                <a:gd name="T24" fmla="*/ 3 w 49"/>
                <a:gd name="T25" fmla="*/ 22 h 50"/>
                <a:gd name="T26" fmla="*/ 12 w 49"/>
                <a:gd name="T27" fmla="*/ 7 h 50"/>
                <a:gd name="T28" fmla="*/ 12 w 49"/>
                <a:gd name="T29" fmla="*/ 10 h 50"/>
                <a:gd name="T30" fmla="*/ 14 w 49"/>
                <a:gd name="T31" fmla="*/ 11 h 50"/>
                <a:gd name="T32" fmla="*/ 20 w 49"/>
                <a:gd name="T33" fmla="*/ 12 h 50"/>
                <a:gd name="T34" fmla="*/ 22 w 49"/>
                <a:gd name="T35" fmla="*/ 11 h 50"/>
                <a:gd name="T36" fmla="*/ 26 w 49"/>
                <a:gd name="T37" fmla="*/ 7 h 50"/>
                <a:gd name="T38" fmla="*/ 25 w 49"/>
                <a:gd name="T39" fmla="*/ 5 h 50"/>
                <a:gd name="T40" fmla="*/ 23 w 49"/>
                <a:gd name="T41" fmla="*/ 4 h 50"/>
                <a:gd name="T42" fmla="*/ 25 w 49"/>
                <a:gd name="T43" fmla="*/ 3 h 50"/>
                <a:gd name="T44" fmla="*/ 38 w 49"/>
                <a:gd name="T45" fmla="*/ 8 h 50"/>
                <a:gd name="T46" fmla="*/ 36 w 49"/>
                <a:gd name="T47" fmla="*/ 9 h 50"/>
                <a:gd name="T48" fmla="*/ 37 w 49"/>
                <a:gd name="T49" fmla="*/ 11 h 50"/>
                <a:gd name="T50" fmla="*/ 40 w 49"/>
                <a:gd name="T51" fmla="*/ 16 h 50"/>
                <a:gd name="T52" fmla="*/ 44 w 49"/>
                <a:gd name="T53" fmla="*/ 19 h 50"/>
                <a:gd name="T54" fmla="*/ 46 w 49"/>
                <a:gd name="T55" fmla="*/ 19 h 50"/>
                <a:gd name="T56" fmla="*/ 46 w 49"/>
                <a:gd name="T57" fmla="*/ 25 h 50"/>
                <a:gd name="T58" fmla="*/ 45 w 49"/>
                <a:gd name="T59" fmla="*/ 31 h 50"/>
                <a:gd name="T60" fmla="*/ 41 w 49"/>
                <a:gd name="T61" fmla="*/ 35 h 50"/>
                <a:gd name="T62" fmla="*/ 40 w 49"/>
                <a:gd name="T63" fmla="*/ 36 h 50"/>
                <a:gd name="T64" fmla="*/ 39 w 49"/>
                <a:gd name="T65" fmla="*/ 41 h 50"/>
                <a:gd name="T66" fmla="*/ 29 w 49"/>
                <a:gd name="T67" fmla="*/ 46 h 50"/>
                <a:gd name="T68" fmla="*/ 25 w 49"/>
                <a:gd name="T69" fmla="*/ 44 h 50"/>
                <a:gd name="T70" fmla="*/ 23 w 49"/>
                <a:gd name="T71" fmla="*/ 43 h 50"/>
                <a:gd name="T72" fmla="*/ 16 w 49"/>
                <a:gd name="T73" fmla="*/ 43 h 50"/>
                <a:gd name="T74" fmla="*/ 14 w 49"/>
                <a:gd name="T75" fmla="*/ 44 h 50"/>
                <a:gd name="T76" fmla="*/ 5 w 49"/>
                <a:gd name="T77" fmla="*/ 3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" h="50">
                  <a:moveTo>
                    <a:pt x="0" y="25"/>
                  </a:moveTo>
                  <a:cubicBezTo>
                    <a:pt x="0" y="39"/>
                    <a:pt x="11" y="50"/>
                    <a:pt x="25" y="50"/>
                  </a:cubicBezTo>
                  <a:cubicBezTo>
                    <a:pt x="38" y="50"/>
                    <a:pt x="49" y="39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lose/>
                  <a:moveTo>
                    <a:pt x="5" y="33"/>
                  </a:moveTo>
                  <a:cubicBezTo>
                    <a:pt x="6" y="34"/>
                    <a:pt x="7" y="34"/>
                    <a:pt x="7" y="35"/>
                  </a:cubicBezTo>
                  <a:cubicBezTo>
                    <a:pt x="8" y="35"/>
                    <a:pt x="9" y="35"/>
                    <a:pt x="9" y="35"/>
                  </a:cubicBezTo>
                  <a:cubicBezTo>
                    <a:pt x="9" y="35"/>
                    <a:pt x="10" y="30"/>
                    <a:pt x="10" y="29"/>
                  </a:cubicBezTo>
                  <a:cubicBezTo>
                    <a:pt x="10" y="28"/>
                    <a:pt x="11" y="27"/>
                    <a:pt x="11" y="27"/>
                  </a:cubicBezTo>
                  <a:cubicBezTo>
                    <a:pt x="11" y="27"/>
                    <a:pt x="8" y="22"/>
                    <a:pt x="8" y="21"/>
                  </a:cubicBezTo>
                  <a:cubicBezTo>
                    <a:pt x="8" y="21"/>
                    <a:pt x="7" y="21"/>
                    <a:pt x="6" y="21"/>
                  </a:cubicBezTo>
                  <a:cubicBezTo>
                    <a:pt x="6" y="21"/>
                    <a:pt x="4" y="22"/>
                    <a:pt x="3" y="22"/>
                  </a:cubicBezTo>
                  <a:cubicBezTo>
                    <a:pt x="4" y="16"/>
                    <a:pt x="8" y="11"/>
                    <a:pt x="12" y="7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1"/>
                    <a:pt x="14" y="11"/>
                    <a:pt x="14" y="11"/>
                  </a:cubicBezTo>
                  <a:cubicBezTo>
                    <a:pt x="14" y="11"/>
                    <a:pt x="20" y="12"/>
                    <a:pt x="20" y="12"/>
                  </a:cubicBezTo>
                  <a:cubicBezTo>
                    <a:pt x="21" y="12"/>
                    <a:pt x="22" y="11"/>
                    <a:pt x="22" y="11"/>
                  </a:cubicBezTo>
                  <a:cubicBezTo>
                    <a:pt x="22" y="11"/>
                    <a:pt x="25" y="8"/>
                    <a:pt x="26" y="7"/>
                  </a:cubicBezTo>
                  <a:cubicBezTo>
                    <a:pt x="26" y="6"/>
                    <a:pt x="25" y="5"/>
                    <a:pt x="25" y="5"/>
                  </a:cubicBezTo>
                  <a:cubicBezTo>
                    <a:pt x="23" y="4"/>
                    <a:pt x="23" y="4"/>
                    <a:pt x="23" y="4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30" y="3"/>
                    <a:pt x="34" y="5"/>
                    <a:pt x="38" y="8"/>
                  </a:cubicBezTo>
                  <a:cubicBezTo>
                    <a:pt x="37" y="8"/>
                    <a:pt x="36" y="8"/>
                    <a:pt x="36" y="9"/>
                  </a:cubicBezTo>
                  <a:cubicBezTo>
                    <a:pt x="36" y="10"/>
                    <a:pt x="37" y="10"/>
                    <a:pt x="37" y="11"/>
                  </a:cubicBezTo>
                  <a:cubicBezTo>
                    <a:pt x="37" y="11"/>
                    <a:pt x="39" y="16"/>
                    <a:pt x="40" y="16"/>
                  </a:cubicBezTo>
                  <a:cubicBezTo>
                    <a:pt x="40" y="16"/>
                    <a:pt x="43" y="18"/>
                    <a:pt x="44" y="19"/>
                  </a:cubicBezTo>
                  <a:cubicBezTo>
                    <a:pt x="45" y="19"/>
                    <a:pt x="45" y="19"/>
                    <a:pt x="46" y="19"/>
                  </a:cubicBezTo>
                  <a:cubicBezTo>
                    <a:pt x="46" y="21"/>
                    <a:pt x="46" y="23"/>
                    <a:pt x="46" y="25"/>
                  </a:cubicBezTo>
                  <a:cubicBezTo>
                    <a:pt x="46" y="27"/>
                    <a:pt x="46" y="29"/>
                    <a:pt x="45" y="31"/>
                  </a:cubicBezTo>
                  <a:cubicBezTo>
                    <a:pt x="45" y="32"/>
                    <a:pt x="41" y="35"/>
                    <a:pt x="41" y="35"/>
                  </a:cubicBezTo>
                  <a:cubicBezTo>
                    <a:pt x="41" y="35"/>
                    <a:pt x="41" y="36"/>
                    <a:pt x="40" y="36"/>
                  </a:cubicBezTo>
                  <a:cubicBezTo>
                    <a:pt x="40" y="37"/>
                    <a:pt x="39" y="40"/>
                    <a:pt x="39" y="41"/>
                  </a:cubicBezTo>
                  <a:cubicBezTo>
                    <a:pt x="36" y="44"/>
                    <a:pt x="32" y="45"/>
                    <a:pt x="29" y="46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3"/>
                    <a:pt x="24" y="43"/>
                    <a:pt x="23" y="43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5" y="43"/>
                    <a:pt x="15" y="43"/>
                    <a:pt x="14" y="44"/>
                  </a:cubicBezTo>
                  <a:cubicBezTo>
                    <a:pt x="10" y="41"/>
                    <a:pt x="7" y="38"/>
                    <a:pt x="5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1" name="Freeform 173"/>
            <p:cNvSpPr/>
            <p:nvPr/>
          </p:nvSpPr>
          <p:spPr bwMode="auto">
            <a:xfrm>
              <a:off x="2155878" y="2715634"/>
              <a:ext cx="28576" cy="30166"/>
            </a:xfrm>
            <a:custGeom>
              <a:avLst/>
              <a:gdLst>
                <a:gd name="T0" fmla="*/ 5 w 16"/>
                <a:gd name="T1" fmla="*/ 1 h 16"/>
                <a:gd name="T2" fmla="*/ 7 w 16"/>
                <a:gd name="T3" fmla="*/ 0 h 16"/>
                <a:gd name="T4" fmla="*/ 14 w 16"/>
                <a:gd name="T5" fmla="*/ 1 h 16"/>
                <a:gd name="T6" fmla="*/ 16 w 16"/>
                <a:gd name="T7" fmla="*/ 3 h 16"/>
                <a:gd name="T8" fmla="*/ 16 w 16"/>
                <a:gd name="T9" fmla="*/ 11 h 16"/>
                <a:gd name="T10" fmla="*/ 15 w 16"/>
                <a:gd name="T11" fmla="*/ 13 h 16"/>
                <a:gd name="T12" fmla="*/ 8 w 16"/>
                <a:gd name="T13" fmla="*/ 15 h 16"/>
                <a:gd name="T14" fmla="*/ 6 w 16"/>
                <a:gd name="T15" fmla="*/ 15 h 16"/>
                <a:gd name="T16" fmla="*/ 1 w 16"/>
                <a:gd name="T17" fmla="*/ 9 h 16"/>
                <a:gd name="T18" fmla="*/ 1 w 16"/>
                <a:gd name="T19" fmla="*/ 7 h 16"/>
                <a:gd name="T20" fmla="*/ 5 w 16"/>
                <a:gd name="T21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16">
                  <a:moveTo>
                    <a:pt x="5" y="1"/>
                  </a:moveTo>
                  <a:cubicBezTo>
                    <a:pt x="5" y="0"/>
                    <a:pt x="6" y="0"/>
                    <a:pt x="7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2"/>
                    <a:pt x="15" y="3"/>
                    <a:pt x="16" y="3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1"/>
                    <a:pt x="16" y="12"/>
                    <a:pt x="15" y="13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7" y="16"/>
                    <a:pt x="6" y="16"/>
                    <a:pt x="6" y="1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1" y="7"/>
                  </a:cubicBezTo>
                  <a:lnTo>
                    <a:pt x="5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2" name="Freeform 174"/>
            <p:cNvSpPr/>
            <p:nvPr/>
          </p:nvSpPr>
          <p:spPr bwMode="auto">
            <a:xfrm>
              <a:off x="854065" y="2139299"/>
              <a:ext cx="225436" cy="355644"/>
            </a:xfrm>
            <a:custGeom>
              <a:avLst/>
              <a:gdLst>
                <a:gd name="T0" fmla="*/ 118 w 123"/>
                <a:gd name="T1" fmla="*/ 37 h 194"/>
                <a:gd name="T2" fmla="*/ 71 w 123"/>
                <a:gd name="T3" fmla="*/ 2 h 194"/>
                <a:gd name="T4" fmla="*/ 64 w 123"/>
                <a:gd name="T5" fmla="*/ 1 h 194"/>
                <a:gd name="T6" fmla="*/ 62 w 123"/>
                <a:gd name="T7" fmla="*/ 1 h 194"/>
                <a:gd name="T8" fmla="*/ 46 w 123"/>
                <a:gd name="T9" fmla="*/ 5 h 194"/>
                <a:gd name="T10" fmla="*/ 44 w 123"/>
                <a:gd name="T11" fmla="*/ 5 h 194"/>
                <a:gd name="T12" fmla="*/ 39 w 123"/>
                <a:gd name="T13" fmla="*/ 9 h 194"/>
                <a:gd name="T14" fmla="*/ 25 w 123"/>
                <a:gd name="T15" fmla="*/ 31 h 194"/>
                <a:gd name="T16" fmla="*/ 19 w 123"/>
                <a:gd name="T17" fmla="*/ 9 h 194"/>
                <a:gd name="T18" fmla="*/ 8 w 123"/>
                <a:gd name="T19" fmla="*/ 2 h 194"/>
                <a:gd name="T20" fmla="*/ 1 w 123"/>
                <a:gd name="T21" fmla="*/ 13 h 194"/>
                <a:gd name="T22" fmla="*/ 11 w 123"/>
                <a:gd name="T23" fmla="*/ 55 h 194"/>
                <a:gd name="T24" fmla="*/ 12 w 123"/>
                <a:gd name="T25" fmla="*/ 57 h 194"/>
                <a:gd name="T26" fmla="*/ 16 w 123"/>
                <a:gd name="T27" fmla="*/ 63 h 194"/>
                <a:gd name="T28" fmla="*/ 29 w 123"/>
                <a:gd name="T29" fmla="*/ 60 h 194"/>
                <a:gd name="T30" fmla="*/ 39 w 123"/>
                <a:gd name="T31" fmla="*/ 43 h 194"/>
                <a:gd name="T32" fmla="*/ 48 w 123"/>
                <a:gd name="T33" fmla="*/ 83 h 194"/>
                <a:gd name="T34" fmla="*/ 32 w 123"/>
                <a:gd name="T35" fmla="*/ 100 h 194"/>
                <a:gd name="T36" fmla="*/ 27 w 123"/>
                <a:gd name="T37" fmla="*/ 112 h 194"/>
                <a:gd name="T38" fmla="*/ 38 w 123"/>
                <a:gd name="T39" fmla="*/ 158 h 194"/>
                <a:gd name="T40" fmla="*/ 51 w 123"/>
                <a:gd name="T41" fmla="*/ 166 h 194"/>
                <a:gd name="T42" fmla="*/ 59 w 123"/>
                <a:gd name="T43" fmla="*/ 153 h 194"/>
                <a:gd name="T44" fmla="*/ 50 w 123"/>
                <a:gd name="T45" fmla="*/ 113 h 194"/>
                <a:gd name="T46" fmla="*/ 63 w 123"/>
                <a:gd name="T47" fmla="*/ 99 h 194"/>
                <a:gd name="T48" fmla="*/ 67 w 123"/>
                <a:gd name="T49" fmla="*/ 98 h 194"/>
                <a:gd name="T50" fmla="*/ 77 w 123"/>
                <a:gd name="T51" fmla="*/ 96 h 194"/>
                <a:gd name="T52" fmla="*/ 98 w 123"/>
                <a:gd name="T53" fmla="*/ 184 h 194"/>
                <a:gd name="T54" fmla="*/ 111 w 123"/>
                <a:gd name="T55" fmla="*/ 193 h 194"/>
                <a:gd name="T56" fmla="*/ 119 w 123"/>
                <a:gd name="T57" fmla="*/ 180 h 194"/>
                <a:gd name="T58" fmla="*/ 97 w 123"/>
                <a:gd name="T59" fmla="*/ 83 h 194"/>
                <a:gd name="T60" fmla="*/ 97 w 123"/>
                <a:gd name="T61" fmla="*/ 83 h 194"/>
                <a:gd name="T62" fmla="*/ 86 w 123"/>
                <a:gd name="T63" fmla="*/ 37 h 194"/>
                <a:gd name="T64" fmla="*/ 107 w 123"/>
                <a:gd name="T65" fmla="*/ 52 h 194"/>
                <a:gd name="T66" fmla="*/ 120 w 123"/>
                <a:gd name="T67" fmla="*/ 50 h 194"/>
                <a:gd name="T68" fmla="*/ 118 w 123"/>
                <a:gd name="T69" fmla="*/ 37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3" h="194">
                  <a:moveTo>
                    <a:pt x="118" y="37"/>
                  </a:moveTo>
                  <a:cubicBezTo>
                    <a:pt x="71" y="2"/>
                    <a:pt x="71" y="2"/>
                    <a:pt x="71" y="2"/>
                  </a:cubicBezTo>
                  <a:cubicBezTo>
                    <a:pt x="69" y="1"/>
                    <a:pt x="66" y="0"/>
                    <a:pt x="64" y="1"/>
                  </a:cubicBezTo>
                  <a:cubicBezTo>
                    <a:pt x="63" y="1"/>
                    <a:pt x="63" y="1"/>
                    <a:pt x="62" y="1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5" y="5"/>
                    <a:pt x="45" y="5"/>
                    <a:pt x="44" y="5"/>
                  </a:cubicBezTo>
                  <a:cubicBezTo>
                    <a:pt x="42" y="6"/>
                    <a:pt x="40" y="7"/>
                    <a:pt x="39" y="9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4"/>
                    <a:pt x="13" y="1"/>
                    <a:pt x="8" y="2"/>
                  </a:cubicBezTo>
                  <a:cubicBezTo>
                    <a:pt x="3" y="3"/>
                    <a:pt x="0" y="8"/>
                    <a:pt x="1" y="13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11" y="55"/>
                    <a:pt x="11" y="56"/>
                    <a:pt x="12" y="57"/>
                  </a:cubicBezTo>
                  <a:cubicBezTo>
                    <a:pt x="12" y="59"/>
                    <a:pt x="14" y="61"/>
                    <a:pt x="16" y="63"/>
                  </a:cubicBezTo>
                  <a:cubicBezTo>
                    <a:pt x="20" y="66"/>
                    <a:pt x="26" y="64"/>
                    <a:pt x="29" y="60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48" y="83"/>
                    <a:pt x="48" y="83"/>
                    <a:pt x="48" y="83"/>
                  </a:cubicBezTo>
                  <a:cubicBezTo>
                    <a:pt x="32" y="100"/>
                    <a:pt x="32" y="100"/>
                    <a:pt x="32" y="100"/>
                  </a:cubicBezTo>
                  <a:cubicBezTo>
                    <a:pt x="28" y="103"/>
                    <a:pt x="26" y="107"/>
                    <a:pt x="27" y="112"/>
                  </a:cubicBezTo>
                  <a:cubicBezTo>
                    <a:pt x="38" y="158"/>
                    <a:pt x="38" y="158"/>
                    <a:pt x="38" y="158"/>
                  </a:cubicBezTo>
                  <a:cubicBezTo>
                    <a:pt x="39" y="164"/>
                    <a:pt x="45" y="167"/>
                    <a:pt x="51" y="166"/>
                  </a:cubicBezTo>
                  <a:cubicBezTo>
                    <a:pt x="57" y="165"/>
                    <a:pt x="60" y="159"/>
                    <a:pt x="59" y="153"/>
                  </a:cubicBezTo>
                  <a:cubicBezTo>
                    <a:pt x="50" y="113"/>
                    <a:pt x="50" y="113"/>
                    <a:pt x="50" y="11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64" y="99"/>
                    <a:pt x="66" y="99"/>
                    <a:pt x="67" y="98"/>
                  </a:cubicBezTo>
                  <a:cubicBezTo>
                    <a:pt x="77" y="96"/>
                    <a:pt x="77" y="96"/>
                    <a:pt x="77" y="96"/>
                  </a:cubicBezTo>
                  <a:cubicBezTo>
                    <a:pt x="98" y="184"/>
                    <a:pt x="98" y="184"/>
                    <a:pt x="98" y="184"/>
                  </a:cubicBezTo>
                  <a:cubicBezTo>
                    <a:pt x="99" y="190"/>
                    <a:pt x="105" y="194"/>
                    <a:pt x="111" y="193"/>
                  </a:cubicBezTo>
                  <a:cubicBezTo>
                    <a:pt x="117" y="191"/>
                    <a:pt x="121" y="185"/>
                    <a:pt x="119" y="180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97" y="83"/>
                    <a:pt x="97" y="83"/>
                    <a:pt x="97" y="83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11" y="55"/>
                    <a:pt x="117" y="55"/>
                    <a:pt x="120" y="50"/>
                  </a:cubicBezTo>
                  <a:cubicBezTo>
                    <a:pt x="123" y="46"/>
                    <a:pt x="122" y="40"/>
                    <a:pt x="118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3" name="Freeform 175"/>
            <p:cNvSpPr/>
            <p:nvPr/>
          </p:nvSpPr>
          <p:spPr bwMode="auto">
            <a:xfrm>
              <a:off x="903280" y="2059914"/>
              <a:ext cx="82554" cy="84148"/>
            </a:xfrm>
            <a:custGeom>
              <a:avLst/>
              <a:gdLst>
                <a:gd name="T0" fmla="*/ 27 w 44"/>
                <a:gd name="T1" fmla="*/ 43 h 45"/>
                <a:gd name="T2" fmla="*/ 42 w 44"/>
                <a:gd name="T3" fmla="*/ 18 h 45"/>
                <a:gd name="T4" fmla="*/ 17 w 44"/>
                <a:gd name="T5" fmla="*/ 3 h 45"/>
                <a:gd name="T6" fmla="*/ 2 w 44"/>
                <a:gd name="T7" fmla="*/ 27 h 45"/>
                <a:gd name="T8" fmla="*/ 27 w 44"/>
                <a:gd name="T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27" y="43"/>
                  </a:moveTo>
                  <a:cubicBezTo>
                    <a:pt x="38" y="40"/>
                    <a:pt x="44" y="29"/>
                    <a:pt x="42" y="18"/>
                  </a:cubicBezTo>
                  <a:cubicBezTo>
                    <a:pt x="39" y="7"/>
                    <a:pt x="28" y="0"/>
                    <a:pt x="17" y="3"/>
                  </a:cubicBezTo>
                  <a:cubicBezTo>
                    <a:pt x="6" y="5"/>
                    <a:pt x="0" y="16"/>
                    <a:pt x="2" y="27"/>
                  </a:cubicBezTo>
                  <a:cubicBezTo>
                    <a:pt x="5" y="38"/>
                    <a:pt x="16" y="45"/>
                    <a:pt x="27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4" name="Freeform 176"/>
            <p:cNvSpPr/>
            <p:nvPr/>
          </p:nvSpPr>
          <p:spPr bwMode="auto">
            <a:xfrm>
              <a:off x="3148114" y="5216255"/>
              <a:ext cx="196860" cy="296900"/>
            </a:xfrm>
            <a:custGeom>
              <a:avLst/>
              <a:gdLst>
                <a:gd name="T0" fmla="*/ 101 w 108"/>
                <a:gd name="T1" fmla="*/ 29 h 162"/>
                <a:gd name="T2" fmla="*/ 60 w 108"/>
                <a:gd name="T3" fmla="*/ 2 h 162"/>
                <a:gd name="T4" fmla="*/ 53 w 108"/>
                <a:gd name="T5" fmla="*/ 1 h 162"/>
                <a:gd name="T6" fmla="*/ 52 w 108"/>
                <a:gd name="T7" fmla="*/ 1 h 162"/>
                <a:gd name="T8" fmla="*/ 39 w 108"/>
                <a:gd name="T9" fmla="*/ 5 h 162"/>
                <a:gd name="T10" fmla="*/ 37 w 108"/>
                <a:gd name="T11" fmla="*/ 5 h 162"/>
                <a:gd name="T12" fmla="*/ 33 w 108"/>
                <a:gd name="T13" fmla="*/ 9 h 162"/>
                <a:gd name="T14" fmla="*/ 22 w 108"/>
                <a:gd name="T15" fmla="*/ 28 h 162"/>
                <a:gd name="T16" fmla="*/ 16 w 108"/>
                <a:gd name="T17" fmla="*/ 9 h 162"/>
                <a:gd name="T18" fmla="*/ 7 w 108"/>
                <a:gd name="T19" fmla="*/ 4 h 162"/>
                <a:gd name="T20" fmla="*/ 1 w 108"/>
                <a:gd name="T21" fmla="*/ 14 h 162"/>
                <a:gd name="T22" fmla="*/ 11 w 108"/>
                <a:gd name="T23" fmla="*/ 48 h 162"/>
                <a:gd name="T24" fmla="*/ 12 w 108"/>
                <a:gd name="T25" fmla="*/ 50 h 162"/>
                <a:gd name="T26" fmla="*/ 15 w 108"/>
                <a:gd name="T27" fmla="*/ 55 h 162"/>
                <a:gd name="T28" fmla="*/ 26 w 108"/>
                <a:gd name="T29" fmla="*/ 52 h 162"/>
                <a:gd name="T30" fmla="*/ 34 w 108"/>
                <a:gd name="T31" fmla="*/ 37 h 162"/>
                <a:gd name="T32" fmla="*/ 44 w 108"/>
                <a:gd name="T33" fmla="*/ 71 h 162"/>
                <a:gd name="T34" fmla="*/ 31 w 108"/>
                <a:gd name="T35" fmla="*/ 86 h 162"/>
                <a:gd name="T36" fmla="*/ 27 w 108"/>
                <a:gd name="T37" fmla="*/ 96 h 162"/>
                <a:gd name="T38" fmla="*/ 38 w 108"/>
                <a:gd name="T39" fmla="*/ 134 h 162"/>
                <a:gd name="T40" fmla="*/ 49 w 108"/>
                <a:gd name="T41" fmla="*/ 140 h 162"/>
                <a:gd name="T42" fmla="*/ 55 w 108"/>
                <a:gd name="T43" fmla="*/ 129 h 162"/>
                <a:gd name="T44" fmla="*/ 46 w 108"/>
                <a:gd name="T45" fmla="*/ 96 h 162"/>
                <a:gd name="T46" fmla="*/ 57 w 108"/>
                <a:gd name="T47" fmla="*/ 84 h 162"/>
                <a:gd name="T48" fmla="*/ 60 w 108"/>
                <a:gd name="T49" fmla="*/ 83 h 162"/>
                <a:gd name="T50" fmla="*/ 69 w 108"/>
                <a:gd name="T51" fmla="*/ 80 h 162"/>
                <a:gd name="T52" fmla="*/ 89 w 108"/>
                <a:gd name="T53" fmla="*/ 154 h 162"/>
                <a:gd name="T54" fmla="*/ 101 w 108"/>
                <a:gd name="T55" fmla="*/ 160 h 162"/>
                <a:gd name="T56" fmla="*/ 107 w 108"/>
                <a:gd name="T57" fmla="*/ 149 h 162"/>
                <a:gd name="T58" fmla="*/ 84 w 108"/>
                <a:gd name="T59" fmla="*/ 69 h 162"/>
                <a:gd name="T60" fmla="*/ 84 w 108"/>
                <a:gd name="T61" fmla="*/ 69 h 162"/>
                <a:gd name="T62" fmla="*/ 74 w 108"/>
                <a:gd name="T63" fmla="*/ 30 h 162"/>
                <a:gd name="T64" fmla="*/ 92 w 108"/>
                <a:gd name="T65" fmla="*/ 42 h 162"/>
                <a:gd name="T66" fmla="*/ 103 w 108"/>
                <a:gd name="T67" fmla="*/ 40 h 162"/>
                <a:gd name="T68" fmla="*/ 101 w 108"/>
                <a:gd name="T69" fmla="*/ 2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8" h="162">
                  <a:moveTo>
                    <a:pt x="101" y="29"/>
                  </a:moveTo>
                  <a:cubicBezTo>
                    <a:pt x="60" y="2"/>
                    <a:pt x="60" y="2"/>
                    <a:pt x="60" y="2"/>
                  </a:cubicBezTo>
                  <a:cubicBezTo>
                    <a:pt x="58" y="0"/>
                    <a:pt x="55" y="0"/>
                    <a:pt x="53" y="1"/>
                  </a:cubicBezTo>
                  <a:cubicBezTo>
                    <a:pt x="53" y="1"/>
                    <a:pt x="52" y="1"/>
                    <a:pt x="52" y="1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8" y="5"/>
                    <a:pt x="37" y="5"/>
                    <a:pt x="37" y="5"/>
                  </a:cubicBezTo>
                  <a:cubicBezTo>
                    <a:pt x="35" y="6"/>
                    <a:pt x="34" y="7"/>
                    <a:pt x="33" y="9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5"/>
                    <a:pt x="11" y="3"/>
                    <a:pt x="7" y="4"/>
                  </a:cubicBezTo>
                  <a:cubicBezTo>
                    <a:pt x="2" y="5"/>
                    <a:pt x="0" y="9"/>
                    <a:pt x="1" y="14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1" y="49"/>
                    <a:pt x="11" y="49"/>
                    <a:pt x="12" y="50"/>
                  </a:cubicBezTo>
                  <a:cubicBezTo>
                    <a:pt x="12" y="52"/>
                    <a:pt x="13" y="54"/>
                    <a:pt x="15" y="55"/>
                  </a:cubicBezTo>
                  <a:cubicBezTo>
                    <a:pt x="19" y="57"/>
                    <a:pt x="24" y="56"/>
                    <a:pt x="26" y="52"/>
                  </a:cubicBezTo>
                  <a:cubicBezTo>
                    <a:pt x="34" y="37"/>
                    <a:pt x="34" y="37"/>
                    <a:pt x="34" y="37"/>
                  </a:cubicBezTo>
                  <a:cubicBezTo>
                    <a:pt x="44" y="71"/>
                    <a:pt x="44" y="71"/>
                    <a:pt x="44" y="71"/>
                  </a:cubicBezTo>
                  <a:cubicBezTo>
                    <a:pt x="31" y="86"/>
                    <a:pt x="31" y="86"/>
                    <a:pt x="31" y="86"/>
                  </a:cubicBezTo>
                  <a:cubicBezTo>
                    <a:pt x="27" y="88"/>
                    <a:pt x="26" y="92"/>
                    <a:pt x="27" y="96"/>
                  </a:cubicBezTo>
                  <a:cubicBezTo>
                    <a:pt x="38" y="134"/>
                    <a:pt x="38" y="134"/>
                    <a:pt x="38" y="134"/>
                  </a:cubicBezTo>
                  <a:cubicBezTo>
                    <a:pt x="39" y="139"/>
                    <a:pt x="44" y="142"/>
                    <a:pt x="49" y="140"/>
                  </a:cubicBezTo>
                  <a:cubicBezTo>
                    <a:pt x="54" y="139"/>
                    <a:pt x="57" y="134"/>
                    <a:pt x="55" y="129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8" y="83"/>
                    <a:pt x="59" y="83"/>
                    <a:pt x="60" y="83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89" y="154"/>
                    <a:pt x="89" y="154"/>
                    <a:pt x="89" y="154"/>
                  </a:cubicBezTo>
                  <a:cubicBezTo>
                    <a:pt x="91" y="159"/>
                    <a:pt x="96" y="162"/>
                    <a:pt x="101" y="160"/>
                  </a:cubicBezTo>
                  <a:cubicBezTo>
                    <a:pt x="106" y="159"/>
                    <a:pt x="108" y="154"/>
                    <a:pt x="107" y="14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74" y="30"/>
                    <a:pt x="74" y="30"/>
                    <a:pt x="74" y="30"/>
                  </a:cubicBezTo>
                  <a:cubicBezTo>
                    <a:pt x="92" y="42"/>
                    <a:pt x="92" y="42"/>
                    <a:pt x="92" y="42"/>
                  </a:cubicBezTo>
                  <a:cubicBezTo>
                    <a:pt x="95" y="45"/>
                    <a:pt x="100" y="44"/>
                    <a:pt x="103" y="40"/>
                  </a:cubicBezTo>
                  <a:cubicBezTo>
                    <a:pt x="105" y="37"/>
                    <a:pt x="104" y="32"/>
                    <a:pt x="10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5" name="Freeform 177"/>
            <p:cNvSpPr/>
            <p:nvPr/>
          </p:nvSpPr>
          <p:spPr bwMode="auto">
            <a:xfrm>
              <a:off x="3186216" y="5152747"/>
              <a:ext cx="69853" cy="69859"/>
            </a:xfrm>
            <a:custGeom>
              <a:avLst/>
              <a:gdLst>
                <a:gd name="T0" fmla="*/ 24 w 38"/>
                <a:gd name="T1" fmla="*/ 35 h 38"/>
                <a:gd name="T2" fmla="*/ 36 w 38"/>
                <a:gd name="T3" fmla="*/ 14 h 38"/>
                <a:gd name="T4" fmla="*/ 14 w 38"/>
                <a:gd name="T5" fmla="*/ 2 h 38"/>
                <a:gd name="T6" fmla="*/ 2 w 38"/>
                <a:gd name="T7" fmla="*/ 23 h 38"/>
                <a:gd name="T8" fmla="*/ 24 w 38"/>
                <a:gd name="T9" fmla="*/ 3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8">
                  <a:moveTo>
                    <a:pt x="24" y="35"/>
                  </a:moveTo>
                  <a:cubicBezTo>
                    <a:pt x="33" y="33"/>
                    <a:pt x="38" y="23"/>
                    <a:pt x="36" y="14"/>
                  </a:cubicBezTo>
                  <a:cubicBezTo>
                    <a:pt x="33" y="5"/>
                    <a:pt x="24" y="0"/>
                    <a:pt x="14" y="2"/>
                  </a:cubicBezTo>
                  <a:cubicBezTo>
                    <a:pt x="5" y="5"/>
                    <a:pt x="0" y="14"/>
                    <a:pt x="2" y="23"/>
                  </a:cubicBezTo>
                  <a:cubicBezTo>
                    <a:pt x="5" y="33"/>
                    <a:pt x="15" y="38"/>
                    <a:pt x="24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6" name="Freeform 178"/>
            <p:cNvSpPr/>
            <p:nvPr/>
          </p:nvSpPr>
          <p:spPr bwMode="auto">
            <a:xfrm>
              <a:off x="3154464" y="4732008"/>
              <a:ext cx="163520" cy="241330"/>
            </a:xfrm>
            <a:custGeom>
              <a:avLst/>
              <a:gdLst>
                <a:gd name="T0" fmla="*/ 82 w 88"/>
                <a:gd name="T1" fmla="*/ 24 h 132"/>
                <a:gd name="T2" fmla="*/ 48 w 88"/>
                <a:gd name="T3" fmla="*/ 2 h 132"/>
                <a:gd name="T4" fmla="*/ 43 w 88"/>
                <a:gd name="T5" fmla="*/ 1 h 132"/>
                <a:gd name="T6" fmla="*/ 42 w 88"/>
                <a:gd name="T7" fmla="*/ 1 h 132"/>
                <a:gd name="T8" fmla="*/ 31 w 88"/>
                <a:gd name="T9" fmla="*/ 4 h 132"/>
                <a:gd name="T10" fmla="*/ 30 w 88"/>
                <a:gd name="T11" fmla="*/ 5 h 132"/>
                <a:gd name="T12" fmla="*/ 27 w 88"/>
                <a:gd name="T13" fmla="*/ 7 h 132"/>
                <a:gd name="T14" fmla="*/ 18 w 88"/>
                <a:gd name="T15" fmla="*/ 23 h 132"/>
                <a:gd name="T16" fmla="*/ 13 w 88"/>
                <a:gd name="T17" fmla="*/ 8 h 132"/>
                <a:gd name="T18" fmla="*/ 5 w 88"/>
                <a:gd name="T19" fmla="*/ 3 h 132"/>
                <a:gd name="T20" fmla="*/ 1 w 88"/>
                <a:gd name="T21" fmla="*/ 11 h 132"/>
                <a:gd name="T22" fmla="*/ 9 w 88"/>
                <a:gd name="T23" fmla="*/ 39 h 132"/>
                <a:gd name="T24" fmla="*/ 9 w 88"/>
                <a:gd name="T25" fmla="*/ 41 h 132"/>
                <a:gd name="T26" fmla="*/ 12 w 88"/>
                <a:gd name="T27" fmla="*/ 45 h 132"/>
                <a:gd name="T28" fmla="*/ 21 w 88"/>
                <a:gd name="T29" fmla="*/ 42 h 132"/>
                <a:gd name="T30" fmla="*/ 28 w 88"/>
                <a:gd name="T31" fmla="*/ 31 h 132"/>
                <a:gd name="T32" fmla="*/ 35 w 88"/>
                <a:gd name="T33" fmla="*/ 58 h 132"/>
                <a:gd name="T34" fmla="*/ 25 w 88"/>
                <a:gd name="T35" fmla="*/ 70 h 132"/>
                <a:gd name="T36" fmla="*/ 22 w 88"/>
                <a:gd name="T37" fmla="*/ 78 h 132"/>
                <a:gd name="T38" fmla="*/ 31 w 88"/>
                <a:gd name="T39" fmla="*/ 109 h 132"/>
                <a:gd name="T40" fmla="*/ 40 w 88"/>
                <a:gd name="T41" fmla="*/ 114 h 132"/>
                <a:gd name="T42" fmla="*/ 45 w 88"/>
                <a:gd name="T43" fmla="*/ 105 h 132"/>
                <a:gd name="T44" fmla="*/ 37 w 88"/>
                <a:gd name="T45" fmla="*/ 78 h 132"/>
                <a:gd name="T46" fmla="*/ 46 w 88"/>
                <a:gd name="T47" fmla="*/ 68 h 132"/>
                <a:gd name="T48" fmla="*/ 49 w 88"/>
                <a:gd name="T49" fmla="*/ 67 h 132"/>
                <a:gd name="T50" fmla="*/ 56 w 88"/>
                <a:gd name="T51" fmla="*/ 66 h 132"/>
                <a:gd name="T52" fmla="*/ 73 w 88"/>
                <a:gd name="T53" fmla="*/ 125 h 132"/>
                <a:gd name="T54" fmla="*/ 82 w 88"/>
                <a:gd name="T55" fmla="*/ 131 h 132"/>
                <a:gd name="T56" fmla="*/ 87 w 88"/>
                <a:gd name="T57" fmla="*/ 121 h 132"/>
                <a:gd name="T58" fmla="*/ 69 w 88"/>
                <a:gd name="T59" fmla="*/ 56 h 132"/>
                <a:gd name="T60" fmla="*/ 69 w 88"/>
                <a:gd name="T61" fmla="*/ 56 h 132"/>
                <a:gd name="T62" fmla="*/ 60 w 88"/>
                <a:gd name="T63" fmla="*/ 25 h 132"/>
                <a:gd name="T64" fmla="*/ 75 w 88"/>
                <a:gd name="T65" fmla="*/ 35 h 132"/>
                <a:gd name="T66" fmla="*/ 84 w 88"/>
                <a:gd name="T67" fmla="*/ 33 h 132"/>
                <a:gd name="T68" fmla="*/ 82 w 88"/>
                <a:gd name="T69" fmla="*/ 2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8" h="132">
                  <a:moveTo>
                    <a:pt x="82" y="24"/>
                  </a:moveTo>
                  <a:cubicBezTo>
                    <a:pt x="48" y="2"/>
                    <a:pt x="48" y="2"/>
                    <a:pt x="48" y="2"/>
                  </a:cubicBezTo>
                  <a:cubicBezTo>
                    <a:pt x="47" y="1"/>
                    <a:pt x="45" y="0"/>
                    <a:pt x="43" y="1"/>
                  </a:cubicBezTo>
                  <a:cubicBezTo>
                    <a:pt x="43" y="1"/>
                    <a:pt x="43" y="1"/>
                    <a:pt x="42" y="1"/>
                  </a:cubicBezTo>
                  <a:cubicBezTo>
                    <a:pt x="31" y="4"/>
                    <a:pt x="31" y="4"/>
                    <a:pt x="31" y="4"/>
                  </a:cubicBezTo>
                  <a:cubicBezTo>
                    <a:pt x="31" y="4"/>
                    <a:pt x="30" y="4"/>
                    <a:pt x="30" y="5"/>
                  </a:cubicBezTo>
                  <a:cubicBezTo>
                    <a:pt x="29" y="5"/>
                    <a:pt x="27" y="6"/>
                    <a:pt x="27" y="7"/>
                  </a:cubicBezTo>
                  <a:cubicBezTo>
                    <a:pt x="18" y="23"/>
                    <a:pt x="18" y="23"/>
                    <a:pt x="18" y="23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4"/>
                    <a:pt x="9" y="2"/>
                    <a:pt x="5" y="3"/>
                  </a:cubicBezTo>
                  <a:cubicBezTo>
                    <a:pt x="2" y="4"/>
                    <a:pt x="0" y="8"/>
                    <a:pt x="1" y="11"/>
                  </a:cubicBezTo>
                  <a:cubicBezTo>
                    <a:pt x="9" y="39"/>
                    <a:pt x="9" y="39"/>
                    <a:pt x="9" y="39"/>
                  </a:cubicBezTo>
                  <a:cubicBezTo>
                    <a:pt x="9" y="40"/>
                    <a:pt x="9" y="40"/>
                    <a:pt x="9" y="41"/>
                  </a:cubicBezTo>
                  <a:cubicBezTo>
                    <a:pt x="10" y="42"/>
                    <a:pt x="11" y="44"/>
                    <a:pt x="12" y="45"/>
                  </a:cubicBezTo>
                  <a:cubicBezTo>
                    <a:pt x="16" y="47"/>
                    <a:pt x="19" y="45"/>
                    <a:pt x="21" y="4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22" y="72"/>
                    <a:pt x="21" y="75"/>
                    <a:pt x="22" y="78"/>
                  </a:cubicBezTo>
                  <a:cubicBezTo>
                    <a:pt x="31" y="109"/>
                    <a:pt x="31" y="109"/>
                    <a:pt x="31" y="109"/>
                  </a:cubicBezTo>
                  <a:cubicBezTo>
                    <a:pt x="32" y="113"/>
                    <a:pt x="36" y="115"/>
                    <a:pt x="40" y="114"/>
                  </a:cubicBezTo>
                  <a:cubicBezTo>
                    <a:pt x="44" y="113"/>
                    <a:pt x="46" y="109"/>
                    <a:pt x="45" y="105"/>
                  </a:cubicBezTo>
                  <a:cubicBezTo>
                    <a:pt x="37" y="78"/>
                    <a:pt x="37" y="78"/>
                    <a:pt x="37" y="78"/>
                  </a:cubicBezTo>
                  <a:cubicBezTo>
                    <a:pt x="46" y="68"/>
                    <a:pt x="46" y="68"/>
                    <a:pt x="46" y="68"/>
                  </a:cubicBezTo>
                  <a:cubicBezTo>
                    <a:pt x="47" y="68"/>
                    <a:pt x="48" y="68"/>
                    <a:pt x="49" y="67"/>
                  </a:cubicBezTo>
                  <a:cubicBezTo>
                    <a:pt x="56" y="66"/>
                    <a:pt x="56" y="66"/>
                    <a:pt x="56" y="66"/>
                  </a:cubicBezTo>
                  <a:cubicBezTo>
                    <a:pt x="73" y="125"/>
                    <a:pt x="73" y="125"/>
                    <a:pt x="73" y="125"/>
                  </a:cubicBezTo>
                  <a:cubicBezTo>
                    <a:pt x="74" y="129"/>
                    <a:pt x="78" y="132"/>
                    <a:pt x="82" y="131"/>
                  </a:cubicBezTo>
                  <a:cubicBezTo>
                    <a:pt x="86" y="129"/>
                    <a:pt x="88" y="125"/>
                    <a:pt x="87" y="121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9" y="56"/>
                    <a:pt x="69" y="56"/>
                    <a:pt x="69" y="56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78" y="37"/>
                    <a:pt x="82" y="36"/>
                    <a:pt x="84" y="33"/>
                  </a:cubicBezTo>
                  <a:cubicBezTo>
                    <a:pt x="86" y="30"/>
                    <a:pt x="85" y="26"/>
                    <a:pt x="8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7" name="Freeform 179"/>
            <p:cNvSpPr/>
            <p:nvPr/>
          </p:nvSpPr>
          <p:spPr bwMode="auto">
            <a:xfrm>
              <a:off x="3186216" y="4679613"/>
              <a:ext cx="57153" cy="55570"/>
            </a:xfrm>
            <a:custGeom>
              <a:avLst/>
              <a:gdLst>
                <a:gd name="T0" fmla="*/ 19 w 31"/>
                <a:gd name="T1" fmla="*/ 29 h 31"/>
                <a:gd name="T2" fmla="*/ 29 w 31"/>
                <a:gd name="T3" fmla="*/ 12 h 31"/>
                <a:gd name="T4" fmla="*/ 12 w 31"/>
                <a:gd name="T5" fmla="*/ 2 h 31"/>
                <a:gd name="T6" fmla="*/ 2 w 31"/>
                <a:gd name="T7" fmla="*/ 20 h 31"/>
                <a:gd name="T8" fmla="*/ 19 w 31"/>
                <a:gd name="T9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19" y="29"/>
                  </a:moveTo>
                  <a:cubicBezTo>
                    <a:pt x="27" y="27"/>
                    <a:pt x="31" y="20"/>
                    <a:pt x="29" y="12"/>
                  </a:cubicBezTo>
                  <a:cubicBezTo>
                    <a:pt x="27" y="5"/>
                    <a:pt x="19" y="0"/>
                    <a:pt x="12" y="2"/>
                  </a:cubicBezTo>
                  <a:cubicBezTo>
                    <a:pt x="4" y="4"/>
                    <a:pt x="0" y="12"/>
                    <a:pt x="2" y="20"/>
                  </a:cubicBezTo>
                  <a:cubicBezTo>
                    <a:pt x="4" y="27"/>
                    <a:pt x="12" y="31"/>
                    <a:pt x="19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8" name="Freeform 180"/>
            <p:cNvSpPr/>
            <p:nvPr/>
          </p:nvSpPr>
          <p:spPr bwMode="auto">
            <a:xfrm>
              <a:off x="2882988" y="5219430"/>
              <a:ext cx="322279" cy="306426"/>
            </a:xfrm>
            <a:custGeom>
              <a:avLst/>
              <a:gdLst>
                <a:gd name="T0" fmla="*/ 121 w 177"/>
                <a:gd name="T1" fmla="*/ 16 h 167"/>
                <a:gd name="T2" fmla="*/ 64 w 177"/>
                <a:gd name="T3" fmla="*/ 1 h 167"/>
                <a:gd name="T4" fmla="*/ 57 w 177"/>
                <a:gd name="T5" fmla="*/ 2 h 167"/>
                <a:gd name="T6" fmla="*/ 56 w 177"/>
                <a:gd name="T7" fmla="*/ 2 h 167"/>
                <a:gd name="T8" fmla="*/ 42 w 177"/>
                <a:gd name="T9" fmla="*/ 12 h 167"/>
                <a:gd name="T10" fmla="*/ 40 w 177"/>
                <a:gd name="T11" fmla="*/ 13 h 167"/>
                <a:gd name="T12" fmla="*/ 37 w 177"/>
                <a:gd name="T13" fmla="*/ 19 h 167"/>
                <a:gd name="T14" fmla="*/ 32 w 177"/>
                <a:gd name="T15" fmla="*/ 44 h 167"/>
                <a:gd name="T16" fmla="*/ 19 w 177"/>
                <a:gd name="T17" fmla="*/ 25 h 167"/>
                <a:gd name="T18" fmla="*/ 6 w 177"/>
                <a:gd name="T19" fmla="*/ 23 h 167"/>
                <a:gd name="T20" fmla="*/ 3 w 177"/>
                <a:gd name="T21" fmla="*/ 36 h 167"/>
                <a:gd name="T22" fmla="*/ 27 w 177"/>
                <a:gd name="T23" fmla="*/ 71 h 167"/>
                <a:gd name="T24" fmla="*/ 29 w 177"/>
                <a:gd name="T25" fmla="*/ 73 h 167"/>
                <a:gd name="T26" fmla="*/ 35 w 177"/>
                <a:gd name="T27" fmla="*/ 77 h 167"/>
                <a:gd name="T28" fmla="*/ 46 w 177"/>
                <a:gd name="T29" fmla="*/ 70 h 167"/>
                <a:gd name="T30" fmla="*/ 49 w 177"/>
                <a:gd name="T31" fmla="*/ 50 h 167"/>
                <a:gd name="T32" fmla="*/ 72 w 177"/>
                <a:gd name="T33" fmla="*/ 84 h 167"/>
                <a:gd name="T34" fmla="*/ 63 w 177"/>
                <a:gd name="T35" fmla="*/ 106 h 167"/>
                <a:gd name="T36" fmla="*/ 63 w 177"/>
                <a:gd name="T37" fmla="*/ 119 h 167"/>
                <a:gd name="T38" fmla="*/ 90 w 177"/>
                <a:gd name="T39" fmla="*/ 158 h 167"/>
                <a:gd name="T40" fmla="*/ 105 w 177"/>
                <a:gd name="T41" fmla="*/ 160 h 167"/>
                <a:gd name="T42" fmla="*/ 108 w 177"/>
                <a:gd name="T43" fmla="*/ 145 h 167"/>
                <a:gd name="T44" fmla="*/ 85 w 177"/>
                <a:gd name="T45" fmla="*/ 112 h 167"/>
                <a:gd name="T46" fmla="*/ 92 w 177"/>
                <a:gd name="T47" fmla="*/ 94 h 167"/>
                <a:gd name="T48" fmla="*/ 96 w 177"/>
                <a:gd name="T49" fmla="*/ 91 h 167"/>
                <a:gd name="T50" fmla="*/ 104 w 177"/>
                <a:gd name="T51" fmla="*/ 86 h 167"/>
                <a:gd name="T52" fmla="*/ 155 w 177"/>
                <a:gd name="T53" fmla="*/ 161 h 167"/>
                <a:gd name="T54" fmla="*/ 170 w 177"/>
                <a:gd name="T55" fmla="*/ 164 h 167"/>
                <a:gd name="T56" fmla="*/ 173 w 177"/>
                <a:gd name="T57" fmla="*/ 148 h 167"/>
                <a:gd name="T58" fmla="*/ 117 w 177"/>
                <a:gd name="T59" fmla="*/ 67 h 167"/>
                <a:gd name="T60" fmla="*/ 117 w 177"/>
                <a:gd name="T61" fmla="*/ 67 h 167"/>
                <a:gd name="T62" fmla="*/ 91 w 177"/>
                <a:gd name="T63" fmla="*/ 27 h 167"/>
                <a:gd name="T64" fmla="*/ 116 w 177"/>
                <a:gd name="T65" fmla="*/ 34 h 167"/>
                <a:gd name="T66" fmla="*/ 127 w 177"/>
                <a:gd name="T67" fmla="*/ 28 h 167"/>
                <a:gd name="T68" fmla="*/ 121 w 177"/>
                <a:gd name="T69" fmla="*/ 16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7" h="167">
                  <a:moveTo>
                    <a:pt x="121" y="16"/>
                  </a:moveTo>
                  <a:cubicBezTo>
                    <a:pt x="64" y="1"/>
                    <a:pt x="64" y="1"/>
                    <a:pt x="64" y="1"/>
                  </a:cubicBezTo>
                  <a:cubicBezTo>
                    <a:pt x="62" y="0"/>
                    <a:pt x="59" y="0"/>
                    <a:pt x="57" y="2"/>
                  </a:cubicBezTo>
                  <a:cubicBezTo>
                    <a:pt x="56" y="2"/>
                    <a:pt x="56" y="2"/>
                    <a:pt x="56" y="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1" y="12"/>
                    <a:pt x="41" y="13"/>
                    <a:pt x="40" y="13"/>
                  </a:cubicBezTo>
                  <a:cubicBezTo>
                    <a:pt x="38" y="15"/>
                    <a:pt x="37" y="16"/>
                    <a:pt x="37" y="19"/>
                  </a:cubicBezTo>
                  <a:cubicBezTo>
                    <a:pt x="32" y="44"/>
                    <a:pt x="32" y="44"/>
                    <a:pt x="32" y="44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6" y="21"/>
                    <a:pt x="10" y="20"/>
                    <a:pt x="6" y="23"/>
                  </a:cubicBezTo>
                  <a:cubicBezTo>
                    <a:pt x="1" y="26"/>
                    <a:pt x="0" y="32"/>
                    <a:pt x="3" y="36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72"/>
                    <a:pt x="28" y="72"/>
                    <a:pt x="29" y="73"/>
                  </a:cubicBezTo>
                  <a:cubicBezTo>
                    <a:pt x="30" y="75"/>
                    <a:pt x="32" y="76"/>
                    <a:pt x="35" y="77"/>
                  </a:cubicBezTo>
                  <a:cubicBezTo>
                    <a:pt x="40" y="78"/>
                    <a:pt x="45" y="75"/>
                    <a:pt x="46" y="7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61" y="110"/>
                    <a:pt x="60" y="115"/>
                    <a:pt x="63" y="119"/>
                  </a:cubicBezTo>
                  <a:cubicBezTo>
                    <a:pt x="90" y="158"/>
                    <a:pt x="90" y="158"/>
                    <a:pt x="90" y="158"/>
                  </a:cubicBezTo>
                  <a:cubicBezTo>
                    <a:pt x="93" y="162"/>
                    <a:pt x="100" y="164"/>
                    <a:pt x="105" y="160"/>
                  </a:cubicBezTo>
                  <a:cubicBezTo>
                    <a:pt x="110" y="157"/>
                    <a:pt x="111" y="150"/>
                    <a:pt x="108" y="145"/>
                  </a:cubicBezTo>
                  <a:cubicBezTo>
                    <a:pt x="85" y="112"/>
                    <a:pt x="85" y="112"/>
                    <a:pt x="85" y="112"/>
                  </a:cubicBezTo>
                  <a:cubicBezTo>
                    <a:pt x="92" y="94"/>
                    <a:pt x="92" y="94"/>
                    <a:pt x="92" y="94"/>
                  </a:cubicBezTo>
                  <a:cubicBezTo>
                    <a:pt x="93" y="93"/>
                    <a:pt x="94" y="92"/>
                    <a:pt x="96" y="91"/>
                  </a:cubicBezTo>
                  <a:cubicBezTo>
                    <a:pt x="104" y="86"/>
                    <a:pt x="104" y="86"/>
                    <a:pt x="104" y="86"/>
                  </a:cubicBezTo>
                  <a:cubicBezTo>
                    <a:pt x="155" y="161"/>
                    <a:pt x="155" y="161"/>
                    <a:pt x="155" y="161"/>
                  </a:cubicBezTo>
                  <a:cubicBezTo>
                    <a:pt x="159" y="166"/>
                    <a:pt x="165" y="167"/>
                    <a:pt x="170" y="164"/>
                  </a:cubicBezTo>
                  <a:cubicBezTo>
                    <a:pt x="175" y="160"/>
                    <a:pt x="177" y="153"/>
                    <a:pt x="173" y="148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117" y="67"/>
                    <a:pt x="117" y="67"/>
                    <a:pt x="117" y="67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116" y="34"/>
                    <a:pt x="116" y="34"/>
                    <a:pt x="116" y="34"/>
                  </a:cubicBezTo>
                  <a:cubicBezTo>
                    <a:pt x="121" y="36"/>
                    <a:pt x="126" y="33"/>
                    <a:pt x="127" y="28"/>
                  </a:cubicBezTo>
                  <a:cubicBezTo>
                    <a:pt x="129" y="23"/>
                    <a:pt x="126" y="18"/>
                    <a:pt x="121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9" name="Freeform 181"/>
            <p:cNvSpPr/>
            <p:nvPr/>
          </p:nvSpPr>
          <p:spPr bwMode="auto">
            <a:xfrm>
              <a:off x="2903627" y="5154335"/>
              <a:ext cx="85729" cy="84147"/>
            </a:xfrm>
            <a:custGeom>
              <a:avLst/>
              <a:gdLst>
                <a:gd name="T0" fmla="*/ 35 w 47"/>
                <a:gd name="T1" fmla="*/ 40 h 47"/>
                <a:gd name="T2" fmla="*/ 40 w 47"/>
                <a:gd name="T3" fmla="*/ 12 h 47"/>
                <a:gd name="T4" fmla="*/ 12 w 47"/>
                <a:gd name="T5" fmla="*/ 7 h 47"/>
                <a:gd name="T6" fmla="*/ 7 w 47"/>
                <a:gd name="T7" fmla="*/ 35 h 47"/>
                <a:gd name="T8" fmla="*/ 35 w 47"/>
                <a:gd name="T9" fmla="*/ 4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7">
                  <a:moveTo>
                    <a:pt x="35" y="40"/>
                  </a:moveTo>
                  <a:cubicBezTo>
                    <a:pt x="44" y="34"/>
                    <a:pt x="47" y="21"/>
                    <a:pt x="40" y="12"/>
                  </a:cubicBezTo>
                  <a:cubicBezTo>
                    <a:pt x="34" y="3"/>
                    <a:pt x="21" y="0"/>
                    <a:pt x="12" y="7"/>
                  </a:cubicBezTo>
                  <a:cubicBezTo>
                    <a:pt x="3" y="13"/>
                    <a:pt x="0" y="26"/>
                    <a:pt x="7" y="35"/>
                  </a:cubicBezTo>
                  <a:cubicBezTo>
                    <a:pt x="13" y="44"/>
                    <a:pt x="26" y="47"/>
                    <a:pt x="35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0" name="Freeform 182"/>
            <p:cNvSpPr/>
            <p:nvPr/>
          </p:nvSpPr>
          <p:spPr bwMode="auto">
            <a:xfrm>
              <a:off x="1211270" y="2899806"/>
              <a:ext cx="228611" cy="311188"/>
            </a:xfrm>
            <a:custGeom>
              <a:avLst/>
              <a:gdLst>
                <a:gd name="T0" fmla="*/ 120 w 124"/>
                <a:gd name="T1" fmla="*/ 40 h 169"/>
                <a:gd name="T2" fmla="*/ 62 w 124"/>
                <a:gd name="T3" fmla="*/ 2 h 169"/>
                <a:gd name="T4" fmla="*/ 55 w 124"/>
                <a:gd name="T5" fmla="*/ 1 h 169"/>
                <a:gd name="T6" fmla="*/ 54 w 124"/>
                <a:gd name="T7" fmla="*/ 1 h 169"/>
                <a:gd name="T8" fmla="*/ 40 w 124"/>
                <a:gd name="T9" fmla="*/ 5 h 169"/>
                <a:gd name="T10" fmla="*/ 38 w 124"/>
                <a:gd name="T11" fmla="*/ 6 h 169"/>
                <a:gd name="T12" fmla="*/ 34 w 124"/>
                <a:gd name="T13" fmla="*/ 9 h 169"/>
                <a:gd name="T14" fmla="*/ 23 w 124"/>
                <a:gd name="T15" fmla="*/ 30 h 169"/>
                <a:gd name="T16" fmla="*/ 17 w 124"/>
                <a:gd name="T17" fmla="*/ 10 h 169"/>
                <a:gd name="T18" fmla="*/ 7 w 124"/>
                <a:gd name="T19" fmla="*/ 4 h 169"/>
                <a:gd name="T20" fmla="*/ 1 w 124"/>
                <a:gd name="T21" fmla="*/ 15 h 169"/>
                <a:gd name="T22" fmla="*/ 11 w 124"/>
                <a:gd name="T23" fmla="*/ 51 h 169"/>
                <a:gd name="T24" fmla="*/ 12 w 124"/>
                <a:gd name="T25" fmla="*/ 53 h 169"/>
                <a:gd name="T26" fmla="*/ 16 w 124"/>
                <a:gd name="T27" fmla="*/ 58 h 169"/>
                <a:gd name="T28" fmla="*/ 27 w 124"/>
                <a:gd name="T29" fmla="*/ 55 h 169"/>
                <a:gd name="T30" fmla="*/ 36 w 124"/>
                <a:gd name="T31" fmla="*/ 39 h 169"/>
                <a:gd name="T32" fmla="*/ 46 w 124"/>
                <a:gd name="T33" fmla="*/ 74 h 169"/>
                <a:gd name="T34" fmla="*/ 32 w 124"/>
                <a:gd name="T35" fmla="*/ 90 h 169"/>
                <a:gd name="T36" fmla="*/ 29 w 124"/>
                <a:gd name="T37" fmla="*/ 101 h 169"/>
                <a:gd name="T38" fmla="*/ 40 w 124"/>
                <a:gd name="T39" fmla="*/ 141 h 169"/>
                <a:gd name="T40" fmla="*/ 52 w 124"/>
                <a:gd name="T41" fmla="*/ 147 h 169"/>
                <a:gd name="T42" fmla="*/ 59 w 124"/>
                <a:gd name="T43" fmla="*/ 135 h 169"/>
                <a:gd name="T44" fmla="*/ 49 w 124"/>
                <a:gd name="T45" fmla="*/ 101 h 169"/>
                <a:gd name="T46" fmla="*/ 59 w 124"/>
                <a:gd name="T47" fmla="*/ 88 h 169"/>
                <a:gd name="T48" fmla="*/ 63 w 124"/>
                <a:gd name="T49" fmla="*/ 87 h 169"/>
                <a:gd name="T50" fmla="*/ 72 w 124"/>
                <a:gd name="T51" fmla="*/ 84 h 169"/>
                <a:gd name="T52" fmla="*/ 94 w 124"/>
                <a:gd name="T53" fmla="*/ 161 h 169"/>
                <a:gd name="T54" fmla="*/ 106 w 124"/>
                <a:gd name="T55" fmla="*/ 168 h 169"/>
                <a:gd name="T56" fmla="*/ 113 w 124"/>
                <a:gd name="T57" fmla="*/ 156 h 169"/>
                <a:gd name="T58" fmla="*/ 89 w 124"/>
                <a:gd name="T59" fmla="*/ 72 h 169"/>
                <a:gd name="T60" fmla="*/ 89 w 124"/>
                <a:gd name="T61" fmla="*/ 72 h 169"/>
                <a:gd name="T62" fmla="*/ 77 w 124"/>
                <a:gd name="T63" fmla="*/ 31 h 169"/>
                <a:gd name="T64" fmla="*/ 111 w 124"/>
                <a:gd name="T65" fmla="*/ 53 h 169"/>
                <a:gd name="T66" fmla="*/ 122 w 124"/>
                <a:gd name="T67" fmla="*/ 51 h 169"/>
                <a:gd name="T68" fmla="*/ 120 w 124"/>
                <a:gd name="T69" fmla="*/ 4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4" h="169">
                  <a:moveTo>
                    <a:pt x="120" y="40"/>
                  </a:moveTo>
                  <a:cubicBezTo>
                    <a:pt x="62" y="2"/>
                    <a:pt x="62" y="2"/>
                    <a:pt x="62" y="2"/>
                  </a:cubicBezTo>
                  <a:cubicBezTo>
                    <a:pt x="60" y="0"/>
                    <a:pt x="58" y="0"/>
                    <a:pt x="55" y="1"/>
                  </a:cubicBezTo>
                  <a:cubicBezTo>
                    <a:pt x="55" y="1"/>
                    <a:pt x="55" y="1"/>
                    <a:pt x="54" y="1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39" y="5"/>
                    <a:pt x="39" y="5"/>
                    <a:pt x="38" y="6"/>
                  </a:cubicBezTo>
                  <a:cubicBezTo>
                    <a:pt x="36" y="6"/>
                    <a:pt x="35" y="8"/>
                    <a:pt x="34" y="9"/>
                  </a:cubicBezTo>
                  <a:cubicBezTo>
                    <a:pt x="23" y="30"/>
                    <a:pt x="23" y="30"/>
                    <a:pt x="23" y="3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6" y="6"/>
                    <a:pt x="11" y="3"/>
                    <a:pt x="7" y="4"/>
                  </a:cubicBezTo>
                  <a:cubicBezTo>
                    <a:pt x="2" y="6"/>
                    <a:pt x="0" y="10"/>
                    <a:pt x="1" y="15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1"/>
                    <a:pt x="12" y="52"/>
                    <a:pt x="12" y="53"/>
                  </a:cubicBezTo>
                  <a:cubicBezTo>
                    <a:pt x="13" y="55"/>
                    <a:pt x="14" y="57"/>
                    <a:pt x="16" y="58"/>
                  </a:cubicBezTo>
                  <a:cubicBezTo>
                    <a:pt x="20" y="60"/>
                    <a:pt x="25" y="59"/>
                    <a:pt x="27" y="55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32" y="90"/>
                    <a:pt x="32" y="90"/>
                    <a:pt x="32" y="90"/>
                  </a:cubicBezTo>
                  <a:cubicBezTo>
                    <a:pt x="29" y="92"/>
                    <a:pt x="27" y="97"/>
                    <a:pt x="29" y="101"/>
                  </a:cubicBezTo>
                  <a:cubicBezTo>
                    <a:pt x="40" y="141"/>
                    <a:pt x="40" y="141"/>
                    <a:pt x="40" y="141"/>
                  </a:cubicBezTo>
                  <a:cubicBezTo>
                    <a:pt x="42" y="146"/>
                    <a:pt x="47" y="149"/>
                    <a:pt x="52" y="147"/>
                  </a:cubicBezTo>
                  <a:cubicBezTo>
                    <a:pt x="57" y="146"/>
                    <a:pt x="60" y="140"/>
                    <a:pt x="59" y="135"/>
                  </a:cubicBezTo>
                  <a:cubicBezTo>
                    <a:pt x="49" y="101"/>
                    <a:pt x="49" y="101"/>
                    <a:pt x="49" y="101"/>
                  </a:cubicBezTo>
                  <a:cubicBezTo>
                    <a:pt x="59" y="88"/>
                    <a:pt x="59" y="88"/>
                    <a:pt x="59" y="88"/>
                  </a:cubicBezTo>
                  <a:cubicBezTo>
                    <a:pt x="61" y="87"/>
                    <a:pt x="62" y="87"/>
                    <a:pt x="63" y="87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94" y="161"/>
                    <a:pt x="94" y="161"/>
                    <a:pt x="94" y="161"/>
                  </a:cubicBezTo>
                  <a:cubicBezTo>
                    <a:pt x="96" y="166"/>
                    <a:pt x="101" y="169"/>
                    <a:pt x="106" y="168"/>
                  </a:cubicBezTo>
                  <a:cubicBezTo>
                    <a:pt x="111" y="166"/>
                    <a:pt x="114" y="161"/>
                    <a:pt x="113" y="156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77" y="31"/>
                    <a:pt x="77" y="31"/>
                    <a:pt x="77" y="31"/>
                  </a:cubicBezTo>
                  <a:cubicBezTo>
                    <a:pt x="111" y="53"/>
                    <a:pt x="111" y="53"/>
                    <a:pt x="111" y="53"/>
                  </a:cubicBezTo>
                  <a:cubicBezTo>
                    <a:pt x="114" y="56"/>
                    <a:pt x="119" y="55"/>
                    <a:pt x="122" y="51"/>
                  </a:cubicBezTo>
                  <a:cubicBezTo>
                    <a:pt x="124" y="47"/>
                    <a:pt x="123" y="42"/>
                    <a:pt x="120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1" name="Freeform 183"/>
            <p:cNvSpPr/>
            <p:nvPr/>
          </p:nvSpPr>
          <p:spPr bwMode="auto">
            <a:xfrm>
              <a:off x="1250959" y="2833123"/>
              <a:ext cx="74617" cy="73034"/>
            </a:xfrm>
            <a:custGeom>
              <a:avLst/>
              <a:gdLst>
                <a:gd name="T0" fmla="*/ 26 w 41"/>
                <a:gd name="T1" fmla="*/ 37 h 40"/>
                <a:gd name="T2" fmla="*/ 38 w 41"/>
                <a:gd name="T3" fmla="*/ 15 h 40"/>
                <a:gd name="T4" fmla="*/ 16 w 41"/>
                <a:gd name="T5" fmla="*/ 3 h 40"/>
                <a:gd name="T6" fmla="*/ 3 w 41"/>
                <a:gd name="T7" fmla="*/ 25 h 40"/>
                <a:gd name="T8" fmla="*/ 26 w 41"/>
                <a:gd name="T9" fmla="*/ 3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26" y="37"/>
                  </a:moveTo>
                  <a:cubicBezTo>
                    <a:pt x="35" y="35"/>
                    <a:pt x="41" y="25"/>
                    <a:pt x="38" y="15"/>
                  </a:cubicBezTo>
                  <a:cubicBezTo>
                    <a:pt x="35" y="5"/>
                    <a:pt x="25" y="0"/>
                    <a:pt x="16" y="3"/>
                  </a:cubicBezTo>
                  <a:cubicBezTo>
                    <a:pt x="6" y="5"/>
                    <a:pt x="0" y="15"/>
                    <a:pt x="3" y="25"/>
                  </a:cubicBezTo>
                  <a:cubicBezTo>
                    <a:pt x="6" y="35"/>
                    <a:pt x="16" y="40"/>
                    <a:pt x="2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2" name="Freeform 184"/>
            <p:cNvSpPr/>
            <p:nvPr/>
          </p:nvSpPr>
          <p:spPr bwMode="auto">
            <a:xfrm>
              <a:off x="1443056" y="2887105"/>
              <a:ext cx="239724" cy="311188"/>
            </a:xfrm>
            <a:custGeom>
              <a:avLst/>
              <a:gdLst>
                <a:gd name="T0" fmla="*/ 126 w 130"/>
                <a:gd name="T1" fmla="*/ 33 h 169"/>
                <a:gd name="T2" fmla="*/ 82 w 130"/>
                <a:gd name="T3" fmla="*/ 1 h 169"/>
                <a:gd name="T4" fmla="*/ 75 w 130"/>
                <a:gd name="T5" fmla="*/ 0 h 169"/>
                <a:gd name="T6" fmla="*/ 74 w 130"/>
                <a:gd name="T7" fmla="*/ 0 h 169"/>
                <a:gd name="T8" fmla="*/ 59 w 130"/>
                <a:gd name="T9" fmla="*/ 4 h 169"/>
                <a:gd name="T10" fmla="*/ 58 w 130"/>
                <a:gd name="T11" fmla="*/ 5 h 169"/>
                <a:gd name="T12" fmla="*/ 53 w 130"/>
                <a:gd name="T13" fmla="*/ 8 h 169"/>
                <a:gd name="T14" fmla="*/ 24 w 130"/>
                <a:gd name="T15" fmla="*/ 55 h 169"/>
                <a:gd name="T16" fmla="*/ 5 w 130"/>
                <a:gd name="T17" fmla="*/ 42 h 169"/>
                <a:gd name="T18" fmla="*/ 1 w 130"/>
                <a:gd name="T19" fmla="*/ 42 h 169"/>
                <a:gd name="T20" fmla="*/ 2 w 130"/>
                <a:gd name="T21" fmla="*/ 46 h 169"/>
                <a:gd name="T22" fmla="*/ 20 w 130"/>
                <a:gd name="T23" fmla="*/ 60 h 169"/>
                <a:gd name="T24" fmla="*/ 19 w 130"/>
                <a:gd name="T25" fmla="*/ 63 h 169"/>
                <a:gd name="T26" fmla="*/ 22 w 130"/>
                <a:gd name="T27" fmla="*/ 74 h 169"/>
                <a:gd name="T28" fmla="*/ 33 w 130"/>
                <a:gd name="T29" fmla="*/ 71 h 169"/>
                <a:gd name="T30" fmla="*/ 54 w 130"/>
                <a:gd name="T31" fmla="*/ 39 h 169"/>
                <a:gd name="T32" fmla="*/ 62 w 130"/>
                <a:gd name="T33" fmla="*/ 75 h 169"/>
                <a:gd name="T34" fmla="*/ 48 w 130"/>
                <a:gd name="T35" fmla="*/ 91 h 169"/>
                <a:gd name="T36" fmla="*/ 43 w 130"/>
                <a:gd name="T37" fmla="*/ 102 h 169"/>
                <a:gd name="T38" fmla="*/ 52 w 130"/>
                <a:gd name="T39" fmla="*/ 137 h 169"/>
                <a:gd name="T40" fmla="*/ 64 w 130"/>
                <a:gd name="T41" fmla="*/ 144 h 169"/>
                <a:gd name="T42" fmla="*/ 71 w 130"/>
                <a:gd name="T43" fmla="*/ 132 h 169"/>
                <a:gd name="T44" fmla="*/ 64 w 130"/>
                <a:gd name="T45" fmla="*/ 103 h 169"/>
                <a:gd name="T46" fmla="*/ 76 w 130"/>
                <a:gd name="T47" fmla="*/ 90 h 169"/>
                <a:gd name="T48" fmla="*/ 80 w 130"/>
                <a:gd name="T49" fmla="*/ 89 h 169"/>
                <a:gd name="T50" fmla="*/ 89 w 130"/>
                <a:gd name="T51" fmla="*/ 87 h 169"/>
                <a:gd name="T52" fmla="*/ 107 w 130"/>
                <a:gd name="T53" fmla="*/ 161 h 169"/>
                <a:gd name="T54" fmla="*/ 119 w 130"/>
                <a:gd name="T55" fmla="*/ 168 h 169"/>
                <a:gd name="T56" fmla="*/ 126 w 130"/>
                <a:gd name="T57" fmla="*/ 156 h 169"/>
                <a:gd name="T58" fmla="*/ 107 w 130"/>
                <a:gd name="T59" fmla="*/ 75 h 169"/>
                <a:gd name="T60" fmla="*/ 107 w 130"/>
                <a:gd name="T61" fmla="*/ 75 h 169"/>
                <a:gd name="T62" fmla="*/ 104 w 130"/>
                <a:gd name="T63" fmla="*/ 66 h 169"/>
                <a:gd name="T64" fmla="*/ 101 w 130"/>
                <a:gd name="T65" fmla="*/ 54 h 169"/>
                <a:gd name="T66" fmla="*/ 101 w 130"/>
                <a:gd name="T67" fmla="*/ 54 h 169"/>
                <a:gd name="T68" fmla="*/ 96 w 130"/>
                <a:gd name="T69" fmla="*/ 33 h 169"/>
                <a:gd name="T70" fmla="*/ 116 w 130"/>
                <a:gd name="T71" fmla="*/ 47 h 169"/>
                <a:gd name="T72" fmla="*/ 128 w 130"/>
                <a:gd name="T73" fmla="*/ 45 h 169"/>
                <a:gd name="T74" fmla="*/ 126 w 130"/>
                <a:gd name="T75" fmla="*/ 3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0" h="169">
                  <a:moveTo>
                    <a:pt x="126" y="33"/>
                  </a:moveTo>
                  <a:cubicBezTo>
                    <a:pt x="82" y="1"/>
                    <a:pt x="82" y="1"/>
                    <a:pt x="82" y="1"/>
                  </a:cubicBezTo>
                  <a:cubicBezTo>
                    <a:pt x="80" y="0"/>
                    <a:pt x="78" y="0"/>
                    <a:pt x="75" y="0"/>
                  </a:cubicBezTo>
                  <a:cubicBezTo>
                    <a:pt x="75" y="0"/>
                    <a:pt x="75" y="0"/>
                    <a:pt x="74" y="0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9" y="4"/>
                    <a:pt x="58" y="4"/>
                    <a:pt x="58" y="5"/>
                  </a:cubicBezTo>
                  <a:cubicBezTo>
                    <a:pt x="56" y="5"/>
                    <a:pt x="54" y="6"/>
                    <a:pt x="53" y="8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4" y="41"/>
                    <a:pt x="2" y="41"/>
                    <a:pt x="1" y="42"/>
                  </a:cubicBezTo>
                  <a:cubicBezTo>
                    <a:pt x="0" y="44"/>
                    <a:pt x="1" y="45"/>
                    <a:pt x="2" y="46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6" y="67"/>
                    <a:pt x="18" y="72"/>
                    <a:pt x="22" y="74"/>
                  </a:cubicBezTo>
                  <a:cubicBezTo>
                    <a:pt x="26" y="77"/>
                    <a:pt x="31" y="75"/>
                    <a:pt x="33" y="71"/>
                  </a:cubicBezTo>
                  <a:cubicBezTo>
                    <a:pt x="54" y="39"/>
                    <a:pt x="54" y="39"/>
                    <a:pt x="54" y="39"/>
                  </a:cubicBezTo>
                  <a:cubicBezTo>
                    <a:pt x="62" y="75"/>
                    <a:pt x="62" y="75"/>
                    <a:pt x="62" y="75"/>
                  </a:cubicBezTo>
                  <a:cubicBezTo>
                    <a:pt x="48" y="91"/>
                    <a:pt x="48" y="91"/>
                    <a:pt x="48" y="91"/>
                  </a:cubicBezTo>
                  <a:cubicBezTo>
                    <a:pt x="44" y="94"/>
                    <a:pt x="42" y="98"/>
                    <a:pt x="43" y="102"/>
                  </a:cubicBezTo>
                  <a:cubicBezTo>
                    <a:pt x="52" y="137"/>
                    <a:pt x="52" y="137"/>
                    <a:pt x="52" y="137"/>
                  </a:cubicBezTo>
                  <a:cubicBezTo>
                    <a:pt x="53" y="143"/>
                    <a:pt x="58" y="146"/>
                    <a:pt x="64" y="144"/>
                  </a:cubicBezTo>
                  <a:cubicBezTo>
                    <a:pt x="69" y="143"/>
                    <a:pt x="72" y="138"/>
                    <a:pt x="71" y="132"/>
                  </a:cubicBezTo>
                  <a:cubicBezTo>
                    <a:pt x="64" y="103"/>
                    <a:pt x="64" y="103"/>
                    <a:pt x="64" y="103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7" y="90"/>
                    <a:pt x="79" y="90"/>
                    <a:pt x="80" y="89"/>
                  </a:cubicBezTo>
                  <a:cubicBezTo>
                    <a:pt x="89" y="87"/>
                    <a:pt x="89" y="87"/>
                    <a:pt x="89" y="87"/>
                  </a:cubicBezTo>
                  <a:cubicBezTo>
                    <a:pt x="107" y="161"/>
                    <a:pt x="107" y="161"/>
                    <a:pt x="107" y="161"/>
                  </a:cubicBezTo>
                  <a:cubicBezTo>
                    <a:pt x="108" y="166"/>
                    <a:pt x="114" y="169"/>
                    <a:pt x="119" y="168"/>
                  </a:cubicBezTo>
                  <a:cubicBezTo>
                    <a:pt x="124" y="167"/>
                    <a:pt x="128" y="162"/>
                    <a:pt x="126" y="156"/>
                  </a:cubicBezTo>
                  <a:cubicBezTo>
                    <a:pt x="107" y="75"/>
                    <a:pt x="107" y="75"/>
                    <a:pt x="107" y="75"/>
                  </a:cubicBezTo>
                  <a:cubicBezTo>
                    <a:pt x="107" y="75"/>
                    <a:pt x="107" y="75"/>
                    <a:pt x="107" y="75"/>
                  </a:cubicBezTo>
                  <a:cubicBezTo>
                    <a:pt x="104" y="66"/>
                    <a:pt x="104" y="66"/>
                    <a:pt x="104" y="66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101" y="54"/>
                    <a:pt x="101" y="54"/>
                    <a:pt x="101" y="54"/>
                  </a:cubicBezTo>
                  <a:cubicBezTo>
                    <a:pt x="96" y="33"/>
                    <a:pt x="96" y="33"/>
                    <a:pt x="96" y="33"/>
                  </a:cubicBezTo>
                  <a:cubicBezTo>
                    <a:pt x="116" y="47"/>
                    <a:pt x="116" y="47"/>
                    <a:pt x="116" y="47"/>
                  </a:cubicBezTo>
                  <a:cubicBezTo>
                    <a:pt x="120" y="50"/>
                    <a:pt x="125" y="49"/>
                    <a:pt x="128" y="45"/>
                  </a:cubicBezTo>
                  <a:cubicBezTo>
                    <a:pt x="130" y="41"/>
                    <a:pt x="130" y="36"/>
                    <a:pt x="126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3" name="Freeform 185"/>
            <p:cNvSpPr/>
            <p:nvPr/>
          </p:nvSpPr>
          <p:spPr bwMode="auto">
            <a:xfrm>
              <a:off x="1517672" y="2815658"/>
              <a:ext cx="76204" cy="76209"/>
            </a:xfrm>
            <a:custGeom>
              <a:avLst/>
              <a:gdLst>
                <a:gd name="T0" fmla="*/ 25 w 41"/>
                <a:gd name="T1" fmla="*/ 38 h 41"/>
                <a:gd name="T2" fmla="*/ 39 w 41"/>
                <a:gd name="T3" fmla="*/ 16 h 41"/>
                <a:gd name="T4" fmla="*/ 17 w 41"/>
                <a:gd name="T5" fmla="*/ 2 h 41"/>
                <a:gd name="T6" fmla="*/ 3 w 41"/>
                <a:gd name="T7" fmla="*/ 25 h 41"/>
                <a:gd name="T8" fmla="*/ 25 w 41"/>
                <a:gd name="T9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25" y="38"/>
                  </a:moveTo>
                  <a:cubicBezTo>
                    <a:pt x="35" y="36"/>
                    <a:pt x="41" y="26"/>
                    <a:pt x="39" y="16"/>
                  </a:cubicBezTo>
                  <a:cubicBezTo>
                    <a:pt x="37" y="6"/>
                    <a:pt x="27" y="0"/>
                    <a:pt x="17" y="2"/>
                  </a:cubicBezTo>
                  <a:cubicBezTo>
                    <a:pt x="6" y="4"/>
                    <a:pt x="0" y="14"/>
                    <a:pt x="3" y="25"/>
                  </a:cubicBezTo>
                  <a:cubicBezTo>
                    <a:pt x="5" y="35"/>
                    <a:pt x="15" y="41"/>
                    <a:pt x="25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4" name="Freeform 186"/>
            <p:cNvSpPr/>
            <p:nvPr/>
          </p:nvSpPr>
          <p:spPr bwMode="auto">
            <a:xfrm>
              <a:off x="1312875" y="2158352"/>
              <a:ext cx="158758" cy="274672"/>
            </a:xfrm>
            <a:custGeom>
              <a:avLst/>
              <a:gdLst>
                <a:gd name="T0" fmla="*/ 61 w 86"/>
                <a:gd name="T1" fmla="*/ 42 h 149"/>
                <a:gd name="T2" fmla="*/ 84 w 86"/>
                <a:gd name="T3" fmla="*/ 10 h 149"/>
                <a:gd name="T4" fmla="*/ 82 w 86"/>
                <a:gd name="T5" fmla="*/ 2 h 149"/>
                <a:gd name="T6" fmla="*/ 74 w 86"/>
                <a:gd name="T7" fmla="*/ 3 h 149"/>
                <a:gd name="T8" fmla="*/ 54 w 86"/>
                <a:gd name="T9" fmla="*/ 33 h 149"/>
                <a:gd name="T10" fmla="*/ 48 w 86"/>
                <a:gd name="T11" fmla="*/ 32 h 149"/>
                <a:gd name="T12" fmla="*/ 48 w 86"/>
                <a:gd name="T13" fmla="*/ 32 h 149"/>
                <a:gd name="T14" fmla="*/ 38 w 86"/>
                <a:gd name="T15" fmla="*/ 32 h 149"/>
                <a:gd name="T16" fmla="*/ 37 w 86"/>
                <a:gd name="T17" fmla="*/ 32 h 149"/>
                <a:gd name="T18" fmla="*/ 32 w 86"/>
                <a:gd name="T19" fmla="*/ 33 h 149"/>
                <a:gd name="T20" fmla="*/ 11 w 86"/>
                <a:gd name="T21" fmla="*/ 3 h 149"/>
                <a:gd name="T22" fmla="*/ 3 w 86"/>
                <a:gd name="T23" fmla="*/ 2 h 149"/>
                <a:gd name="T24" fmla="*/ 2 w 86"/>
                <a:gd name="T25" fmla="*/ 10 h 149"/>
                <a:gd name="T26" fmla="*/ 24 w 86"/>
                <a:gd name="T27" fmla="*/ 42 h 149"/>
                <a:gd name="T28" fmla="*/ 27 w 86"/>
                <a:gd name="T29" fmla="*/ 83 h 149"/>
                <a:gd name="T30" fmla="*/ 27 w 86"/>
                <a:gd name="T31" fmla="*/ 84 h 149"/>
                <a:gd name="T32" fmla="*/ 23 w 86"/>
                <a:gd name="T33" fmla="*/ 141 h 149"/>
                <a:gd name="T34" fmla="*/ 29 w 86"/>
                <a:gd name="T35" fmla="*/ 149 h 149"/>
                <a:gd name="T36" fmla="*/ 37 w 86"/>
                <a:gd name="T37" fmla="*/ 143 h 149"/>
                <a:gd name="T38" fmla="*/ 41 w 86"/>
                <a:gd name="T39" fmla="*/ 89 h 149"/>
                <a:gd name="T40" fmla="*/ 44 w 86"/>
                <a:gd name="T41" fmla="*/ 89 h 149"/>
                <a:gd name="T42" fmla="*/ 49 w 86"/>
                <a:gd name="T43" fmla="*/ 143 h 149"/>
                <a:gd name="T44" fmla="*/ 56 w 86"/>
                <a:gd name="T45" fmla="*/ 149 h 149"/>
                <a:gd name="T46" fmla="*/ 63 w 86"/>
                <a:gd name="T47" fmla="*/ 141 h 149"/>
                <a:gd name="T48" fmla="*/ 58 w 86"/>
                <a:gd name="T49" fmla="*/ 84 h 149"/>
                <a:gd name="T50" fmla="*/ 58 w 86"/>
                <a:gd name="T51" fmla="*/ 83 h 149"/>
                <a:gd name="T52" fmla="*/ 61 w 86"/>
                <a:gd name="T53" fmla="*/ 4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149">
                  <a:moveTo>
                    <a:pt x="61" y="42"/>
                  </a:moveTo>
                  <a:cubicBezTo>
                    <a:pt x="84" y="10"/>
                    <a:pt x="84" y="10"/>
                    <a:pt x="84" y="10"/>
                  </a:cubicBezTo>
                  <a:cubicBezTo>
                    <a:pt x="86" y="7"/>
                    <a:pt x="85" y="4"/>
                    <a:pt x="82" y="2"/>
                  </a:cubicBezTo>
                  <a:cubicBezTo>
                    <a:pt x="80" y="0"/>
                    <a:pt x="76" y="1"/>
                    <a:pt x="74" y="3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52" y="32"/>
                    <a:pt x="50" y="32"/>
                    <a:pt x="48" y="32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2"/>
                    <a:pt x="33" y="32"/>
                    <a:pt x="32" y="3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1"/>
                    <a:pt x="6" y="0"/>
                    <a:pt x="3" y="2"/>
                  </a:cubicBezTo>
                  <a:cubicBezTo>
                    <a:pt x="0" y="4"/>
                    <a:pt x="0" y="7"/>
                    <a:pt x="2" y="10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7" y="83"/>
                    <a:pt x="27" y="83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3" y="141"/>
                    <a:pt x="23" y="141"/>
                    <a:pt x="23" y="141"/>
                  </a:cubicBezTo>
                  <a:cubicBezTo>
                    <a:pt x="23" y="145"/>
                    <a:pt x="26" y="149"/>
                    <a:pt x="29" y="149"/>
                  </a:cubicBezTo>
                  <a:cubicBezTo>
                    <a:pt x="33" y="149"/>
                    <a:pt x="37" y="146"/>
                    <a:pt x="37" y="143"/>
                  </a:cubicBezTo>
                  <a:cubicBezTo>
                    <a:pt x="41" y="89"/>
                    <a:pt x="41" y="89"/>
                    <a:pt x="41" y="89"/>
                  </a:cubicBezTo>
                  <a:cubicBezTo>
                    <a:pt x="44" y="89"/>
                    <a:pt x="44" y="89"/>
                    <a:pt x="44" y="89"/>
                  </a:cubicBezTo>
                  <a:cubicBezTo>
                    <a:pt x="49" y="143"/>
                    <a:pt x="49" y="143"/>
                    <a:pt x="49" y="143"/>
                  </a:cubicBezTo>
                  <a:cubicBezTo>
                    <a:pt x="49" y="146"/>
                    <a:pt x="52" y="149"/>
                    <a:pt x="56" y="149"/>
                  </a:cubicBezTo>
                  <a:cubicBezTo>
                    <a:pt x="60" y="149"/>
                    <a:pt x="63" y="145"/>
                    <a:pt x="63" y="141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58" y="84"/>
                    <a:pt x="58" y="84"/>
                    <a:pt x="58" y="83"/>
                  </a:cubicBezTo>
                  <a:lnTo>
                    <a:pt x="61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5" name="Oval 187"/>
            <p:cNvSpPr>
              <a:spLocks noChangeArrowheads="1"/>
            </p:cNvSpPr>
            <p:nvPr/>
          </p:nvSpPr>
          <p:spPr bwMode="auto">
            <a:xfrm>
              <a:off x="1366853" y="2167878"/>
              <a:ext cx="49214" cy="4604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6" name="Freeform 188"/>
            <p:cNvSpPr>
              <a:spLocks noEditPoints="1"/>
            </p:cNvSpPr>
            <p:nvPr/>
          </p:nvSpPr>
          <p:spPr bwMode="auto">
            <a:xfrm>
              <a:off x="1304937" y="2442550"/>
              <a:ext cx="174633" cy="333416"/>
            </a:xfrm>
            <a:custGeom>
              <a:avLst/>
              <a:gdLst>
                <a:gd name="T0" fmla="*/ 0 w 96"/>
                <a:gd name="T1" fmla="*/ 0 h 182"/>
                <a:gd name="T2" fmla="*/ 0 w 96"/>
                <a:gd name="T3" fmla="*/ 182 h 182"/>
                <a:gd name="T4" fmla="*/ 96 w 96"/>
                <a:gd name="T5" fmla="*/ 182 h 182"/>
                <a:gd name="T6" fmla="*/ 96 w 96"/>
                <a:gd name="T7" fmla="*/ 0 h 182"/>
                <a:gd name="T8" fmla="*/ 0 w 96"/>
                <a:gd name="T9" fmla="*/ 0 h 182"/>
                <a:gd name="T10" fmla="*/ 63 w 96"/>
                <a:gd name="T11" fmla="*/ 71 h 182"/>
                <a:gd name="T12" fmla="*/ 30 w 96"/>
                <a:gd name="T13" fmla="*/ 71 h 182"/>
                <a:gd name="T14" fmla="*/ 30 w 96"/>
                <a:gd name="T15" fmla="*/ 62 h 182"/>
                <a:gd name="T16" fmla="*/ 41 w 96"/>
                <a:gd name="T17" fmla="*/ 62 h 182"/>
                <a:gd name="T18" fmla="*/ 41 w 96"/>
                <a:gd name="T19" fmla="*/ 36 h 182"/>
                <a:gd name="T20" fmla="*/ 30 w 96"/>
                <a:gd name="T21" fmla="*/ 36 h 182"/>
                <a:gd name="T22" fmla="*/ 30 w 96"/>
                <a:gd name="T23" fmla="*/ 27 h 182"/>
                <a:gd name="T24" fmla="*/ 35 w 96"/>
                <a:gd name="T25" fmla="*/ 27 h 182"/>
                <a:gd name="T26" fmla="*/ 38 w 96"/>
                <a:gd name="T27" fmla="*/ 26 h 182"/>
                <a:gd name="T28" fmla="*/ 41 w 96"/>
                <a:gd name="T29" fmla="*/ 24 h 182"/>
                <a:gd name="T30" fmla="*/ 42 w 96"/>
                <a:gd name="T31" fmla="*/ 21 h 182"/>
                <a:gd name="T32" fmla="*/ 53 w 96"/>
                <a:gd name="T33" fmla="*/ 21 h 182"/>
                <a:gd name="T34" fmla="*/ 53 w 96"/>
                <a:gd name="T35" fmla="*/ 62 h 182"/>
                <a:gd name="T36" fmla="*/ 63 w 96"/>
                <a:gd name="T37" fmla="*/ 62 h 182"/>
                <a:gd name="T38" fmla="*/ 63 w 96"/>
                <a:gd name="T39" fmla="*/ 7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82">
                  <a:moveTo>
                    <a:pt x="0" y="0"/>
                  </a:moveTo>
                  <a:cubicBezTo>
                    <a:pt x="0" y="182"/>
                    <a:pt x="0" y="182"/>
                    <a:pt x="0" y="182"/>
                  </a:cubicBezTo>
                  <a:cubicBezTo>
                    <a:pt x="96" y="182"/>
                    <a:pt x="96" y="182"/>
                    <a:pt x="96" y="182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0" y="0"/>
                  </a:lnTo>
                  <a:close/>
                  <a:moveTo>
                    <a:pt x="63" y="71"/>
                  </a:moveTo>
                  <a:cubicBezTo>
                    <a:pt x="30" y="71"/>
                    <a:pt x="30" y="71"/>
                    <a:pt x="30" y="71"/>
                  </a:cubicBezTo>
                  <a:cubicBezTo>
                    <a:pt x="30" y="62"/>
                    <a:pt x="30" y="62"/>
                    <a:pt x="30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31" y="27"/>
                    <a:pt x="33" y="27"/>
                    <a:pt x="35" y="27"/>
                  </a:cubicBezTo>
                  <a:cubicBezTo>
                    <a:pt x="36" y="27"/>
                    <a:pt x="37" y="27"/>
                    <a:pt x="38" y="26"/>
                  </a:cubicBezTo>
                  <a:cubicBezTo>
                    <a:pt x="39" y="26"/>
                    <a:pt x="40" y="25"/>
                    <a:pt x="41" y="24"/>
                  </a:cubicBezTo>
                  <a:cubicBezTo>
                    <a:pt x="41" y="23"/>
                    <a:pt x="42" y="22"/>
                    <a:pt x="42" y="21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63" y="62"/>
                    <a:pt x="63" y="62"/>
                    <a:pt x="63" y="62"/>
                  </a:cubicBezTo>
                  <a:lnTo>
                    <a:pt x="63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7" name="Freeform 189"/>
            <p:cNvSpPr>
              <a:spLocks noEditPoints="1"/>
            </p:cNvSpPr>
            <p:nvPr/>
          </p:nvSpPr>
          <p:spPr bwMode="auto">
            <a:xfrm>
              <a:off x="1104902" y="2571153"/>
              <a:ext cx="177809" cy="204813"/>
            </a:xfrm>
            <a:custGeom>
              <a:avLst/>
              <a:gdLst>
                <a:gd name="T0" fmla="*/ 0 w 97"/>
                <a:gd name="T1" fmla="*/ 0 h 112"/>
                <a:gd name="T2" fmla="*/ 0 w 97"/>
                <a:gd name="T3" fmla="*/ 112 h 112"/>
                <a:gd name="T4" fmla="*/ 97 w 97"/>
                <a:gd name="T5" fmla="*/ 112 h 112"/>
                <a:gd name="T6" fmla="*/ 97 w 97"/>
                <a:gd name="T7" fmla="*/ 0 h 112"/>
                <a:gd name="T8" fmla="*/ 0 w 97"/>
                <a:gd name="T9" fmla="*/ 0 h 112"/>
                <a:gd name="T10" fmla="*/ 65 w 97"/>
                <a:gd name="T11" fmla="*/ 92 h 112"/>
                <a:gd name="T12" fmla="*/ 28 w 97"/>
                <a:gd name="T13" fmla="*/ 92 h 112"/>
                <a:gd name="T14" fmla="*/ 28 w 97"/>
                <a:gd name="T15" fmla="*/ 84 h 112"/>
                <a:gd name="T16" fmla="*/ 36 w 97"/>
                <a:gd name="T17" fmla="*/ 77 h 112"/>
                <a:gd name="T18" fmla="*/ 43 w 97"/>
                <a:gd name="T19" fmla="*/ 70 h 112"/>
                <a:gd name="T20" fmla="*/ 48 w 97"/>
                <a:gd name="T21" fmla="*/ 63 h 112"/>
                <a:gd name="T22" fmla="*/ 50 w 97"/>
                <a:gd name="T23" fmla="*/ 57 h 112"/>
                <a:gd name="T24" fmla="*/ 47 w 97"/>
                <a:gd name="T25" fmla="*/ 52 h 112"/>
                <a:gd name="T26" fmla="*/ 42 w 97"/>
                <a:gd name="T27" fmla="*/ 50 h 112"/>
                <a:gd name="T28" fmla="*/ 38 w 97"/>
                <a:gd name="T29" fmla="*/ 51 h 112"/>
                <a:gd name="T30" fmla="*/ 34 w 97"/>
                <a:gd name="T31" fmla="*/ 52 h 112"/>
                <a:gd name="T32" fmla="*/ 32 w 97"/>
                <a:gd name="T33" fmla="*/ 53 h 112"/>
                <a:gd name="T34" fmla="*/ 30 w 97"/>
                <a:gd name="T35" fmla="*/ 55 h 112"/>
                <a:gd name="T36" fmla="*/ 29 w 97"/>
                <a:gd name="T37" fmla="*/ 55 h 112"/>
                <a:gd name="T38" fmla="*/ 29 w 97"/>
                <a:gd name="T39" fmla="*/ 44 h 112"/>
                <a:gd name="T40" fmla="*/ 35 w 97"/>
                <a:gd name="T41" fmla="*/ 41 h 112"/>
                <a:gd name="T42" fmla="*/ 44 w 97"/>
                <a:gd name="T43" fmla="*/ 40 h 112"/>
                <a:gd name="T44" fmla="*/ 58 w 97"/>
                <a:gd name="T45" fmla="*/ 44 h 112"/>
                <a:gd name="T46" fmla="*/ 62 w 97"/>
                <a:gd name="T47" fmla="*/ 56 h 112"/>
                <a:gd name="T48" fmla="*/ 60 w 97"/>
                <a:gd name="T49" fmla="*/ 64 h 112"/>
                <a:gd name="T50" fmla="*/ 53 w 97"/>
                <a:gd name="T51" fmla="*/ 74 h 112"/>
                <a:gd name="T52" fmla="*/ 47 w 97"/>
                <a:gd name="T53" fmla="*/ 79 h 112"/>
                <a:gd name="T54" fmla="*/ 43 w 97"/>
                <a:gd name="T55" fmla="*/ 82 h 112"/>
                <a:gd name="T56" fmla="*/ 65 w 97"/>
                <a:gd name="T57" fmla="*/ 82 h 112"/>
                <a:gd name="T58" fmla="*/ 65 w 97"/>
                <a:gd name="T59" fmla="*/ 9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7" h="112">
                  <a:moveTo>
                    <a:pt x="0" y="0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97" y="112"/>
                    <a:pt x="97" y="112"/>
                    <a:pt x="97" y="112"/>
                  </a:cubicBezTo>
                  <a:cubicBezTo>
                    <a:pt x="97" y="0"/>
                    <a:pt x="97" y="0"/>
                    <a:pt x="97" y="0"/>
                  </a:cubicBezTo>
                  <a:lnTo>
                    <a:pt x="0" y="0"/>
                  </a:lnTo>
                  <a:close/>
                  <a:moveTo>
                    <a:pt x="65" y="92"/>
                  </a:moveTo>
                  <a:cubicBezTo>
                    <a:pt x="28" y="92"/>
                    <a:pt x="28" y="92"/>
                    <a:pt x="28" y="92"/>
                  </a:cubicBezTo>
                  <a:cubicBezTo>
                    <a:pt x="28" y="84"/>
                    <a:pt x="28" y="84"/>
                    <a:pt x="28" y="84"/>
                  </a:cubicBezTo>
                  <a:cubicBezTo>
                    <a:pt x="31" y="81"/>
                    <a:pt x="33" y="79"/>
                    <a:pt x="36" y="77"/>
                  </a:cubicBezTo>
                  <a:cubicBezTo>
                    <a:pt x="38" y="74"/>
                    <a:pt x="41" y="72"/>
                    <a:pt x="43" y="70"/>
                  </a:cubicBezTo>
                  <a:cubicBezTo>
                    <a:pt x="45" y="68"/>
                    <a:pt x="47" y="65"/>
                    <a:pt x="48" y="63"/>
                  </a:cubicBezTo>
                  <a:cubicBezTo>
                    <a:pt x="49" y="61"/>
                    <a:pt x="50" y="59"/>
                    <a:pt x="50" y="57"/>
                  </a:cubicBezTo>
                  <a:cubicBezTo>
                    <a:pt x="50" y="55"/>
                    <a:pt x="49" y="53"/>
                    <a:pt x="47" y="52"/>
                  </a:cubicBezTo>
                  <a:cubicBezTo>
                    <a:pt x="46" y="51"/>
                    <a:pt x="44" y="50"/>
                    <a:pt x="42" y="50"/>
                  </a:cubicBezTo>
                  <a:cubicBezTo>
                    <a:pt x="40" y="50"/>
                    <a:pt x="39" y="50"/>
                    <a:pt x="38" y="51"/>
                  </a:cubicBezTo>
                  <a:cubicBezTo>
                    <a:pt x="37" y="51"/>
                    <a:pt x="36" y="51"/>
                    <a:pt x="34" y="52"/>
                  </a:cubicBezTo>
                  <a:cubicBezTo>
                    <a:pt x="33" y="52"/>
                    <a:pt x="32" y="53"/>
                    <a:pt x="32" y="53"/>
                  </a:cubicBezTo>
                  <a:cubicBezTo>
                    <a:pt x="31" y="54"/>
                    <a:pt x="30" y="54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9" y="44"/>
                    <a:pt x="29" y="44"/>
                    <a:pt x="29" y="44"/>
                  </a:cubicBezTo>
                  <a:cubicBezTo>
                    <a:pt x="30" y="43"/>
                    <a:pt x="32" y="42"/>
                    <a:pt x="35" y="41"/>
                  </a:cubicBezTo>
                  <a:cubicBezTo>
                    <a:pt x="38" y="41"/>
                    <a:pt x="41" y="40"/>
                    <a:pt x="44" y="40"/>
                  </a:cubicBezTo>
                  <a:cubicBezTo>
                    <a:pt x="50" y="40"/>
                    <a:pt x="55" y="42"/>
                    <a:pt x="58" y="44"/>
                  </a:cubicBezTo>
                  <a:cubicBezTo>
                    <a:pt x="61" y="47"/>
                    <a:pt x="62" y="51"/>
                    <a:pt x="62" y="56"/>
                  </a:cubicBezTo>
                  <a:cubicBezTo>
                    <a:pt x="62" y="59"/>
                    <a:pt x="62" y="62"/>
                    <a:pt x="60" y="64"/>
                  </a:cubicBezTo>
                  <a:cubicBezTo>
                    <a:pt x="59" y="67"/>
                    <a:pt x="57" y="70"/>
                    <a:pt x="53" y="74"/>
                  </a:cubicBezTo>
                  <a:cubicBezTo>
                    <a:pt x="51" y="76"/>
                    <a:pt x="49" y="77"/>
                    <a:pt x="47" y="79"/>
                  </a:cubicBezTo>
                  <a:cubicBezTo>
                    <a:pt x="45" y="81"/>
                    <a:pt x="44" y="82"/>
                    <a:pt x="43" y="82"/>
                  </a:cubicBezTo>
                  <a:cubicBezTo>
                    <a:pt x="65" y="82"/>
                    <a:pt x="65" y="82"/>
                    <a:pt x="65" y="82"/>
                  </a:cubicBezTo>
                  <a:lnTo>
                    <a:pt x="65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8" name="Freeform 190"/>
            <p:cNvSpPr/>
            <p:nvPr/>
          </p:nvSpPr>
          <p:spPr bwMode="auto">
            <a:xfrm>
              <a:off x="1139829" y="2331411"/>
              <a:ext cx="109543" cy="228628"/>
            </a:xfrm>
            <a:custGeom>
              <a:avLst/>
              <a:gdLst>
                <a:gd name="T0" fmla="*/ 59 w 59"/>
                <a:gd name="T1" fmla="*/ 16 h 124"/>
                <a:gd name="T2" fmla="*/ 58 w 59"/>
                <a:gd name="T3" fmla="*/ 15 h 124"/>
                <a:gd name="T4" fmla="*/ 58 w 59"/>
                <a:gd name="T5" fmla="*/ 15 h 124"/>
                <a:gd name="T6" fmla="*/ 36 w 59"/>
                <a:gd name="T7" fmla="*/ 2 h 124"/>
                <a:gd name="T8" fmla="*/ 35 w 59"/>
                <a:gd name="T9" fmla="*/ 2 h 124"/>
                <a:gd name="T10" fmla="*/ 26 w 59"/>
                <a:gd name="T11" fmla="*/ 2 h 124"/>
                <a:gd name="T12" fmla="*/ 0 w 59"/>
                <a:gd name="T13" fmla="*/ 17 h 124"/>
                <a:gd name="T14" fmla="*/ 0 w 59"/>
                <a:gd name="T15" fmla="*/ 55 h 124"/>
                <a:gd name="T16" fmla="*/ 6 w 59"/>
                <a:gd name="T17" fmla="*/ 61 h 124"/>
                <a:gd name="T18" fmla="*/ 12 w 59"/>
                <a:gd name="T19" fmla="*/ 55 h 124"/>
                <a:gd name="T20" fmla="*/ 12 w 59"/>
                <a:gd name="T21" fmla="*/ 25 h 124"/>
                <a:gd name="T22" fmla="*/ 14 w 59"/>
                <a:gd name="T23" fmla="*/ 25 h 124"/>
                <a:gd name="T24" fmla="*/ 14 w 59"/>
                <a:gd name="T25" fmla="*/ 43 h 124"/>
                <a:gd name="T26" fmla="*/ 14 w 59"/>
                <a:gd name="T27" fmla="*/ 59 h 124"/>
                <a:gd name="T28" fmla="*/ 14 w 59"/>
                <a:gd name="T29" fmla="*/ 117 h 124"/>
                <a:gd name="T30" fmla="*/ 21 w 59"/>
                <a:gd name="T31" fmla="*/ 124 h 124"/>
                <a:gd name="T32" fmla="*/ 28 w 59"/>
                <a:gd name="T33" fmla="*/ 117 h 124"/>
                <a:gd name="T34" fmla="*/ 28 w 59"/>
                <a:gd name="T35" fmla="*/ 64 h 124"/>
                <a:gd name="T36" fmla="*/ 31 w 59"/>
                <a:gd name="T37" fmla="*/ 64 h 124"/>
                <a:gd name="T38" fmla="*/ 31 w 59"/>
                <a:gd name="T39" fmla="*/ 117 h 124"/>
                <a:gd name="T40" fmla="*/ 38 w 59"/>
                <a:gd name="T41" fmla="*/ 124 h 124"/>
                <a:gd name="T42" fmla="*/ 45 w 59"/>
                <a:gd name="T43" fmla="*/ 117 h 124"/>
                <a:gd name="T44" fmla="*/ 45 w 59"/>
                <a:gd name="T45" fmla="*/ 59 h 124"/>
                <a:gd name="T46" fmla="*/ 45 w 59"/>
                <a:gd name="T47" fmla="*/ 43 h 124"/>
                <a:gd name="T48" fmla="*/ 45 w 59"/>
                <a:gd name="T49" fmla="*/ 25 h 124"/>
                <a:gd name="T50" fmla="*/ 47 w 59"/>
                <a:gd name="T51" fmla="*/ 25 h 124"/>
                <a:gd name="T52" fmla="*/ 47 w 59"/>
                <a:gd name="T53" fmla="*/ 54 h 124"/>
                <a:gd name="T54" fmla="*/ 53 w 59"/>
                <a:gd name="T55" fmla="*/ 60 h 124"/>
                <a:gd name="T56" fmla="*/ 59 w 59"/>
                <a:gd name="T57" fmla="*/ 54 h 124"/>
                <a:gd name="T58" fmla="*/ 59 w 59"/>
                <a:gd name="T59" fmla="*/ 16 h 124"/>
                <a:gd name="T60" fmla="*/ 59 w 59"/>
                <a:gd name="T61" fmla="*/ 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124">
                  <a:moveTo>
                    <a:pt x="59" y="16"/>
                  </a:moveTo>
                  <a:cubicBezTo>
                    <a:pt x="59" y="16"/>
                    <a:pt x="59" y="16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5"/>
                    <a:pt x="43" y="3"/>
                    <a:pt x="36" y="2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0" y="0"/>
                    <a:pt x="0" y="1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8"/>
                    <a:pt x="3" y="61"/>
                    <a:pt x="6" y="61"/>
                  </a:cubicBezTo>
                  <a:cubicBezTo>
                    <a:pt x="9" y="61"/>
                    <a:pt x="12" y="58"/>
                    <a:pt x="12" y="5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117"/>
                    <a:pt x="14" y="117"/>
                    <a:pt x="14" y="117"/>
                  </a:cubicBezTo>
                  <a:cubicBezTo>
                    <a:pt x="14" y="121"/>
                    <a:pt x="17" y="124"/>
                    <a:pt x="21" y="124"/>
                  </a:cubicBezTo>
                  <a:cubicBezTo>
                    <a:pt x="25" y="124"/>
                    <a:pt x="28" y="121"/>
                    <a:pt x="28" y="117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31" y="121"/>
                    <a:pt x="34" y="124"/>
                    <a:pt x="38" y="124"/>
                  </a:cubicBezTo>
                  <a:cubicBezTo>
                    <a:pt x="42" y="124"/>
                    <a:pt x="45" y="121"/>
                    <a:pt x="45" y="117"/>
                  </a:cubicBezTo>
                  <a:cubicBezTo>
                    <a:pt x="45" y="59"/>
                    <a:pt x="45" y="59"/>
                    <a:pt x="45" y="59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25"/>
                    <a:pt x="45" y="25"/>
                    <a:pt x="45" y="25"/>
                  </a:cubicBezTo>
                  <a:cubicBezTo>
                    <a:pt x="47" y="25"/>
                    <a:pt x="47" y="25"/>
                    <a:pt x="47" y="25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7"/>
                    <a:pt x="49" y="60"/>
                    <a:pt x="53" y="60"/>
                  </a:cubicBezTo>
                  <a:cubicBezTo>
                    <a:pt x="56" y="60"/>
                    <a:pt x="59" y="57"/>
                    <a:pt x="59" y="54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59" y="16"/>
                    <a:pt x="59" y="16"/>
                    <a:pt x="59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9" name="Oval 191"/>
            <p:cNvSpPr>
              <a:spLocks noChangeArrowheads="1"/>
            </p:cNvSpPr>
            <p:nvPr/>
          </p:nvSpPr>
          <p:spPr bwMode="auto">
            <a:xfrm>
              <a:off x="1168405" y="2283780"/>
              <a:ext cx="50802" cy="476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0" name="Freeform 192"/>
            <p:cNvSpPr>
              <a:spLocks noEditPoints="1"/>
            </p:cNvSpPr>
            <p:nvPr/>
          </p:nvSpPr>
          <p:spPr bwMode="auto">
            <a:xfrm>
              <a:off x="1500209" y="2604495"/>
              <a:ext cx="176221" cy="171471"/>
            </a:xfrm>
            <a:custGeom>
              <a:avLst/>
              <a:gdLst>
                <a:gd name="T0" fmla="*/ 0 w 96"/>
                <a:gd name="T1" fmla="*/ 0 h 94"/>
                <a:gd name="T2" fmla="*/ 0 w 96"/>
                <a:gd name="T3" fmla="*/ 94 h 94"/>
                <a:gd name="T4" fmla="*/ 96 w 96"/>
                <a:gd name="T5" fmla="*/ 94 h 94"/>
                <a:gd name="T6" fmla="*/ 96 w 96"/>
                <a:gd name="T7" fmla="*/ 0 h 94"/>
                <a:gd name="T8" fmla="*/ 0 w 96"/>
                <a:gd name="T9" fmla="*/ 0 h 94"/>
                <a:gd name="T10" fmla="*/ 64 w 96"/>
                <a:gd name="T11" fmla="*/ 64 h 94"/>
                <a:gd name="T12" fmla="*/ 60 w 96"/>
                <a:gd name="T13" fmla="*/ 69 h 94"/>
                <a:gd name="T14" fmla="*/ 54 w 96"/>
                <a:gd name="T15" fmla="*/ 73 h 94"/>
                <a:gd name="T16" fmla="*/ 45 w 96"/>
                <a:gd name="T17" fmla="*/ 74 h 94"/>
                <a:gd name="T18" fmla="*/ 35 w 96"/>
                <a:gd name="T19" fmla="*/ 73 h 94"/>
                <a:gd name="T20" fmla="*/ 28 w 96"/>
                <a:gd name="T21" fmla="*/ 71 h 94"/>
                <a:gd name="T22" fmla="*/ 28 w 96"/>
                <a:gd name="T23" fmla="*/ 60 h 94"/>
                <a:gd name="T24" fmla="*/ 29 w 96"/>
                <a:gd name="T25" fmla="*/ 60 h 94"/>
                <a:gd name="T26" fmla="*/ 35 w 96"/>
                <a:gd name="T27" fmla="*/ 63 h 94"/>
                <a:gd name="T28" fmla="*/ 42 w 96"/>
                <a:gd name="T29" fmla="*/ 64 h 94"/>
                <a:gd name="T30" fmla="*/ 46 w 96"/>
                <a:gd name="T31" fmla="*/ 64 h 94"/>
                <a:gd name="T32" fmla="*/ 50 w 96"/>
                <a:gd name="T33" fmla="*/ 62 h 94"/>
                <a:gd name="T34" fmla="*/ 52 w 96"/>
                <a:gd name="T35" fmla="*/ 60 h 94"/>
                <a:gd name="T36" fmla="*/ 52 w 96"/>
                <a:gd name="T37" fmla="*/ 57 h 94"/>
                <a:gd name="T38" fmla="*/ 51 w 96"/>
                <a:gd name="T39" fmla="*/ 53 h 94"/>
                <a:gd name="T40" fmla="*/ 49 w 96"/>
                <a:gd name="T41" fmla="*/ 52 h 94"/>
                <a:gd name="T42" fmla="*/ 45 w 96"/>
                <a:gd name="T43" fmla="*/ 51 h 94"/>
                <a:gd name="T44" fmla="*/ 41 w 96"/>
                <a:gd name="T45" fmla="*/ 51 h 94"/>
                <a:gd name="T46" fmla="*/ 39 w 96"/>
                <a:gd name="T47" fmla="*/ 51 h 94"/>
                <a:gd name="T48" fmla="*/ 39 w 96"/>
                <a:gd name="T49" fmla="*/ 42 h 94"/>
                <a:gd name="T50" fmla="*/ 41 w 96"/>
                <a:gd name="T51" fmla="*/ 42 h 94"/>
                <a:gd name="T52" fmla="*/ 45 w 96"/>
                <a:gd name="T53" fmla="*/ 42 h 94"/>
                <a:gd name="T54" fmla="*/ 48 w 96"/>
                <a:gd name="T55" fmla="*/ 41 h 94"/>
                <a:gd name="T56" fmla="*/ 50 w 96"/>
                <a:gd name="T57" fmla="*/ 39 h 94"/>
                <a:gd name="T58" fmla="*/ 51 w 96"/>
                <a:gd name="T59" fmla="*/ 36 h 94"/>
                <a:gd name="T60" fmla="*/ 50 w 96"/>
                <a:gd name="T61" fmla="*/ 34 h 94"/>
                <a:gd name="T62" fmla="*/ 49 w 96"/>
                <a:gd name="T63" fmla="*/ 32 h 94"/>
                <a:gd name="T64" fmla="*/ 46 w 96"/>
                <a:gd name="T65" fmla="*/ 31 h 94"/>
                <a:gd name="T66" fmla="*/ 43 w 96"/>
                <a:gd name="T67" fmla="*/ 31 h 94"/>
                <a:gd name="T68" fmla="*/ 39 w 96"/>
                <a:gd name="T69" fmla="*/ 31 h 94"/>
                <a:gd name="T70" fmla="*/ 36 w 96"/>
                <a:gd name="T71" fmla="*/ 33 h 94"/>
                <a:gd name="T72" fmla="*/ 33 w 96"/>
                <a:gd name="T73" fmla="*/ 34 h 94"/>
                <a:gd name="T74" fmla="*/ 30 w 96"/>
                <a:gd name="T75" fmla="*/ 35 h 94"/>
                <a:gd name="T76" fmla="*/ 29 w 96"/>
                <a:gd name="T77" fmla="*/ 35 h 94"/>
                <a:gd name="T78" fmla="*/ 29 w 96"/>
                <a:gd name="T79" fmla="*/ 24 h 94"/>
                <a:gd name="T80" fmla="*/ 36 w 96"/>
                <a:gd name="T81" fmla="*/ 22 h 94"/>
                <a:gd name="T82" fmla="*/ 45 w 96"/>
                <a:gd name="T83" fmla="*/ 21 h 94"/>
                <a:gd name="T84" fmla="*/ 53 w 96"/>
                <a:gd name="T85" fmla="*/ 22 h 94"/>
                <a:gd name="T86" fmla="*/ 59 w 96"/>
                <a:gd name="T87" fmla="*/ 24 h 94"/>
                <a:gd name="T88" fmla="*/ 63 w 96"/>
                <a:gd name="T89" fmla="*/ 28 h 94"/>
                <a:gd name="T90" fmla="*/ 64 w 96"/>
                <a:gd name="T91" fmla="*/ 34 h 94"/>
                <a:gd name="T92" fmla="*/ 61 w 96"/>
                <a:gd name="T93" fmla="*/ 41 h 94"/>
                <a:gd name="T94" fmla="*/ 55 w 96"/>
                <a:gd name="T95" fmla="*/ 46 h 94"/>
                <a:gd name="T96" fmla="*/ 55 w 96"/>
                <a:gd name="T97" fmla="*/ 46 h 94"/>
                <a:gd name="T98" fmla="*/ 58 w 96"/>
                <a:gd name="T99" fmla="*/ 47 h 94"/>
                <a:gd name="T100" fmla="*/ 62 w 96"/>
                <a:gd name="T101" fmla="*/ 49 h 94"/>
                <a:gd name="T102" fmla="*/ 64 w 96"/>
                <a:gd name="T103" fmla="*/ 53 h 94"/>
                <a:gd name="T104" fmla="*/ 65 w 96"/>
                <a:gd name="T105" fmla="*/ 58 h 94"/>
                <a:gd name="T106" fmla="*/ 64 w 96"/>
                <a:gd name="T107" fmla="*/ 6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6" h="94">
                  <a:moveTo>
                    <a:pt x="0" y="0"/>
                  </a:moveTo>
                  <a:cubicBezTo>
                    <a:pt x="0" y="94"/>
                    <a:pt x="0" y="94"/>
                    <a:pt x="0" y="94"/>
                  </a:cubicBezTo>
                  <a:cubicBezTo>
                    <a:pt x="96" y="94"/>
                    <a:pt x="96" y="94"/>
                    <a:pt x="96" y="94"/>
                  </a:cubicBezTo>
                  <a:cubicBezTo>
                    <a:pt x="96" y="0"/>
                    <a:pt x="96" y="0"/>
                    <a:pt x="96" y="0"/>
                  </a:cubicBezTo>
                  <a:lnTo>
                    <a:pt x="0" y="0"/>
                  </a:lnTo>
                  <a:close/>
                  <a:moveTo>
                    <a:pt x="64" y="64"/>
                  </a:moveTo>
                  <a:cubicBezTo>
                    <a:pt x="63" y="66"/>
                    <a:pt x="62" y="68"/>
                    <a:pt x="60" y="69"/>
                  </a:cubicBezTo>
                  <a:cubicBezTo>
                    <a:pt x="58" y="71"/>
                    <a:pt x="56" y="72"/>
                    <a:pt x="54" y="73"/>
                  </a:cubicBezTo>
                  <a:cubicBezTo>
                    <a:pt x="51" y="74"/>
                    <a:pt x="48" y="74"/>
                    <a:pt x="45" y="74"/>
                  </a:cubicBezTo>
                  <a:cubicBezTo>
                    <a:pt x="41" y="74"/>
                    <a:pt x="37" y="74"/>
                    <a:pt x="35" y="73"/>
                  </a:cubicBezTo>
                  <a:cubicBezTo>
                    <a:pt x="32" y="72"/>
                    <a:pt x="29" y="72"/>
                    <a:pt x="28" y="71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9" y="60"/>
                    <a:pt x="29" y="60"/>
                    <a:pt x="29" y="60"/>
                  </a:cubicBezTo>
                  <a:cubicBezTo>
                    <a:pt x="31" y="61"/>
                    <a:pt x="33" y="62"/>
                    <a:pt x="35" y="63"/>
                  </a:cubicBezTo>
                  <a:cubicBezTo>
                    <a:pt x="38" y="64"/>
                    <a:pt x="40" y="64"/>
                    <a:pt x="42" y="64"/>
                  </a:cubicBezTo>
                  <a:cubicBezTo>
                    <a:pt x="44" y="64"/>
                    <a:pt x="45" y="64"/>
                    <a:pt x="46" y="64"/>
                  </a:cubicBezTo>
                  <a:cubicBezTo>
                    <a:pt x="48" y="64"/>
                    <a:pt x="49" y="63"/>
                    <a:pt x="50" y="62"/>
                  </a:cubicBezTo>
                  <a:cubicBezTo>
                    <a:pt x="51" y="62"/>
                    <a:pt x="51" y="61"/>
                    <a:pt x="52" y="60"/>
                  </a:cubicBezTo>
                  <a:cubicBezTo>
                    <a:pt x="52" y="59"/>
                    <a:pt x="52" y="58"/>
                    <a:pt x="52" y="57"/>
                  </a:cubicBezTo>
                  <a:cubicBezTo>
                    <a:pt x="52" y="55"/>
                    <a:pt x="52" y="54"/>
                    <a:pt x="51" y="53"/>
                  </a:cubicBezTo>
                  <a:cubicBezTo>
                    <a:pt x="51" y="53"/>
                    <a:pt x="50" y="52"/>
                    <a:pt x="49" y="52"/>
                  </a:cubicBezTo>
                  <a:cubicBezTo>
                    <a:pt x="48" y="51"/>
                    <a:pt x="46" y="51"/>
                    <a:pt x="45" y="51"/>
                  </a:cubicBezTo>
                  <a:cubicBezTo>
                    <a:pt x="43" y="51"/>
                    <a:pt x="42" y="51"/>
                    <a:pt x="41" y="51"/>
                  </a:cubicBezTo>
                  <a:cubicBezTo>
                    <a:pt x="39" y="51"/>
                    <a:pt x="39" y="51"/>
                    <a:pt x="39" y="51"/>
                  </a:cubicBezTo>
                  <a:cubicBezTo>
                    <a:pt x="39" y="42"/>
                    <a:pt x="39" y="42"/>
                    <a:pt x="39" y="42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2" y="42"/>
                    <a:pt x="44" y="42"/>
                    <a:pt x="45" y="42"/>
                  </a:cubicBezTo>
                  <a:cubicBezTo>
                    <a:pt x="46" y="42"/>
                    <a:pt x="47" y="41"/>
                    <a:pt x="48" y="41"/>
                  </a:cubicBezTo>
                  <a:cubicBezTo>
                    <a:pt x="49" y="41"/>
                    <a:pt x="50" y="40"/>
                    <a:pt x="50" y="39"/>
                  </a:cubicBezTo>
                  <a:cubicBezTo>
                    <a:pt x="51" y="38"/>
                    <a:pt x="51" y="37"/>
                    <a:pt x="51" y="36"/>
                  </a:cubicBezTo>
                  <a:cubicBezTo>
                    <a:pt x="51" y="35"/>
                    <a:pt x="51" y="34"/>
                    <a:pt x="50" y="34"/>
                  </a:cubicBezTo>
                  <a:cubicBezTo>
                    <a:pt x="50" y="33"/>
                    <a:pt x="49" y="32"/>
                    <a:pt x="49" y="32"/>
                  </a:cubicBezTo>
                  <a:cubicBezTo>
                    <a:pt x="48" y="32"/>
                    <a:pt x="47" y="31"/>
                    <a:pt x="46" y="31"/>
                  </a:cubicBezTo>
                  <a:cubicBezTo>
                    <a:pt x="45" y="31"/>
                    <a:pt x="44" y="31"/>
                    <a:pt x="43" y="31"/>
                  </a:cubicBezTo>
                  <a:cubicBezTo>
                    <a:pt x="42" y="31"/>
                    <a:pt x="41" y="31"/>
                    <a:pt x="39" y="31"/>
                  </a:cubicBezTo>
                  <a:cubicBezTo>
                    <a:pt x="38" y="32"/>
                    <a:pt x="37" y="32"/>
                    <a:pt x="36" y="33"/>
                  </a:cubicBezTo>
                  <a:cubicBezTo>
                    <a:pt x="35" y="33"/>
                    <a:pt x="34" y="33"/>
                    <a:pt x="33" y="34"/>
                  </a:cubicBezTo>
                  <a:cubicBezTo>
                    <a:pt x="32" y="35"/>
                    <a:pt x="31" y="35"/>
                    <a:pt x="30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31" y="24"/>
                    <a:pt x="33" y="23"/>
                    <a:pt x="36" y="22"/>
                  </a:cubicBezTo>
                  <a:cubicBezTo>
                    <a:pt x="39" y="22"/>
                    <a:pt x="42" y="21"/>
                    <a:pt x="45" y="21"/>
                  </a:cubicBezTo>
                  <a:cubicBezTo>
                    <a:pt x="48" y="21"/>
                    <a:pt x="51" y="22"/>
                    <a:pt x="53" y="22"/>
                  </a:cubicBezTo>
                  <a:cubicBezTo>
                    <a:pt x="55" y="23"/>
                    <a:pt x="57" y="23"/>
                    <a:pt x="59" y="24"/>
                  </a:cubicBezTo>
                  <a:cubicBezTo>
                    <a:pt x="60" y="25"/>
                    <a:pt x="62" y="27"/>
                    <a:pt x="63" y="28"/>
                  </a:cubicBezTo>
                  <a:cubicBezTo>
                    <a:pt x="63" y="30"/>
                    <a:pt x="64" y="32"/>
                    <a:pt x="64" y="34"/>
                  </a:cubicBezTo>
                  <a:cubicBezTo>
                    <a:pt x="64" y="37"/>
                    <a:pt x="63" y="39"/>
                    <a:pt x="61" y="41"/>
                  </a:cubicBezTo>
                  <a:cubicBezTo>
                    <a:pt x="60" y="44"/>
                    <a:pt x="58" y="45"/>
                    <a:pt x="55" y="46"/>
                  </a:cubicBezTo>
                  <a:cubicBezTo>
                    <a:pt x="55" y="46"/>
                    <a:pt x="55" y="46"/>
                    <a:pt x="55" y="46"/>
                  </a:cubicBezTo>
                  <a:cubicBezTo>
                    <a:pt x="56" y="46"/>
                    <a:pt x="57" y="47"/>
                    <a:pt x="58" y="47"/>
                  </a:cubicBezTo>
                  <a:cubicBezTo>
                    <a:pt x="59" y="47"/>
                    <a:pt x="61" y="48"/>
                    <a:pt x="62" y="49"/>
                  </a:cubicBezTo>
                  <a:cubicBezTo>
                    <a:pt x="63" y="50"/>
                    <a:pt x="64" y="51"/>
                    <a:pt x="64" y="53"/>
                  </a:cubicBezTo>
                  <a:cubicBezTo>
                    <a:pt x="65" y="54"/>
                    <a:pt x="65" y="56"/>
                    <a:pt x="65" y="58"/>
                  </a:cubicBezTo>
                  <a:cubicBezTo>
                    <a:pt x="65" y="60"/>
                    <a:pt x="65" y="62"/>
                    <a:pt x="64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1" name="Freeform 193"/>
            <p:cNvSpPr/>
            <p:nvPr/>
          </p:nvSpPr>
          <p:spPr bwMode="auto">
            <a:xfrm>
              <a:off x="1535136" y="2361577"/>
              <a:ext cx="106367" cy="228628"/>
            </a:xfrm>
            <a:custGeom>
              <a:avLst/>
              <a:gdLst>
                <a:gd name="T0" fmla="*/ 58 w 58"/>
                <a:gd name="T1" fmla="*/ 16 h 124"/>
                <a:gd name="T2" fmla="*/ 58 w 58"/>
                <a:gd name="T3" fmla="*/ 15 h 124"/>
                <a:gd name="T4" fmla="*/ 58 w 58"/>
                <a:gd name="T5" fmla="*/ 15 h 124"/>
                <a:gd name="T6" fmla="*/ 36 w 58"/>
                <a:gd name="T7" fmla="*/ 2 h 124"/>
                <a:gd name="T8" fmla="*/ 35 w 58"/>
                <a:gd name="T9" fmla="*/ 2 h 124"/>
                <a:gd name="T10" fmla="*/ 26 w 58"/>
                <a:gd name="T11" fmla="*/ 2 h 124"/>
                <a:gd name="T12" fmla="*/ 0 w 58"/>
                <a:gd name="T13" fmla="*/ 17 h 124"/>
                <a:gd name="T14" fmla="*/ 0 w 58"/>
                <a:gd name="T15" fmla="*/ 55 h 124"/>
                <a:gd name="T16" fmla="*/ 6 w 58"/>
                <a:gd name="T17" fmla="*/ 61 h 124"/>
                <a:gd name="T18" fmla="*/ 12 w 58"/>
                <a:gd name="T19" fmla="*/ 55 h 124"/>
                <a:gd name="T20" fmla="*/ 12 w 58"/>
                <a:gd name="T21" fmla="*/ 25 h 124"/>
                <a:gd name="T22" fmla="*/ 14 w 58"/>
                <a:gd name="T23" fmla="*/ 25 h 124"/>
                <a:gd name="T24" fmla="*/ 14 w 58"/>
                <a:gd name="T25" fmla="*/ 43 h 124"/>
                <a:gd name="T26" fmla="*/ 14 w 58"/>
                <a:gd name="T27" fmla="*/ 59 h 124"/>
                <a:gd name="T28" fmla="*/ 14 w 58"/>
                <a:gd name="T29" fmla="*/ 117 h 124"/>
                <a:gd name="T30" fmla="*/ 21 w 58"/>
                <a:gd name="T31" fmla="*/ 124 h 124"/>
                <a:gd name="T32" fmla="*/ 28 w 58"/>
                <a:gd name="T33" fmla="*/ 117 h 124"/>
                <a:gd name="T34" fmla="*/ 28 w 58"/>
                <a:gd name="T35" fmla="*/ 64 h 124"/>
                <a:gd name="T36" fmla="*/ 30 w 58"/>
                <a:gd name="T37" fmla="*/ 64 h 124"/>
                <a:gd name="T38" fmla="*/ 30 w 58"/>
                <a:gd name="T39" fmla="*/ 117 h 124"/>
                <a:gd name="T40" fmla="*/ 37 w 58"/>
                <a:gd name="T41" fmla="*/ 124 h 124"/>
                <a:gd name="T42" fmla="*/ 44 w 58"/>
                <a:gd name="T43" fmla="*/ 117 h 124"/>
                <a:gd name="T44" fmla="*/ 44 w 58"/>
                <a:gd name="T45" fmla="*/ 59 h 124"/>
                <a:gd name="T46" fmla="*/ 44 w 58"/>
                <a:gd name="T47" fmla="*/ 43 h 124"/>
                <a:gd name="T48" fmla="*/ 44 w 58"/>
                <a:gd name="T49" fmla="*/ 25 h 124"/>
                <a:gd name="T50" fmla="*/ 46 w 58"/>
                <a:gd name="T51" fmla="*/ 25 h 124"/>
                <a:gd name="T52" fmla="*/ 46 w 58"/>
                <a:gd name="T53" fmla="*/ 54 h 124"/>
                <a:gd name="T54" fmla="*/ 52 w 58"/>
                <a:gd name="T55" fmla="*/ 60 h 124"/>
                <a:gd name="T56" fmla="*/ 58 w 58"/>
                <a:gd name="T57" fmla="*/ 54 h 124"/>
                <a:gd name="T58" fmla="*/ 58 w 58"/>
                <a:gd name="T59" fmla="*/ 16 h 124"/>
                <a:gd name="T60" fmla="*/ 58 w 58"/>
                <a:gd name="T61" fmla="*/ 16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124">
                  <a:moveTo>
                    <a:pt x="58" y="16"/>
                  </a:moveTo>
                  <a:cubicBezTo>
                    <a:pt x="58" y="16"/>
                    <a:pt x="58" y="16"/>
                    <a:pt x="58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7" y="5"/>
                    <a:pt x="43" y="3"/>
                    <a:pt x="36" y="2"/>
                  </a:cubicBezTo>
                  <a:cubicBezTo>
                    <a:pt x="36" y="2"/>
                    <a:pt x="35" y="2"/>
                    <a:pt x="3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0" y="0"/>
                    <a:pt x="0" y="1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8"/>
                    <a:pt x="3" y="61"/>
                    <a:pt x="6" y="61"/>
                  </a:cubicBezTo>
                  <a:cubicBezTo>
                    <a:pt x="9" y="61"/>
                    <a:pt x="12" y="58"/>
                    <a:pt x="12" y="55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4" y="117"/>
                    <a:pt x="14" y="117"/>
                    <a:pt x="14" y="117"/>
                  </a:cubicBezTo>
                  <a:cubicBezTo>
                    <a:pt x="14" y="121"/>
                    <a:pt x="17" y="124"/>
                    <a:pt x="21" y="124"/>
                  </a:cubicBezTo>
                  <a:cubicBezTo>
                    <a:pt x="25" y="124"/>
                    <a:pt x="28" y="121"/>
                    <a:pt x="28" y="117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4"/>
                    <a:pt x="30" y="64"/>
                    <a:pt x="30" y="64"/>
                  </a:cubicBezTo>
                  <a:cubicBezTo>
                    <a:pt x="30" y="117"/>
                    <a:pt x="30" y="117"/>
                    <a:pt x="30" y="117"/>
                  </a:cubicBezTo>
                  <a:cubicBezTo>
                    <a:pt x="30" y="121"/>
                    <a:pt x="34" y="124"/>
                    <a:pt x="37" y="124"/>
                  </a:cubicBezTo>
                  <a:cubicBezTo>
                    <a:pt x="41" y="124"/>
                    <a:pt x="44" y="121"/>
                    <a:pt x="44" y="117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43"/>
                    <a:pt x="44" y="43"/>
                    <a:pt x="44" y="43"/>
                  </a:cubicBezTo>
                  <a:cubicBezTo>
                    <a:pt x="44" y="25"/>
                    <a:pt x="44" y="25"/>
                    <a:pt x="44" y="25"/>
                  </a:cubicBezTo>
                  <a:cubicBezTo>
                    <a:pt x="46" y="25"/>
                    <a:pt x="46" y="25"/>
                    <a:pt x="46" y="25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8"/>
                    <a:pt x="49" y="60"/>
                    <a:pt x="52" y="60"/>
                  </a:cubicBezTo>
                  <a:cubicBezTo>
                    <a:pt x="56" y="60"/>
                    <a:pt x="58" y="58"/>
                    <a:pt x="58" y="54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8" y="16"/>
                    <a:pt x="58" y="16"/>
                    <a:pt x="58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2" name="Oval 194"/>
            <p:cNvSpPr>
              <a:spLocks noChangeArrowheads="1"/>
            </p:cNvSpPr>
            <p:nvPr/>
          </p:nvSpPr>
          <p:spPr bwMode="auto">
            <a:xfrm>
              <a:off x="1563712" y="2312359"/>
              <a:ext cx="50802" cy="492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3" name="Freeform 195"/>
            <p:cNvSpPr/>
            <p:nvPr/>
          </p:nvSpPr>
          <p:spPr bwMode="auto">
            <a:xfrm>
              <a:off x="1614515" y="3650786"/>
              <a:ext cx="138119" cy="236567"/>
            </a:xfrm>
            <a:custGeom>
              <a:avLst/>
              <a:gdLst>
                <a:gd name="T0" fmla="*/ 53 w 74"/>
                <a:gd name="T1" fmla="*/ 36 h 129"/>
                <a:gd name="T2" fmla="*/ 72 w 74"/>
                <a:gd name="T3" fmla="*/ 9 h 129"/>
                <a:gd name="T4" fmla="*/ 71 w 74"/>
                <a:gd name="T5" fmla="*/ 1 h 129"/>
                <a:gd name="T6" fmla="*/ 64 w 74"/>
                <a:gd name="T7" fmla="*/ 3 h 129"/>
                <a:gd name="T8" fmla="*/ 46 w 74"/>
                <a:gd name="T9" fmla="*/ 28 h 129"/>
                <a:gd name="T10" fmla="*/ 41 w 74"/>
                <a:gd name="T11" fmla="*/ 28 h 129"/>
                <a:gd name="T12" fmla="*/ 41 w 74"/>
                <a:gd name="T13" fmla="*/ 28 h 129"/>
                <a:gd name="T14" fmla="*/ 32 w 74"/>
                <a:gd name="T15" fmla="*/ 28 h 129"/>
                <a:gd name="T16" fmla="*/ 32 w 74"/>
                <a:gd name="T17" fmla="*/ 28 h 129"/>
                <a:gd name="T18" fmla="*/ 27 w 74"/>
                <a:gd name="T19" fmla="*/ 28 h 129"/>
                <a:gd name="T20" fmla="*/ 10 w 74"/>
                <a:gd name="T21" fmla="*/ 3 h 129"/>
                <a:gd name="T22" fmla="*/ 3 w 74"/>
                <a:gd name="T23" fmla="*/ 1 h 129"/>
                <a:gd name="T24" fmla="*/ 1 w 74"/>
                <a:gd name="T25" fmla="*/ 9 h 129"/>
                <a:gd name="T26" fmla="*/ 21 w 74"/>
                <a:gd name="T27" fmla="*/ 36 h 129"/>
                <a:gd name="T28" fmla="*/ 24 w 74"/>
                <a:gd name="T29" fmla="*/ 72 h 129"/>
                <a:gd name="T30" fmla="*/ 24 w 74"/>
                <a:gd name="T31" fmla="*/ 72 h 129"/>
                <a:gd name="T32" fmla="*/ 20 w 74"/>
                <a:gd name="T33" fmla="*/ 122 h 129"/>
                <a:gd name="T34" fmla="*/ 25 w 74"/>
                <a:gd name="T35" fmla="*/ 128 h 129"/>
                <a:gd name="T36" fmla="*/ 32 w 74"/>
                <a:gd name="T37" fmla="*/ 123 h 129"/>
                <a:gd name="T38" fmla="*/ 35 w 74"/>
                <a:gd name="T39" fmla="*/ 76 h 129"/>
                <a:gd name="T40" fmla="*/ 38 w 74"/>
                <a:gd name="T41" fmla="*/ 76 h 129"/>
                <a:gd name="T42" fmla="*/ 42 w 74"/>
                <a:gd name="T43" fmla="*/ 123 h 129"/>
                <a:gd name="T44" fmla="*/ 48 w 74"/>
                <a:gd name="T45" fmla="*/ 128 h 129"/>
                <a:gd name="T46" fmla="*/ 54 w 74"/>
                <a:gd name="T47" fmla="*/ 122 h 129"/>
                <a:gd name="T48" fmla="*/ 50 w 74"/>
                <a:gd name="T49" fmla="*/ 72 h 129"/>
                <a:gd name="T50" fmla="*/ 50 w 74"/>
                <a:gd name="T51" fmla="*/ 72 h 129"/>
                <a:gd name="T52" fmla="*/ 53 w 74"/>
                <a:gd name="T53" fmla="*/ 36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129">
                  <a:moveTo>
                    <a:pt x="53" y="36"/>
                  </a:moveTo>
                  <a:cubicBezTo>
                    <a:pt x="72" y="9"/>
                    <a:pt x="72" y="9"/>
                    <a:pt x="72" y="9"/>
                  </a:cubicBezTo>
                  <a:cubicBezTo>
                    <a:pt x="74" y="6"/>
                    <a:pt x="73" y="3"/>
                    <a:pt x="71" y="1"/>
                  </a:cubicBezTo>
                  <a:cubicBezTo>
                    <a:pt x="69" y="0"/>
                    <a:pt x="65" y="0"/>
                    <a:pt x="64" y="3"/>
                  </a:cubicBezTo>
                  <a:cubicBezTo>
                    <a:pt x="46" y="28"/>
                    <a:pt x="46" y="28"/>
                    <a:pt x="46" y="28"/>
                  </a:cubicBezTo>
                  <a:cubicBezTo>
                    <a:pt x="45" y="28"/>
                    <a:pt x="43" y="28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0" y="28"/>
                    <a:pt x="29" y="28"/>
                    <a:pt x="27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5" y="0"/>
                    <a:pt x="3" y="1"/>
                  </a:cubicBezTo>
                  <a:cubicBezTo>
                    <a:pt x="0" y="3"/>
                    <a:pt x="0" y="6"/>
                    <a:pt x="1" y="9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19" y="125"/>
                    <a:pt x="22" y="128"/>
                    <a:pt x="25" y="128"/>
                  </a:cubicBezTo>
                  <a:cubicBezTo>
                    <a:pt x="28" y="129"/>
                    <a:pt x="31" y="126"/>
                    <a:pt x="32" y="123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2" y="123"/>
                    <a:pt x="42" y="123"/>
                    <a:pt x="42" y="123"/>
                  </a:cubicBezTo>
                  <a:cubicBezTo>
                    <a:pt x="42" y="126"/>
                    <a:pt x="45" y="129"/>
                    <a:pt x="48" y="128"/>
                  </a:cubicBezTo>
                  <a:cubicBezTo>
                    <a:pt x="52" y="128"/>
                    <a:pt x="54" y="125"/>
                    <a:pt x="54" y="122"/>
                  </a:cubicBezTo>
                  <a:cubicBezTo>
                    <a:pt x="50" y="72"/>
                    <a:pt x="50" y="72"/>
                    <a:pt x="50" y="72"/>
                  </a:cubicBezTo>
                  <a:cubicBezTo>
                    <a:pt x="50" y="72"/>
                    <a:pt x="50" y="72"/>
                    <a:pt x="50" y="72"/>
                  </a:cubicBezTo>
                  <a:lnTo>
                    <a:pt x="53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4" name="Oval 196"/>
            <p:cNvSpPr>
              <a:spLocks noChangeArrowheads="1"/>
            </p:cNvSpPr>
            <p:nvPr/>
          </p:nvSpPr>
          <p:spPr bwMode="auto">
            <a:xfrm>
              <a:off x="1660554" y="3653962"/>
              <a:ext cx="42865" cy="4286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5" name="Freeform 197"/>
            <p:cNvSpPr/>
            <p:nvPr/>
          </p:nvSpPr>
          <p:spPr bwMode="auto">
            <a:xfrm>
              <a:off x="2398778" y="4349373"/>
              <a:ext cx="247662" cy="428678"/>
            </a:xfrm>
            <a:custGeom>
              <a:avLst/>
              <a:gdLst>
                <a:gd name="T0" fmla="*/ 96 w 134"/>
                <a:gd name="T1" fmla="*/ 66 h 233"/>
                <a:gd name="T2" fmla="*/ 131 w 134"/>
                <a:gd name="T3" fmla="*/ 16 h 233"/>
                <a:gd name="T4" fmla="*/ 128 w 134"/>
                <a:gd name="T5" fmla="*/ 3 h 233"/>
                <a:gd name="T6" fmla="*/ 115 w 134"/>
                <a:gd name="T7" fmla="*/ 6 h 233"/>
                <a:gd name="T8" fmla="*/ 83 w 134"/>
                <a:gd name="T9" fmla="*/ 51 h 233"/>
                <a:gd name="T10" fmla="*/ 75 w 134"/>
                <a:gd name="T11" fmla="*/ 51 h 233"/>
                <a:gd name="T12" fmla="*/ 75 w 134"/>
                <a:gd name="T13" fmla="*/ 51 h 233"/>
                <a:gd name="T14" fmla="*/ 58 w 134"/>
                <a:gd name="T15" fmla="*/ 51 h 233"/>
                <a:gd name="T16" fmla="*/ 58 w 134"/>
                <a:gd name="T17" fmla="*/ 51 h 233"/>
                <a:gd name="T18" fmla="*/ 50 w 134"/>
                <a:gd name="T19" fmla="*/ 51 h 233"/>
                <a:gd name="T20" fmla="*/ 18 w 134"/>
                <a:gd name="T21" fmla="*/ 6 h 233"/>
                <a:gd name="T22" fmla="*/ 5 w 134"/>
                <a:gd name="T23" fmla="*/ 3 h 233"/>
                <a:gd name="T24" fmla="*/ 2 w 134"/>
                <a:gd name="T25" fmla="*/ 16 h 233"/>
                <a:gd name="T26" fmla="*/ 37 w 134"/>
                <a:gd name="T27" fmla="*/ 66 h 233"/>
                <a:gd name="T28" fmla="*/ 43 w 134"/>
                <a:gd name="T29" fmla="*/ 130 h 233"/>
                <a:gd name="T30" fmla="*/ 43 w 134"/>
                <a:gd name="T31" fmla="*/ 131 h 233"/>
                <a:gd name="T32" fmla="*/ 36 w 134"/>
                <a:gd name="T33" fmla="*/ 221 h 233"/>
                <a:gd name="T34" fmla="*/ 46 w 134"/>
                <a:gd name="T35" fmla="*/ 232 h 233"/>
                <a:gd name="T36" fmla="*/ 57 w 134"/>
                <a:gd name="T37" fmla="*/ 222 h 233"/>
                <a:gd name="T38" fmla="*/ 64 w 134"/>
                <a:gd name="T39" fmla="*/ 138 h 233"/>
                <a:gd name="T40" fmla="*/ 69 w 134"/>
                <a:gd name="T41" fmla="*/ 138 h 233"/>
                <a:gd name="T42" fmla="*/ 76 w 134"/>
                <a:gd name="T43" fmla="*/ 222 h 233"/>
                <a:gd name="T44" fmla="*/ 87 w 134"/>
                <a:gd name="T45" fmla="*/ 232 h 233"/>
                <a:gd name="T46" fmla="*/ 97 w 134"/>
                <a:gd name="T47" fmla="*/ 221 h 233"/>
                <a:gd name="T48" fmla="*/ 90 w 134"/>
                <a:gd name="T49" fmla="*/ 131 h 233"/>
                <a:gd name="T50" fmla="*/ 90 w 134"/>
                <a:gd name="T51" fmla="*/ 130 h 233"/>
                <a:gd name="T52" fmla="*/ 96 w 134"/>
                <a:gd name="T53" fmla="*/ 66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233">
                  <a:moveTo>
                    <a:pt x="96" y="66"/>
                  </a:moveTo>
                  <a:cubicBezTo>
                    <a:pt x="131" y="16"/>
                    <a:pt x="131" y="16"/>
                    <a:pt x="131" y="16"/>
                  </a:cubicBezTo>
                  <a:cubicBezTo>
                    <a:pt x="134" y="12"/>
                    <a:pt x="132" y="6"/>
                    <a:pt x="128" y="3"/>
                  </a:cubicBezTo>
                  <a:cubicBezTo>
                    <a:pt x="124" y="0"/>
                    <a:pt x="118" y="2"/>
                    <a:pt x="115" y="6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1" y="51"/>
                    <a:pt x="78" y="51"/>
                    <a:pt x="75" y="51"/>
                  </a:cubicBezTo>
                  <a:cubicBezTo>
                    <a:pt x="75" y="51"/>
                    <a:pt x="75" y="51"/>
                    <a:pt x="75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5" y="51"/>
                    <a:pt x="52" y="51"/>
                    <a:pt x="50" y="51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5" y="2"/>
                    <a:pt x="9" y="0"/>
                    <a:pt x="5" y="3"/>
                  </a:cubicBezTo>
                  <a:cubicBezTo>
                    <a:pt x="1" y="6"/>
                    <a:pt x="0" y="12"/>
                    <a:pt x="2" y="16"/>
                  </a:cubicBezTo>
                  <a:cubicBezTo>
                    <a:pt x="37" y="66"/>
                    <a:pt x="37" y="66"/>
                    <a:pt x="37" y="66"/>
                  </a:cubicBezTo>
                  <a:cubicBezTo>
                    <a:pt x="43" y="130"/>
                    <a:pt x="43" y="130"/>
                    <a:pt x="43" y="130"/>
                  </a:cubicBezTo>
                  <a:cubicBezTo>
                    <a:pt x="43" y="130"/>
                    <a:pt x="43" y="131"/>
                    <a:pt x="43" y="131"/>
                  </a:cubicBezTo>
                  <a:cubicBezTo>
                    <a:pt x="36" y="221"/>
                    <a:pt x="36" y="221"/>
                    <a:pt x="36" y="221"/>
                  </a:cubicBezTo>
                  <a:cubicBezTo>
                    <a:pt x="35" y="227"/>
                    <a:pt x="40" y="232"/>
                    <a:pt x="46" y="232"/>
                  </a:cubicBezTo>
                  <a:cubicBezTo>
                    <a:pt x="52" y="233"/>
                    <a:pt x="57" y="228"/>
                    <a:pt x="57" y="222"/>
                  </a:cubicBezTo>
                  <a:cubicBezTo>
                    <a:pt x="64" y="138"/>
                    <a:pt x="64" y="138"/>
                    <a:pt x="64" y="138"/>
                  </a:cubicBezTo>
                  <a:cubicBezTo>
                    <a:pt x="69" y="138"/>
                    <a:pt x="69" y="138"/>
                    <a:pt x="69" y="138"/>
                  </a:cubicBezTo>
                  <a:cubicBezTo>
                    <a:pt x="76" y="222"/>
                    <a:pt x="76" y="222"/>
                    <a:pt x="76" y="222"/>
                  </a:cubicBezTo>
                  <a:cubicBezTo>
                    <a:pt x="76" y="228"/>
                    <a:pt x="81" y="233"/>
                    <a:pt x="87" y="232"/>
                  </a:cubicBezTo>
                  <a:cubicBezTo>
                    <a:pt x="93" y="232"/>
                    <a:pt x="98" y="227"/>
                    <a:pt x="97" y="22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0" y="131"/>
                    <a:pt x="90" y="130"/>
                    <a:pt x="90" y="130"/>
                  </a:cubicBezTo>
                  <a:lnTo>
                    <a:pt x="9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6" name="Oval 198"/>
            <p:cNvSpPr>
              <a:spLocks noChangeArrowheads="1"/>
            </p:cNvSpPr>
            <p:nvPr/>
          </p:nvSpPr>
          <p:spPr bwMode="auto">
            <a:xfrm>
              <a:off x="2482919" y="4362074"/>
              <a:ext cx="76204" cy="7620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7" name="Rectangle 199"/>
            <p:cNvSpPr>
              <a:spLocks noChangeArrowheads="1"/>
            </p:cNvSpPr>
            <p:nvPr/>
          </p:nvSpPr>
          <p:spPr bwMode="auto">
            <a:xfrm>
              <a:off x="2371788" y="4323969"/>
              <a:ext cx="298464" cy="17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8" name="Rectangle 200"/>
            <p:cNvSpPr>
              <a:spLocks noChangeArrowheads="1"/>
            </p:cNvSpPr>
            <p:nvPr/>
          </p:nvSpPr>
          <p:spPr bwMode="auto">
            <a:xfrm>
              <a:off x="2328924" y="4290628"/>
              <a:ext cx="36514" cy="84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09" name="Rectangle 201"/>
            <p:cNvSpPr>
              <a:spLocks noChangeArrowheads="1"/>
            </p:cNvSpPr>
            <p:nvPr/>
          </p:nvSpPr>
          <p:spPr bwMode="auto">
            <a:xfrm>
              <a:off x="2298760" y="4303330"/>
              <a:ext cx="23814" cy="58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0" name="Rectangle 202"/>
            <p:cNvSpPr>
              <a:spLocks noChangeArrowheads="1"/>
            </p:cNvSpPr>
            <p:nvPr/>
          </p:nvSpPr>
          <p:spPr bwMode="auto">
            <a:xfrm>
              <a:off x="2676603" y="4290628"/>
              <a:ext cx="36515" cy="8414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1" name="Rectangle 203"/>
            <p:cNvSpPr>
              <a:spLocks noChangeArrowheads="1"/>
            </p:cNvSpPr>
            <p:nvPr/>
          </p:nvSpPr>
          <p:spPr bwMode="auto">
            <a:xfrm>
              <a:off x="2719468" y="4303330"/>
              <a:ext cx="23813" cy="58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2" name="Rectangle 204"/>
            <p:cNvSpPr>
              <a:spLocks noChangeArrowheads="1"/>
            </p:cNvSpPr>
            <p:nvPr/>
          </p:nvSpPr>
          <p:spPr bwMode="auto">
            <a:xfrm>
              <a:off x="1535136" y="4604992"/>
              <a:ext cx="52390" cy="174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3" name="Rectangle 205"/>
            <p:cNvSpPr>
              <a:spLocks noChangeArrowheads="1"/>
            </p:cNvSpPr>
            <p:nvPr/>
          </p:nvSpPr>
          <p:spPr bwMode="auto">
            <a:xfrm>
              <a:off x="1490684" y="4568475"/>
              <a:ext cx="34927" cy="87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4" name="Rectangle 207"/>
            <p:cNvSpPr>
              <a:spLocks noChangeArrowheads="1"/>
            </p:cNvSpPr>
            <p:nvPr/>
          </p:nvSpPr>
          <p:spPr bwMode="auto">
            <a:xfrm>
              <a:off x="1460519" y="4584352"/>
              <a:ext cx="23814" cy="58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5" name="Rectangle 208"/>
            <p:cNvSpPr>
              <a:spLocks noChangeArrowheads="1"/>
            </p:cNvSpPr>
            <p:nvPr/>
          </p:nvSpPr>
          <p:spPr bwMode="auto">
            <a:xfrm>
              <a:off x="1593876" y="4568475"/>
              <a:ext cx="33340" cy="873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6" name="Rectangle 209"/>
            <p:cNvSpPr>
              <a:spLocks noChangeArrowheads="1"/>
            </p:cNvSpPr>
            <p:nvPr/>
          </p:nvSpPr>
          <p:spPr bwMode="auto">
            <a:xfrm>
              <a:off x="1635153" y="4584352"/>
              <a:ext cx="22226" cy="58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7" name="Rectangle 210"/>
            <p:cNvSpPr>
              <a:spLocks noChangeArrowheads="1"/>
            </p:cNvSpPr>
            <p:nvPr/>
          </p:nvSpPr>
          <p:spPr bwMode="auto">
            <a:xfrm>
              <a:off x="2017759" y="4042948"/>
              <a:ext cx="53978" cy="1746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8" name="Rectangle 211"/>
            <p:cNvSpPr>
              <a:spLocks noChangeArrowheads="1"/>
            </p:cNvSpPr>
            <p:nvPr/>
          </p:nvSpPr>
          <p:spPr bwMode="auto">
            <a:xfrm>
              <a:off x="1978069" y="4009606"/>
              <a:ext cx="31752" cy="857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9" name="Rectangle 212"/>
            <p:cNvSpPr>
              <a:spLocks noChangeArrowheads="1"/>
            </p:cNvSpPr>
            <p:nvPr/>
          </p:nvSpPr>
          <p:spPr bwMode="auto">
            <a:xfrm>
              <a:off x="1947906" y="4022307"/>
              <a:ext cx="22226" cy="58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0" name="Rectangle 213"/>
            <p:cNvSpPr>
              <a:spLocks noChangeArrowheads="1"/>
            </p:cNvSpPr>
            <p:nvPr/>
          </p:nvSpPr>
          <p:spPr bwMode="auto">
            <a:xfrm>
              <a:off x="2079674" y="4009606"/>
              <a:ext cx="33340" cy="8573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1" name="Rectangle 214"/>
            <p:cNvSpPr>
              <a:spLocks noChangeArrowheads="1"/>
            </p:cNvSpPr>
            <p:nvPr/>
          </p:nvSpPr>
          <p:spPr bwMode="auto">
            <a:xfrm>
              <a:off x="2119364" y="4022307"/>
              <a:ext cx="25401" cy="5874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2" name="Rectangle 215"/>
            <p:cNvSpPr>
              <a:spLocks noChangeArrowheads="1"/>
            </p:cNvSpPr>
            <p:nvPr/>
          </p:nvSpPr>
          <p:spPr bwMode="auto">
            <a:xfrm>
              <a:off x="1790735" y="3136373"/>
              <a:ext cx="50802" cy="174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3" name="Rectangle 216"/>
            <p:cNvSpPr>
              <a:spLocks noChangeArrowheads="1"/>
            </p:cNvSpPr>
            <p:nvPr/>
          </p:nvSpPr>
          <p:spPr bwMode="auto">
            <a:xfrm>
              <a:off x="1747871" y="3103031"/>
              <a:ext cx="33339" cy="873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4" name="Rectangle 217"/>
            <p:cNvSpPr>
              <a:spLocks noChangeArrowheads="1"/>
            </p:cNvSpPr>
            <p:nvPr/>
          </p:nvSpPr>
          <p:spPr bwMode="auto">
            <a:xfrm>
              <a:off x="1717707" y="3115733"/>
              <a:ext cx="22226" cy="58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5" name="Rectangle 218"/>
            <p:cNvSpPr>
              <a:spLocks noChangeArrowheads="1"/>
            </p:cNvSpPr>
            <p:nvPr/>
          </p:nvSpPr>
          <p:spPr bwMode="auto">
            <a:xfrm>
              <a:off x="1851063" y="3103031"/>
              <a:ext cx="33340" cy="8732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6" name="Rectangle 219"/>
            <p:cNvSpPr>
              <a:spLocks noChangeArrowheads="1"/>
            </p:cNvSpPr>
            <p:nvPr/>
          </p:nvSpPr>
          <p:spPr bwMode="auto">
            <a:xfrm>
              <a:off x="1893928" y="3115733"/>
              <a:ext cx="20638" cy="587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7" name="Rectangle 220"/>
            <p:cNvSpPr>
              <a:spLocks noChangeArrowheads="1"/>
            </p:cNvSpPr>
            <p:nvPr/>
          </p:nvSpPr>
          <p:spPr bwMode="auto">
            <a:xfrm>
              <a:off x="2457518" y="4258874"/>
              <a:ext cx="31752" cy="95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8" name="Rectangle 221"/>
            <p:cNvSpPr>
              <a:spLocks noChangeArrowheads="1"/>
            </p:cNvSpPr>
            <p:nvPr/>
          </p:nvSpPr>
          <p:spPr bwMode="auto">
            <a:xfrm>
              <a:off x="2432116" y="4238234"/>
              <a:ext cx="19051" cy="523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9" name="Rectangle 222"/>
            <p:cNvSpPr>
              <a:spLocks noChangeArrowheads="1"/>
            </p:cNvSpPr>
            <p:nvPr/>
          </p:nvSpPr>
          <p:spPr bwMode="auto">
            <a:xfrm>
              <a:off x="2413065" y="4246173"/>
              <a:ext cx="12701" cy="349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0" name="Rectangle 223"/>
            <p:cNvSpPr>
              <a:spLocks noChangeArrowheads="1"/>
            </p:cNvSpPr>
            <p:nvPr/>
          </p:nvSpPr>
          <p:spPr bwMode="auto">
            <a:xfrm>
              <a:off x="2494032" y="4238234"/>
              <a:ext cx="20638" cy="523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1" name="Rectangle 224"/>
            <p:cNvSpPr>
              <a:spLocks noChangeArrowheads="1"/>
            </p:cNvSpPr>
            <p:nvPr/>
          </p:nvSpPr>
          <p:spPr bwMode="auto">
            <a:xfrm>
              <a:off x="2519434" y="4246173"/>
              <a:ext cx="14288" cy="3492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2" name="Rectangle 225"/>
            <p:cNvSpPr>
              <a:spLocks noChangeArrowheads="1"/>
            </p:cNvSpPr>
            <p:nvPr/>
          </p:nvSpPr>
          <p:spPr bwMode="auto">
            <a:xfrm>
              <a:off x="2444817" y="3984202"/>
              <a:ext cx="31752" cy="952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3" name="Rectangle 226"/>
            <p:cNvSpPr>
              <a:spLocks noChangeArrowheads="1"/>
            </p:cNvSpPr>
            <p:nvPr/>
          </p:nvSpPr>
          <p:spPr bwMode="auto">
            <a:xfrm>
              <a:off x="2419416" y="3960387"/>
              <a:ext cx="19051" cy="555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4" name="Rectangle 227"/>
            <p:cNvSpPr>
              <a:spLocks noChangeArrowheads="1"/>
            </p:cNvSpPr>
            <p:nvPr/>
          </p:nvSpPr>
          <p:spPr bwMode="auto">
            <a:xfrm>
              <a:off x="2400365" y="3969914"/>
              <a:ext cx="14289" cy="36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5" name="Rectangle 228"/>
            <p:cNvSpPr>
              <a:spLocks noChangeArrowheads="1"/>
            </p:cNvSpPr>
            <p:nvPr/>
          </p:nvSpPr>
          <p:spPr bwMode="auto">
            <a:xfrm>
              <a:off x="2481332" y="3960387"/>
              <a:ext cx="20638" cy="5556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6" name="Rectangle 229"/>
            <p:cNvSpPr>
              <a:spLocks noChangeArrowheads="1"/>
            </p:cNvSpPr>
            <p:nvPr/>
          </p:nvSpPr>
          <p:spPr bwMode="auto">
            <a:xfrm>
              <a:off x="2506733" y="3969914"/>
              <a:ext cx="14288" cy="36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7" name="Rectangle 230"/>
            <p:cNvSpPr>
              <a:spLocks noChangeArrowheads="1"/>
            </p:cNvSpPr>
            <p:nvPr/>
          </p:nvSpPr>
          <p:spPr bwMode="auto">
            <a:xfrm>
              <a:off x="549250" y="2088493"/>
              <a:ext cx="41277" cy="1270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8" name="Rectangle 231"/>
            <p:cNvSpPr>
              <a:spLocks noChangeArrowheads="1"/>
            </p:cNvSpPr>
            <p:nvPr/>
          </p:nvSpPr>
          <p:spPr bwMode="auto">
            <a:xfrm>
              <a:off x="514323" y="2061503"/>
              <a:ext cx="26989" cy="698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9" name="Rectangle 232"/>
            <p:cNvSpPr>
              <a:spLocks noChangeArrowheads="1"/>
            </p:cNvSpPr>
            <p:nvPr/>
          </p:nvSpPr>
          <p:spPr bwMode="auto">
            <a:xfrm>
              <a:off x="490510" y="2074204"/>
              <a:ext cx="19051" cy="460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0" name="Rectangle 233"/>
            <p:cNvSpPr>
              <a:spLocks noChangeArrowheads="1"/>
            </p:cNvSpPr>
            <p:nvPr/>
          </p:nvSpPr>
          <p:spPr bwMode="auto">
            <a:xfrm>
              <a:off x="596877" y="2061503"/>
              <a:ext cx="26989" cy="6985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1" name="Rectangle 234"/>
            <p:cNvSpPr>
              <a:spLocks noChangeArrowheads="1"/>
            </p:cNvSpPr>
            <p:nvPr/>
          </p:nvSpPr>
          <p:spPr bwMode="auto">
            <a:xfrm>
              <a:off x="630217" y="2074204"/>
              <a:ext cx="19051" cy="460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2" name="Rectangle 235"/>
            <p:cNvSpPr>
              <a:spLocks noChangeArrowheads="1"/>
            </p:cNvSpPr>
            <p:nvPr/>
          </p:nvSpPr>
          <p:spPr bwMode="auto">
            <a:xfrm>
              <a:off x="2911565" y="4776463"/>
              <a:ext cx="31752" cy="79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3" name="Rectangle 236"/>
            <p:cNvSpPr>
              <a:spLocks noChangeArrowheads="1"/>
            </p:cNvSpPr>
            <p:nvPr/>
          </p:nvSpPr>
          <p:spPr bwMode="auto">
            <a:xfrm>
              <a:off x="2886163" y="4752647"/>
              <a:ext cx="22226" cy="523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4" name="Rectangle 237"/>
            <p:cNvSpPr>
              <a:spLocks noChangeArrowheads="1"/>
            </p:cNvSpPr>
            <p:nvPr/>
          </p:nvSpPr>
          <p:spPr bwMode="auto">
            <a:xfrm>
              <a:off x="2870288" y="4760586"/>
              <a:ext cx="12701" cy="36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5" name="Rectangle 238"/>
            <p:cNvSpPr>
              <a:spLocks noChangeArrowheads="1"/>
            </p:cNvSpPr>
            <p:nvPr/>
          </p:nvSpPr>
          <p:spPr bwMode="auto">
            <a:xfrm>
              <a:off x="2949666" y="4752647"/>
              <a:ext cx="19051" cy="523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6" name="Rectangle 239"/>
            <p:cNvSpPr>
              <a:spLocks noChangeArrowheads="1"/>
            </p:cNvSpPr>
            <p:nvPr/>
          </p:nvSpPr>
          <p:spPr bwMode="auto">
            <a:xfrm>
              <a:off x="2973481" y="4760586"/>
              <a:ext cx="14288" cy="365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7" name="Freeform 240"/>
            <p:cNvSpPr/>
            <p:nvPr/>
          </p:nvSpPr>
          <p:spPr bwMode="auto">
            <a:xfrm>
              <a:off x="3132238" y="5610003"/>
              <a:ext cx="31752" cy="36518"/>
            </a:xfrm>
            <a:custGeom>
              <a:avLst/>
              <a:gdLst>
                <a:gd name="T0" fmla="*/ 0 w 15"/>
                <a:gd name="T1" fmla="*/ 3 h 17"/>
                <a:gd name="T2" fmla="*/ 10 w 15"/>
                <a:gd name="T3" fmla="*/ 17 h 17"/>
                <a:gd name="T4" fmla="*/ 15 w 15"/>
                <a:gd name="T5" fmla="*/ 14 h 17"/>
                <a:gd name="T6" fmla="*/ 4 w 15"/>
                <a:gd name="T7" fmla="*/ 0 h 17"/>
                <a:gd name="T8" fmla="*/ 0 w 15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7">
                  <a:moveTo>
                    <a:pt x="0" y="3"/>
                  </a:moveTo>
                  <a:lnTo>
                    <a:pt x="10" y="17"/>
                  </a:lnTo>
                  <a:lnTo>
                    <a:pt x="15" y="14"/>
                  </a:lnTo>
                  <a:lnTo>
                    <a:pt x="4" y="0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8" name="Freeform 241"/>
            <p:cNvSpPr/>
            <p:nvPr/>
          </p:nvSpPr>
          <p:spPr bwMode="auto">
            <a:xfrm>
              <a:off x="3090961" y="5568723"/>
              <a:ext cx="68265" cy="60332"/>
            </a:xfrm>
            <a:custGeom>
              <a:avLst/>
              <a:gdLst>
                <a:gd name="T0" fmla="*/ 0 w 32"/>
                <a:gd name="T1" fmla="*/ 19 h 29"/>
                <a:gd name="T2" fmla="*/ 7 w 32"/>
                <a:gd name="T3" fmla="*/ 29 h 29"/>
                <a:gd name="T4" fmla="*/ 32 w 32"/>
                <a:gd name="T5" fmla="*/ 9 h 29"/>
                <a:gd name="T6" fmla="*/ 24 w 32"/>
                <a:gd name="T7" fmla="*/ 0 h 29"/>
                <a:gd name="T8" fmla="*/ 0 w 32"/>
                <a:gd name="T9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9">
                  <a:moveTo>
                    <a:pt x="0" y="19"/>
                  </a:moveTo>
                  <a:lnTo>
                    <a:pt x="7" y="29"/>
                  </a:lnTo>
                  <a:lnTo>
                    <a:pt x="32" y="9"/>
                  </a:lnTo>
                  <a:lnTo>
                    <a:pt x="24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9" name="Freeform 242"/>
            <p:cNvSpPr/>
            <p:nvPr/>
          </p:nvSpPr>
          <p:spPr bwMode="auto">
            <a:xfrm>
              <a:off x="3084611" y="5557610"/>
              <a:ext cx="47627" cy="39692"/>
            </a:xfrm>
            <a:custGeom>
              <a:avLst/>
              <a:gdLst>
                <a:gd name="T0" fmla="*/ 0 w 22"/>
                <a:gd name="T1" fmla="*/ 12 h 19"/>
                <a:gd name="T2" fmla="*/ 4 w 22"/>
                <a:gd name="T3" fmla="*/ 19 h 19"/>
                <a:gd name="T4" fmla="*/ 22 w 22"/>
                <a:gd name="T5" fmla="*/ 6 h 19"/>
                <a:gd name="T6" fmla="*/ 17 w 22"/>
                <a:gd name="T7" fmla="*/ 0 h 19"/>
                <a:gd name="T8" fmla="*/ 0 w 22"/>
                <a:gd name="T9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0" y="12"/>
                  </a:moveTo>
                  <a:lnTo>
                    <a:pt x="4" y="19"/>
                  </a:lnTo>
                  <a:lnTo>
                    <a:pt x="22" y="6"/>
                  </a:lnTo>
                  <a:lnTo>
                    <a:pt x="17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0" name="Freeform 243"/>
            <p:cNvSpPr/>
            <p:nvPr/>
          </p:nvSpPr>
          <p:spPr bwMode="auto">
            <a:xfrm>
              <a:off x="3135413" y="5629056"/>
              <a:ext cx="69853" cy="60332"/>
            </a:xfrm>
            <a:custGeom>
              <a:avLst/>
              <a:gdLst>
                <a:gd name="T0" fmla="*/ 0 w 33"/>
                <a:gd name="T1" fmla="*/ 19 h 28"/>
                <a:gd name="T2" fmla="*/ 7 w 33"/>
                <a:gd name="T3" fmla="*/ 28 h 28"/>
                <a:gd name="T4" fmla="*/ 33 w 33"/>
                <a:gd name="T5" fmla="*/ 9 h 28"/>
                <a:gd name="T6" fmla="*/ 25 w 33"/>
                <a:gd name="T7" fmla="*/ 0 h 28"/>
                <a:gd name="T8" fmla="*/ 0 w 33"/>
                <a:gd name="T9" fmla="*/ 19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8">
                  <a:moveTo>
                    <a:pt x="0" y="19"/>
                  </a:moveTo>
                  <a:lnTo>
                    <a:pt x="7" y="28"/>
                  </a:lnTo>
                  <a:lnTo>
                    <a:pt x="33" y="9"/>
                  </a:lnTo>
                  <a:lnTo>
                    <a:pt x="25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1" name="Freeform 244"/>
            <p:cNvSpPr/>
            <p:nvPr/>
          </p:nvSpPr>
          <p:spPr bwMode="auto">
            <a:xfrm>
              <a:off x="3163990" y="5659222"/>
              <a:ext cx="46039" cy="39692"/>
            </a:xfrm>
            <a:custGeom>
              <a:avLst/>
              <a:gdLst>
                <a:gd name="T0" fmla="*/ 17 w 22"/>
                <a:gd name="T1" fmla="*/ 0 h 19"/>
                <a:gd name="T2" fmla="*/ 0 w 22"/>
                <a:gd name="T3" fmla="*/ 13 h 19"/>
                <a:gd name="T4" fmla="*/ 5 w 22"/>
                <a:gd name="T5" fmla="*/ 19 h 19"/>
                <a:gd name="T6" fmla="*/ 22 w 22"/>
                <a:gd name="T7" fmla="*/ 7 h 19"/>
                <a:gd name="T8" fmla="*/ 17 w 22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9">
                  <a:moveTo>
                    <a:pt x="17" y="0"/>
                  </a:moveTo>
                  <a:lnTo>
                    <a:pt x="0" y="13"/>
                  </a:lnTo>
                  <a:lnTo>
                    <a:pt x="5" y="19"/>
                  </a:lnTo>
                  <a:lnTo>
                    <a:pt x="22" y="7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2" name="Freeform 245"/>
            <p:cNvSpPr/>
            <p:nvPr/>
          </p:nvSpPr>
          <p:spPr bwMode="auto">
            <a:xfrm>
              <a:off x="3567234" y="6157759"/>
              <a:ext cx="31752" cy="38105"/>
            </a:xfrm>
            <a:custGeom>
              <a:avLst/>
              <a:gdLst>
                <a:gd name="T0" fmla="*/ 11 w 15"/>
                <a:gd name="T1" fmla="*/ 0 h 18"/>
                <a:gd name="T2" fmla="*/ 0 w 15"/>
                <a:gd name="T3" fmla="*/ 15 h 18"/>
                <a:gd name="T4" fmla="*/ 6 w 15"/>
                <a:gd name="T5" fmla="*/ 18 h 18"/>
                <a:gd name="T6" fmla="*/ 15 w 15"/>
                <a:gd name="T7" fmla="*/ 2 h 18"/>
                <a:gd name="T8" fmla="*/ 11 w 15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8">
                  <a:moveTo>
                    <a:pt x="11" y="0"/>
                  </a:moveTo>
                  <a:lnTo>
                    <a:pt x="0" y="15"/>
                  </a:lnTo>
                  <a:lnTo>
                    <a:pt x="6" y="18"/>
                  </a:lnTo>
                  <a:lnTo>
                    <a:pt x="15" y="2"/>
                  </a:ln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3" name="Freeform 246"/>
            <p:cNvSpPr/>
            <p:nvPr/>
          </p:nvSpPr>
          <p:spPr bwMode="auto">
            <a:xfrm>
              <a:off x="3568821" y="6114891"/>
              <a:ext cx="69853" cy="57157"/>
            </a:xfrm>
            <a:custGeom>
              <a:avLst/>
              <a:gdLst>
                <a:gd name="T0" fmla="*/ 7 w 33"/>
                <a:gd name="T1" fmla="*/ 0 h 27"/>
                <a:gd name="T2" fmla="*/ 0 w 33"/>
                <a:gd name="T3" fmla="*/ 10 h 27"/>
                <a:gd name="T4" fmla="*/ 27 w 33"/>
                <a:gd name="T5" fmla="*/ 27 h 27"/>
                <a:gd name="T6" fmla="*/ 33 w 33"/>
                <a:gd name="T7" fmla="*/ 17 h 27"/>
                <a:gd name="T8" fmla="*/ 7 w 3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7" y="0"/>
                  </a:moveTo>
                  <a:lnTo>
                    <a:pt x="0" y="10"/>
                  </a:lnTo>
                  <a:lnTo>
                    <a:pt x="27" y="27"/>
                  </a:lnTo>
                  <a:lnTo>
                    <a:pt x="33" y="17"/>
                  </a:ln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4" name="Freeform 247"/>
            <p:cNvSpPr/>
            <p:nvPr/>
          </p:nvSpPr>
          <p:spPr bwMode="auto">
            <a:xfrm>
              <a:off x="3595811" y="6102189"/>
              <a:ext cx="47627" cy="38105"/>
            </a:xfrm>
            <a:custGeom>
              <a:avLst/>
              <a:gdLst>
                <a:gd name="T0" fmla="*/ 4 w 22"/>
                <a:gd name="T1" fmla="*/ 0 h 18"/>
                <a:gd name="T2" fmla="*/ 0 w 22"/>
                <a:gd name="T3" fmla="*/ 7 h 18"/>
                <a:gd name="T4" fmla="*/ 18 w 22"/>
                <a:gd name="T5" fmla="*/ 18 h 18"/>
                <a:gd name="T6" fmla="*/ 22 w 22"/>
                <a:gd name="T7" fmla="*/ 11 h 18"/>
                <a:gd name="T8" fmla="*/ 4 w 22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">
                  <a:moveTo>
                    <a:pt x="4" y="0"/>
                  </a:moveTo>
                  <a:lnTo>
                    <a:pt x="0" y="7"/>
                  </a:lnTo>
                  <a:lnTo>
                    <a:pt x="18" y="18"/>
                  </a:lnTo>
                  <a:lnTo>
                    <a:pt x="22" y="11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5" name="Freeform 248"/>
            <p:cNvSpPr/>
            <p:nvPr/>
          </p:nvSpPr>
          <p:spPr bwMode="auto">
            <a:xfrm>
              <a:off x="3529132" y="6181574"/>
              <a:ext cx="69853" cy="57157"/>
            </a:xfrm>
            <a:custGeom>
              <a:avLst/>
              <a:gdLst>
                <a:gd name="T0" fmla="*/ 6 w 33"/>
                <a:gd name="T1" fmla="*/ 0 h 27"/>
                <a:gd name="T2" fmla="*/ 0 w 33"/>
                <a:gd name="T3" fmla="*/ 9 h 27"/>
                <a:gd name="T4" fmla="*/ 26 w 33"/>
                <a:gd name="T5" fmla="*/ 27 h 27"/>
                <a:gd name="T6" fmla="*/ 33 w 33"/>
                <a:gd name="T7" fmla="*/ 16 h 27"/>
                <a:gd name="T8" fmla="*/ 6 w 33"/>
                <a:gd name="T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7">
                  <a:moveTo>
                    <a:pt x="6" y="0"/>
                  </a:moveTo>
                  <a:lnTo>
                    <a:pt x="0" y="9"/>
                  </a:lnTo>
                  <a:lnTo>
                    <a:pt x="26" y="27"/>
                  </a:lnTo>
                  <a:lnTo>
                    <a:pt x="33" y="16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6" name="Freeform 249"/>
            <p:cNvSpPr/>
            <p:nvPr/>
          </p:nvSpPr>
          <p:spPr bwMode="auto">
            <a:xfrm>
              <a:off x="3525957" y="6213328"/>
              <a:ext cx="47627" cy="38105"/>
            </a:xfrm>
            <a:custGeom>
              <a:avLst/>
              <a:gdLst>
                <a:gd name="T0" fmla="*/ 22 w 22"/>
                <a:gd name="T1" fmla="*/ 11 h 18"/>
                <a:gd name="T2" fmla="*/ 4 w 22"/>
                <a:gd name="T3" fmla="*/ 0 h 18"/>
                <a:gd name="T4" fmla="*/ 0 w 22"/>
                <a:gd name="T5" fmla="*/ 7 h 18"/>
                <a:gd name="T6" fmla="*/ 18 w 22"/>
                <a:gd name="T7" fmla="*/ 18 h 18"/>
                <a:gd name="T8" fmla="*/ 22 w 22"/>
                <a:gd name="T9" fmla="*/ 1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8">
                  <a:moveTo>
                    <a:pt x="22" y="11"/>
                  </a:moveTo>
                  <a:lnTo>
                    <a:pt x="4" y="0"/>
                  </a:lnTo>
                  <a:lnTo>
                    <a:pt x="0" y="7"/>
                  </a:lnTo>
                  <a:lnTo>
                    <a:pt x="18" y="18"/>
                  </a:lnTo>
                  <a:lnTo>
                    <a:pt x="2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7" name="Freeform 250"/>
            <p:cNvSpPr/>
            <p:nvPr/>
          </p:nvSpPr>
          <p:spPr bwMode="auto">
            <a:xfrm>
              <a:off x="2657552" y="2779141"/>
              <a:ext cx="82554" cy="144480"/>
            </a:xfrm>
            <a:custGeom>
              <a:avLst/>
              <a:gdLst>
                <a:gd name="T0" fmla="*/ 32 w 45"/>
                <a:gd name="T1" fmla="*/ 22 h 78"/>
                <a:gd name="T2" fmla="*/ 44 w 45"/>
                <a:gd name="T3" fmla="*/ 6 h 78"/>
                <a:gd name="T4" fmla="*/ 43 w 45"/>
                <a:gd name="T5" fmla="*/ 1 h 78"/>
                <a:gd name="T6" fmla="*/ 39 w 45"/>
                <a:gd name="T7" fmla="*/ 2 h 78"/>
                <a:gd name="T8" fmla="*/ 28 w 45"/>
                <a:gd name="T9" fmla="*/ 17 h 78"/>
                <a:gd name="T10" fmla="*/ 26 w 45"/>
                <a:gd name="T11" fmla="*/ 17 h 78"/>
                <a:gd name="T12" fmla="*/ 25 w 45"/>
                <a:gd name="T13" fmla="*/ 17 h 78"/>
                <a:gd name="T14" fmla="*/ 20 w 45"/>
                <a:gd name="T15" fmla="*/ 17 h 78"/>
                <a:gd name="T16" fmla="*/ 20 w 45"/>
                <a:gd name="T17" fmla="*/ 17 h 78"/>
                <a:gd name="T18" fmla="*/ 17 w 45"/>
                <a:gd name="T19" fmla="*/ 17 h 78"/>
                <a:gd name="T20" fmla="*/ 6 w 45"/>
                <a:gd name="T21" fmla="*/ 2 h 78"/>
                <a:gd name="T22" fmla="*/ 2 w 45"/>
                <a:gd name="T23" fmla="*/ 1 h 78"/>
                <a:gd name="T24" fmla="*/ 1 w 45"/>
                <a:gd name="T25" fmla="*/ 6 h 78"/>
                <a:gd name="T26" fmla="*/ 13 w 45"/>
                <a:gd name="T27" fmla="*/ 22 h 78"/>
                <a:gd name="T28" fmla="*/ 15 w 45"/>
                <a:gd name="T29" fmla="*/ 44 h 78"/>
                <a:gd name="T30" fmla="*/ 15 w 45"/>
                <a:gd name="T31" fmla="*/ 44 h 78"/>
                <a:gd name="T32" fmla="*/ 12 w 45"/>
                <a:gd name="T33" fmla="*/ 74 h 78"/>
                <a:gd name="T34" fmla="*/ 16 w 45"/>
                <a:gd name="T35" fmla="*/ 78 h 78"/>
                <a:gd name="T36" fmla="*/ 20 w 45"/>
                <a:gd name="T37" fmla="*/ 74 h 78"/>
                <a:gd name="T38" fmla="*/ 22 w 45"/>
                <a:gd name="T39" fmla="*/ 46 h 78"/>
                <a:gd name="T40" fmla="*/ 24 w 45"/>
                <a:gd name="T41" fmla="*/ 46 h 78"/>
                <a:gd name="T42" fmla="*/ 26 w 45"/>
                <a:gd name="T43" fmla="*/ 74 h 78"/>
                <a:gd name="T44" fmla="*/ 30 w 45"/>
                <a:gd name="T45" fmla="*/ 78 h 78"/>
                <a:gd name="T46" fmla="*/ 33 w 45"/>
                <a:gd name="T47" fmla="*/ 74 h 78"/>
                <a:gd name="T48" fmla="*/ 31 w 45"/>
                <a:gd name="T49" fmla="*/ 44 h 78"/>
                <a:gd name="T50" fmla="*/ 31 w 45"/>
                <a:gd name="T51" fmla="*/ 44 h 78"/>
                <a:gd name="T52" fmla="*/ 32 w 45"/>
                <a:gd name="T53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78">
                  <a:moveTo>
                    <a:pt x="32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4"/>
                    <a:pt x="45" y="2"/>
                    <a:pt x="43" y="1"/>
                  </a:cubicBezTo>
                  <a:cubicBezTo>
                    <a:pt x="42" y="0"/>
                    <a:pt x="40" y="1"/>
                    <a:pt x="39" y="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7"/>
                    <a:pt x="27" y="17"/>
                    <a:pt x="26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7"/>
                    <a:pt x="17" y="1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2" y="1"/>
                  </a:cubicBezTo>
                  <a:cubicBezTo>
                    <a:pt x="1" y="2"/>
                    <a:pt x="0" y="4"/>
                    <a:pt x="1" y="6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6"/>
                    <a:pt x="14" y="78"/>
                    <a:pt x="16" y="78"/>
                  </a:cubicBezTo>
                  <a:cubicBezTo>
                    <a:pt x="18" y="78"/>
                    <a:pt x="19" y="76"/>
                    <a:pt x="20" y="74"/>
                  </a:cubicBezTo>
                  <a:cubicBezTo>
                    <a:pt x="22" y="46"/>
                    <a:pt x="22" y="46"/>
                    <a:pt x="22" y="46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6" y="74"/>
                    <a:pt x="26" y="74"/>
                    <a:pt x="26" y="74"/>
                  </a:cubicBezTo>
                  <a:cubicBezTo>
                    <a:pt x="26" y="76"/>
                    <a:pt x="28" y="78"/>
                    <a:pt x="30" y="78"/>
                  </a:cubicBezTo>
                  <a:cubicBezTo>
                    <a:pt x="32" y="78"/>
                    <a:pt x="33" y="76"/>
                    <a:pt x="33" y="74"/>
                  </a:cubicBezTo>
                  <a:cubicBezTo>
                    <a:pt x="31" y="44"/>
                    <a:pt x="31" y="44"/>
                    <a:pt x="31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8" name="Oval 251"/>
            <p:cNvSpPr>
              <a:spLocks noChangeArrowheads="1"/>
            </p:cNvSpPr>
            <p:nvPr/>
          </p:nvSpPr>
          <p:spPr bwMode="auto">
            <a:xfrm>
              <a:off x="2687717" y="2783904"/>
              <a:ext cx="25401" cy="254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59" name="Freeform 252"/>
            <p:cNvSpPr/>
            <p:nvPr/>
          </p:nvSpPr>
          <p:spPr bwMode="auto">
            <a:xfrm>
              <a:off x="1424005" y="3064927"/>
              <a:ext cx="82554" cy="144480"/>
            </a:xfrm>
            <a:custGeom>
              <a:avLst/>
              <a:gdLst>
                <a:gd name="T0" fmla="*/ 32 w 45"/>
                <a:gd name="T1" fmla="*/ 22 h 78"/>
                <a:gd name="T2" fmla="*/ 44 w 45"/>
                <a:gd name="T3" fmla="*/ 6 h 78"/>
                <a:gd name="T4" fmla="*/ 43 w 45"/>
                <a:gd name="T5" fmla="*/ 1 h 78"/>
                <a:gd name="T6" fmla="*/ 38 w 45"/>
                <a:gd name="T7" fmla="*/ 2 h 78"/>
                <a:gd name="T8" fmla="*/ 28 w 45"/>
                <a:gd name="T9" fmla="*/ 17 h 78"/>
                <a:gd name="T10" fmla="*/ 25 w 45"/>
                <a:gd name="T11" fmla="*/ 17 h 78"/>
                <a:gd name="T12" fmla="*/ 25 w 45"/>
                <a:gd name="T13" fmla="*/ 17 h 78"/>
                <a:gd name="T14" fmla="*/ 19 w 45"/>
                <a:gd name="T15" fmla="*/ 17 h 78"/>
                <a:gd name="T16" fmla="*/ 19 w 45"/>
                <a:gd name="T17" fmla="*/ 17 h 78"/>
                <a:gd name="T18" fmla="*/ 16 w 45"/>
                <a:gd name="T19" fmla="*/ 17 h 78"/>
                <a:gd name="T20" fmla="*/ 6 w 45"/>
                <a:gd name="T21" fmla="*/ 2 h 78"/>
                <a:gd name="T22" fmla="*/ 1 w 45"/>
                <a:gd name="T23" fmla="*/ 1 h 78"/>
                <a:gd name="T24" fmla="*/ 1 w 45"/>
                <a:gd name="T25" fmla="*/ 6 h 78"/>
                <a:gd name="T26" fmla="*/ 12 w 45"/>
                <a:gd name="T27" fmla="*/ 22 h 78"/>
                <a:gd name="T28" fmla="*/ 14 w 45"/>
                <a:gd name="T29" fmla="*/ 44 h 78"/>
                <a:gd name="T30" fmla="*/ 14 w 45"/>
                <a:gd name="T31" fmla="*/ 44 h 78"/>
                <a:gd name="T32" fmla="*/ 12 w 45"/>
                <a:gd name="T33" fmla="*/ 74 h 78"/>
                <a:gd name="T34" fmla="*/ 15 w 45"/>
                <a:gd name="T35" fmla="*/ 78 h 78"/>
                <a:gd name="T36" fmla="*/ 19 w 45"/>
                <a:gd name="T37" fmla="*/ 74 h 78"/>
                <a:gd name="T38" fmla="*/ 21 w 45"/>
                <a:gd name="T39" fmla="*/ 46 h 78"/>
                <a:gd name="T40" fmla="*/ 23 w 45"/>
                <a:gd name="T41" fmla="*/ 46 h 78"/>
                <a:gd name="T42" fmla="*/ 25 w 45"/>
                <a:gd name="T43" fmla="*/ 74 h 78"/>
                <a:gd name="T44" fmla="*/ 29 w 45"/>
                <a:gd name="T45" fmla="*/ 78 h 78"/>
                <a:gd name="T46" fmla="*/ 32 w 45"/>
                <a:gd name="T47" fmla="*/ 74 h 78"/>
                <a:gd name="T48" fmla="*/ 30 w 45"/>
                <a:gd name="T49" fmla="*/ 44 h 78"/>
                <a:gd name="T50" fmla="*/ 30 w 45"/>
                <a:gd name="T51" fmla="*/ 44 h 78"/>
                <a:gd name="T52" fmla="*/ 32 w 45"/>
                <a:gd name="T53" fmla="*/ 2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78">
                  <a:moveTo>
                    <a:pt x="32" y="22"/>
                  </a:moveTo>
                  <a:cubicBezTo>
                    <a:pt x="44" y="6"/>
                    <a:pt x="44" y="6"/>
                    <a:pt x="44" y="6"/>
                  </a:cubicBezTo>
                  <a:cubicBezTo>
                    <a:pt x="45" y="4"/>
                    <a:pt x="44" y="2"/>
                    <a:pt x="43" y="1"/>
                  </a:cubicBezTo>
                  <a:cubicBezTo>
                    <a:pt x="41" y="0"/>
                    <a:pt x="39" y="1"/>
                    <a:pt x="38" y="2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7"/>
                    <a:pt x="17" y="17"/>
                    <a:pt x="16" y="17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5" y="1"/>
                    <a:pt x="3" y="0"/>
                    <a:pt x="1" y="1"/>
                  </a:cubicBezTo>
                  <a:cubicBezTo>
                    <a:pt x="0" y="2"/>
                    <a:pt x="0" y="4"/>
                    <a:pt x="1" y="6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2" y="76"/>
                    <a:pt x="13" y="78"/>
                    <a:pt x="15" y="78"/>
                  </a:cubicBezTo>
                  <a:cubicBezTo>
                    <a:pt x="17" y="78"/>
                    <a:pt x="19" y="76"/>
                    <a:pt x="19" y="74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5" y="74"/>
                    <a:pt x="25" y="74"/>
                    <a:pt x="25" y="74"/>
                  </a:cubicBezTo>
                  <a:cubicBezTo>
                    <a:pt x="25" y="76"/>
                    <a:pt x="27" y="78"/>
                    <a:pt x="29" y="78"/>
                  </a:cubicBezTo>
                  <a:cubicBezTo>
                    <a:pt x="31" y="78"/>
                    <a:pt x="33" y="76"/>
                    <a:pt x="32" y="74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0" name="Oval 253"/>
            <p:cNvSpPr>
              <a:spLocks noChangeArrowheads="1"/>
            </p:cNvSpPr>
            <p:nvPr/>
          </p:nvSpPr>
          <p:spPr bwMode="auto">
            <a:xfrm>
              <a:off x="1452582" y="3069689"/>
              <a:ext cx="25401" cy="2540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1" name="Freeform 254"/>
            <p:cNvSpPr/>
            <p:nvPr/>
          </p:nvSpPr>
          <p:spPr bwMode="auto">
            <a:xfrm>
              <a:off x="1785973" y="3685715"/>
              <a:ext cx="187334" cy="325478"/>
            </a:xfrm>
            <a:custGeom>
              <a:avLst/>
              <a:gdLst>
                <a:gd name="T0" fmla="*/ 73 w 102"/>
                <a:gd name="T1" fmla="*/ 50 h 177"/>
                <a:gd name="T2" fmla="*/ 100 w 102"/>
                <a:gd name="T3" fmla="*/ 12 h 177"/>
                <a:gd name="T4" fmla="*/ 98 w 102"/>
                <a:gd name="T5" fmla="*/ 2 h 177"/>
                <a:gd name="T6" fmla="*/ 88 w 102"/>
                <a:gd name="T7" fmla="*/ 4 h 177"/>
                <a:gd name="T8" fmla="*/ 64 w 102"/>
                <a:gd name="T9" fmla="*/ 39 h 177"/>
                <a:gd name="T10" fmla="*/ 58 w 102"/>
                <a:gd name="T11" fmla="*/ 38 h 177"/>
                <a:gd name="T12" fmla="*/ 57 w 102"/>
                <a:gd name="T13" fmla="*/ 38 h 177"/>
                <a:gd name="T14" fmla="*/ 45 w 102"/>
                <a:gd name="T15" fmla="*/ 38 h 177"/>
                <a:gd name="T16" fmla="*/ 44 w 102"/>
                <a:gd name="T17" fmla="*/ 38 h 177"/>
                <a:gd name="T18" fmla="*/ 38 w 102"/>
                <a:gd name="T19" fmla="*/ 39 h 177"/>
                <a:gd name="T20" fmla="*/ 14 w 102"/>
                <a:gd name="T21" fmla="*/ 4 h 177"/>
                <a:gd name="T22" fmla="*/ 4 w 102"/>
                <a:gd name="T23" fmla="*/ 2 h 177"/>
                <a:gd name="T24" fmla="*/ 2 w 102"/>
                <a:gd name="T25" fmla="*/ 12 h 177"/>
                <a:gd name="T26" fmla="*/ 29 w 102"/>
                <a:gd name="T27" fmla="*/ 50 h 177"/>
                <a:gd name="T28" fmla="*/ 33 w 102"/>
                <a:gd name="T29" fmla="*/ 99 h 177"/>
                <a:gd name="T30" fmla="*/ 33 w 102"/>
                <a:gd name="T31" fmla="*/ 100 h 177"/>
                <a:gd name="T32" fmla="*/ 27 w 102"/>
                <a:gd name="T33" fmla="*/ 168 h 177"/>
                <a:gd name="T34" fmla="*/ 35 w 102"/>
                <a:gd name="T35" fmla="*/ 177 h 177"/>
                <a:gd name="T36" fmla="*/ 44 w 102"/>
                <a:gd name="T37" fmla="*/ 169 h 177"/>
                <a:gd name="T38" fmla="*/ 49 w 102"/>
                <a:gd name="T39" fmla="*/ 106 h 177"/>
                <a:gd name="T40" fmla="*/ 53 w 102"/>
                <a:gd name="T41" fmla="*/ 106 h 177"/>
                <a:gd name="T42" fmla="*/ 58 w 102"/>
                <a:gd name="T43" fmla="*/ 169 h 177"/>
                <a:gd name="T44" fmla="*/ 67 w 102"/>
                <a:gd name="T45" fmla="*/ 177 h 177"/>
                <a:gd name="T46" fmla="*/ 75 w 102"/>
                <a:gd name="T47" fmla="*/ 168 h 177"/>
                <a:gd name="T48" fmla="*/ 69 w 102"/>
                <a:gd name="T49" fmla="*/ 100 h 177"/>
                <a:gd name="T50" fmla="*/ 69 w 102"/>
                <a:gd name="T51" fmla="*/ 99 h 177"/>
                <a:gd name="T52" fmla="*/ 73 w 102"/>
                <a:gd name="T53" fmla="*/ 5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2" h="177">
                  <a:moveTo>
                    <a:pt x="73" y="50"/>
                  </a:moveTo>
                  <a:cubicBezTo>
                    <a:pt x="100" y="12"/>
                    <a:pt x="100" y="12"/>
                    <a:pt x="100" y="12"/>
                  </a:cubicBezTo>
                  <a:cubicBezTo>
                    <a:pt x="102" y="9"/>
                    <a:pt x="101" y="5"/>
                    <a:pt x="98" y="2"/>
                  </a:cubicBezTo>
                  <a:cubicBezTo>
                    <a:pt x="95" y="0"/>
                    <a:pt x="90" y="1"/>
                    <a:pt x="88" y="4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62" y="39"/>
                    <a:pt x="60" y="38"/>
                    <a:pt x="58" y="38"/>
                  </a:cubicBezTo>
                  <a:cubicBezTo>
                    <a:pt x="57" y="38"/>
                    <a:pt x="57" y="38"/>
                    <a:pt x="57" y="38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2" y="38"/>
                    <a:pt x="40" y="39"/>
                    <a:pt x="38" y="3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2" y="1"/>
                    <a:pt x="7" y="0"/>
                    <a:pt x="4" y="2"/>
                  </a:cubicBezTo>
                  <a:cubicBezTo>
                    <a:pt x="1" y="5"/>
                    <a:pt x="0" y="9"/>
                    <a:pt x="2" y="12"/>
                  </a:cubicBezTo>
                  <a:cubicBezTo>
                    <a:pt x="29" y="50"/>
                    <a:pt x="29" y="50"/>
                    <a:pt x="29" y="50"/>
                  </a:cubicBezTo>
                  <a:cubicBezTo>
                    <a:pt x="33" y="99"/>
                    <a:pt x="33" y="99"/>
                    <a:pt x="33" y="99"/>
                  </a:cubicBezTo>
                  <a:cubicBezTo>
                    <a:pt x="33" y="99"/>
                    <a:pt x="33" y="100"/>
                    <a:pt x="33" y="100"/>
                  </a:cubicBezTo>
                  <a:cubicBezTo>
                    <a:pt x="27" y="168"/>
                    <a:pt x="27" y="168"/>
                    <a:pt x="27" y="168"/>
                  </a:cubicBezTo>
                  <a:cubicBezTo>
                    <a:pt x="27" y="173"/>
                    <a:pt x="30" y="177"/>
                    <a:pt x="35" y="177"/>
                  </a:cubicBezTo>
                  <a:cubicBezTo>
                    <a:pt x="40" y="177"/>
                    <a:pt x="44" y="174"/>
                    <a:pt x="44" y="169"/>
                  </a:cubicBezTo>
                  <a:cubicBezTo>
                    <a:pt x="49" y="106"/>
                    <a:pt x="49" y="106"/>
                    <a:pt x="49" y="106"/>
                  </a:cubicBezTo>
                  <a:cubicBezTo>
                    <a:pt x="53" y="106"/>
                    <a:pt x="53" y="106"/>
                    <a:pt x="53" y="106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58" y="174"/>
                    <a:pt x="62" y="177"/>
                    <a:pt x="67" y="177"/>
                  </a:cubicBezTo>
                  <a:cubicBezTo>
                    <a:pt x="71" y="177"/>
                    <a:pt x="75" y="173"/>
                    <a:pt x="75" y="168"/>
                  </a:cubicBezTo>
                  <a:cubicBezTo>
                    <a:pt x="69" y="100"/>
                    <a:pt x="69" y="100"/>
                    <a:pt x="69" y="100"/>
                  </a:cubicBezTo>
                  <a:cubicBezTo>
                    <a:pt x="69" y="100"/>
                    <a:pt x="69" y="99"/>
                    <a:pt x="69" y="99"/>
                  </a:cubicBezTo>
                  <a:lnTo>
                    <a:pt x="73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2" name="Oval 255"/>
            <p:cNvSpPr>
              <a:spLocks noChangeArrowheads="1"/>
            </p:cNvSpPr>
            <p:nvPr/>
          </p:nvSpPr>
          <p:spPr bwMode="auto">
            <a:xfrm>
              <a:off x="1851063" y="3695242"/>
              <a:ext cx="57153" cy="5557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3" name="Freeform 256"/>
            <p:cNvSpPr>
              <a:spLocks noEditPoints="1"/>
            </p:cNvSpPr>
            <p:nvPr/>
          </p:nvSpPr>
          <p:spPr bwMode="auto">
            <a:xfrm>
              <a:off x="1819312" y="2248851"/>
              <a:ext cx="196860" cy="271496"/>
            </a:xfrm>
            <a:custGeom>
              <a:avLst/>
              <a:gdLst>
                <a:gd name="T0" fmla="*/ 97 w 107"/>
                <a:gd name="T1" fmla="*/ 3 h 147"/>
                <a:gd name="T2" fmla="*/ 40 w 107"/>
                <a:gd name="T3" fmla="*/ 1 h 147"/>
                <a:gd name="T4" fmla="*/ 27 w 107"/>
                <a:gd name="T5" fmla="*/ 1 h 147"/>
                <a:gd name="T6" fmla="*/ 21 w 107"/>
                <a:gd name="T7" fmla="*/ 3 h 147"/>
                <a:gd name="T8" fmla="*/ 17 w 107"/>
                <a:gd name="T9" fmla="*/ 11 h 147"/>
                <a:gd name="T10" fmla="*/ 2 w 107"/>
                <a:gd name="T11" fmla="*/ 40 h 147"/>
                <a:gd name="T12" fmla="*/ 6 w 107"/>
                <a:gd name="T13" fmla="*/ 52 h 147"/>
                <a:gd name="T14" fmla="*/ 19 w 107"/>
                <a:gd name="T15" fmla="*/ 49 h 147"/>
                <a:gd name="T16" fmla="*/ 23 w 107"/>
                <a:gd name="T17" fmla="*/ 40 h 147"/>
                <a:gd name="T18" fmla="*/ 33 w 107"/>
                <a:gd name="T19" fmla="*/ 43 h 147"/>
                <a:gd name="T20" fmla="*/ 69 w 107"/>
                <a:gd name="T21" fmla="*/ 48 h 147"/>
                <a:gd name="T22" fmla="*/ 51 w 107"/>
                <a:gd name="T23" fmla="*/ 77 h 147"/>
                <a:gd name="T24" fmla="*/ 52 w 107"/>
                <a:gd name="T25" fmla="*/ 87 h 147"/>
                <a:gd name="T26" fmla="*/ 69 w 107"/>
                <a:gd name="T27" fmla="*/ 134 h 147"/>
                <a:gd name="T28" fmla="*/ 84 w 107"/>
                <a:gd name="T29" fmla="*/ 140 h 147"/>
                <a:gd name="T30" fmla="*/ 85 w 107"/>
                <a:gd name="T31" fmla="*/ 139 h 147"/>
                <a:gd name="T32" fmla="*/ 96 w 107"/>
                <a:gd name="T33" fmla="*/ 147 h 147"/>
                <a:gd name="T34" fmla="*/ 107 w 107"/>
                <a:gd name="T35" fmla="*/ 136 h 147"/>
                <a:gd name="T36" fmla="*/ 107 w 107"/>
                <a:gd name="T37" fmla="*/ 21 h 147"/>
                <a:gd name="T38" fmla="*/ 106 w 107"/>
                <a:gd name="T39" fmla="*/ 18 h 147"/>
                <a:gd name="T40" fmla="*/ 97 w 107"/>
                <a:gd name="T41" fmla="*/ 3 h 147"/>
                <a:gd name="T42" fmla="*/ 73 w 107"/>
                <a:gd name="T43" fmla="*/ 82 h 147"/>
                <a:gd name="T44" fmla="*/ 85 w 107"/>
                <a:gd name="T45" fmla="*/ 64 h 147"/>
                <a:gd name="T46" fmla="*/ 85 w 107"/>
                <a:gd name="T47" fmla="*/ 113 h 147"/>
                <a:gd name="T48" fmla="*/ 73 w 107"/>
                <a:gd name="T49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7">
                  <a:moveTo>
                    <a:pt x="97" y="3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34" y="0"/>
                    <a:pt x="30" y="0"/>
                    <a:pt x="27" y="1"/>
                  </a:cubicBezTo>
                  <a:cubicBezTo>
                    <a:pt x="25" y="1"/>
                    <a:pt x="23" y="2"/>
                    <a:pt x="21" y="3"/>
                  </a:cubicBezTo>
                  <a:cubicBezTo>
                    <a:pt x="19" y="5"/>
                    <a:pt x="18" y="8"/>
                    <a:pt x="17" y="11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0" y="44"/>
                    <a:pt x="2" y="50"/>
                    <a:pt x="6" y="52"/>
                  </a:cubicBezTo>
                  <a:cubicBezTo>
                    <a:pt x="11" y="55"/>
                    <a:pt x="16" y="53"/>
                    <a:pt x="19" y="4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6" y="42"/>
                    <a:pt x="30" y="43"/>
                    <a:pt x="33" y="43"/>
                  </a:cubicBezTo>
                  <a:cubicBezTo>
                    <a:pt x="69" y="48"/>
                    <a:pt x="69" y="48"/>
                    <a:pt x="69" y="48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49" y="80"/>
                    <a:pt x="50" y="84"/>
                    <a:pt x="52" y="87"/>
                  </a:cubicBezTo>
                  <a:cubicBezTo>
                    <a:pt x="69" y="134"/>
                    <a:pt x="69" y="134"/>
                    <a:pt x="69" y="134"/>
                  </a:cubicBezTo>
                  <a:cubicBezTo>
                    <a:pt x="72" y="140"/>
                    <a:pt x="78" y="142"/>
                    <a:pt x="84" y="140"/>
                  </a:cubicBezTo>
                  <a:cubicBezTo>
                    <a:pt x="84" y="140"/>
                    <a:pt x="85" y="140"/>
                    <a:pt x="85" y="139"/>
                  </a:cubicBezTo>
                  <a:cubicBezTo>
                    <a:pt x="87" y="144"/>
                    <a:pt x="91" y="147"/>
                    <a:pt x="96" y="147"/>
                  </a:cubicBezTo>
                  <a:cubicBezTo>
                    <a:pt x="102" y="147"/>
                    <a:pt x="107" y="142"/>
                    <a:pt x="107" y="136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7" y="20"/>
                    <a:pt x="106" y="19"/>
                    <a:pt x="106" y="18"/>
                  </a:cubicBezTo>
                  <a:cubicBezTo>
                    <a:pt x="106" y="11"/>
                    <a:pt x="103" y="4"/>
                    <a:pt x="97" y="3"/>
                  </a:cubicBezTo>
                  <a:close/>
                  <a:moveTo>
                    <a:pt x="73" y="82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85" y="113"/>
                    <a:pt x="85" y="113"/>
                    <a:pt x="85" y="113"/>
                  </a:cubicBezTo>
                  <a:lnTo>
                    <a:pt x="73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4" name="Freeform 257"/>
            <p:cNvSpPr/>
            <p:nvPr/>
          </p:nvSpPr>
          <p:spPr bwMode="auto">
            <a:xfrm>
              <a:off x="1773272" y="2204395"/>
              <a:ext cx="77791" cy="80972"/>
            </a:xfrm>
            <a:custGeom>
              <a:avLst/>
              <a:gdLst>
                <a:gd name="T0" fmla="*/ 18 w 43"/>
                <a:gd name="T1" fmla="*/ 42 h 44"/>
                <a:gd name="T2" fmla="*/ 42 w 43"/>
                <a:gd name="T3" fmla="*/ 25 h 44"/>
                <a:gd name="T4" fmla="*/ 25 w 43"/>
                <a:gd name="T5" fmla="*/ 2 h 44"/>
                <a:gd name="T6" fmla="*/ 1 w 43"/>
                <a:gd name="T7" fmla="*/ 19 h 44"/>
                <a:gd name="T8" fmla="*/ 18 w 43"/>
                <a:gd name="T9" fmla="*/ 4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4">
                  <a:moveTo>
                    <a:pt x="18" y="42"/>
                  </a:moveTo>
                  <a:cubicBezTo>
                    <a:pt x="30" y="44"/>
                    <a:pt x="40" y="36"/>
                    <a:pt x="42" y="25"/>
                  </a:cubicBezTo>
                  <a:cubicBezTo>
                    <a:pt x="43" y="14"/>
                    <a:pt x="36" y="3"/>
                    <a:pt x="25" y="2"/>
                  </a:cubicBezTo>
                  <a:cubicBezTo>
                    <a:pt x="14" y="0"/>
                    <a:pt x="3" y="8"/>
                    <a:pt x="1" y="19"/>
                  </a:cubicBezTo>
                  <a:cubicBezTo>
                    <a:pt x="0" y="30"/>
                    <a:pt x="7" y="40"/>
                    <a:pt x="18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5" name="Freeform 258"/>
            <p:cNvSpPr>
              <a:spLocks noEditPoints="1"/>
            </p:cNvSpPr>
            <p:nvPr/>
          </p:nvSpPr>
          <p:spPr bwMode="auto">
            <a:xfrm>
              <a:off x="1711356" y="2350463"/>
              <a:ext cx="209560" cy="207988"/>
            </a:xfrm>
            <a:custGeom>
              <a:avLst/>
              <a:gdLst>
                <a:gd name="T0" fmla="*/ 57 w 114"/>
                <a:gd name="T1" fmla="*/ 0 h 113"/>
                <a:gd name="T2" fmla="*/ 0 w 114"/>
                <a:gd name="T3" fmla="*/ 56 h 113"/>
                <a:gd name="T4" fmla="*/ 57 w 114"/>
                <a:gd name="T5" fmla="*/ 113 h 113"/>
                <a:gd name="T6" fmla="*/ 114 w 114"/>
                <a:gd name="T7" fmla="*/ 56 h 113"/>
                <a:gd name="T8" fmla="*/ 57 w 114"/>
                <a:gd name="T9" fmla="*/ 0 h 113"/>
                <a:gd name="T10" fmla="*/ 57 w 114"/>
                <a:gd name="T11" fmla="*/ 102 h 113"/>
                <a:gd name="T12" fmla="*/ 12 w 114"/>
                <a:gd name="T13" fmla="*/ 56 h 113"/>
                <a:gd name="T14" fmla="*/ 57 w 114"/>
                <a:gd name="T15" fmla="*/ 11 h 113"/>
                <a:gd name="T16" fmla="*/ 102 w 114"/>
                <a:gd name="T17" fmla="*/ 56 h 113"/>
                <a:gd name="T18" fmla="*/ 57 w 114"/>
                <a:gd name="T19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3">
                  <a:moveTo>
                    <a:pt x="57" y="0"/>
                  </a:moveTo>
                  <a:cubicBezTo>
                    <a:pt x="26" y="0"/>
                    <a:pt x="0" y="25"/>
                    <a:pt x="0" y="56"/>
                  </a:cubicBezTo>
                  <a:cubicBezTo>
                    <a:pt x="0" y="88"/>
                    <a:pt x="26" y="113"/>
                    <a:pt x="57" y="113"/>
                  </a:cubicBezTo>
                  <a:cubicBezTo>
                    <a:pt x="88" y="113"/>
                    <a:pt x="114" y="88"/>
                    <a:pt x="114" y="56"/>
                  </a:cubicBezTo>
                  <a:cubicBezTo>
                    <a:pt x="114" y="25"/>
                    <a:pt x="88" y="0"/>
                    <a:pt x="57" y="0"/>
                  </a:cubicBezTo>
                  <a:close/>
                  <a:moveTo>
                    <a:pt x="57" y="102"/>
                  </a:moveTo>
                  <a:cubicBezTo>
                    <a:pt x="32" y="102"/>
                    <a:pt x="12" y="81"/>
                    <a:pt x="12" y="56"/>
                  </a:cubicBezTo>
                  <a:cubicBezTo>
                    <a:pt x="12" y="31"/>
                    <a:pt x="32" y="11"/>
                    <a:pt x="57" y="11"/>
                  </a:cubicBezTo>
                  <a:cubicBezTo>
                    <a:pt x="82" y="11"/>
                    <a:pt x="102" y="31"/>
                    <a:pt x="102" y="56"/>
                  </a:cubicBezTo>
                  <a:cubicBezTo>
                    <a:pt x="102" y="81"/>
                    <a:pt x="82" y="102"/>
                    <a:pt x="57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6" name="Freeform 259"/>
            <p:cNvSpPr>
              <a:spLocks noEditPoints="1"/>
            </p:cNvSpPr>
            <p:nvPr/>
          </p:nvSpPr>
          <p:spPr bwMode="auto">
            <a:xfrm>
              <a:off x="2017759" y="2350463"/>
              <a:ext cx="209560" cy="207988"/>
            </a:xfrm>
            <a:custGeom>
              <a:avLst/>
              <a:gdLst>
                <a:gd name="T0" fmla="*/ 56 w 113"/>
                <a:gd name="T1" fmla="*/ 0 h 113"/>
                <a:gd name="T2" fmla="*/ 0 w 113"/>
                <a:gd name="T3" fmla="*/ 56 h 113"/>
                <a:gd name="T4" fmla="*/ 56 w 113"/>
                <a:gd name="T5" fmla="*/ 113 h 113"/>
                <a:gd name="T6" fmla="*/ 113 w 113"/>
                <a:gd name="T7" fmla="*/ 56 h 113"/>
                <a:gd name="T8" fmla="*/ 56 w 113"/>
                <a:gd name="T9" fmla="*/ 0 h 113"/>
                <a:gd name="T10" fmla="*/ 56 w 113"/>
                <a:gd name="T11" fmla="*/ 102 h 113"/>
                <a:gd name="T12" fmla="*/ 11 w 113"/>
                <a:gd name="T13" fmla="*/ 56 h 113"/>
                <a:gd name="T14" fmla="*/ 56 w 113"/>
                <a:gd name="T15" fmla="*/ 11 h 113"/>
                <a:gd name="T16" fmla="*/ 102 w 113"/>
                <a:gd name="T17" fmla="*/ 56 h 113"/>
                <a:gd name="T18" fmla="*/ 56 w 113"/>
                <a:gd name="T19" fmla="*/ 10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3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6" y="113"/>
                  </a:cubicBezTo>
                  <a:cubicBezTo>
                    <a:pt x="88" y="113"/>
                    <a:pt x="113" y="88"/>
                    <a:pt x="113" y="56"/>
                  </a:cubicBezTo>
                  <a:cubicBezTo>
                    <a:pt x="113" y="25"/>
                    <a:pt x="88" y="0"/>
                    <a:pt x="56" y="0"/>
                  </a:cubicBezTo>
                  <a:close/>
                  <a:moveTo>
                    <a:pt x="56" y="102"/>
                  </a:moveTo>
                  <a:cubicBezTo>
                    <a:pt x="31" y="102"/>
                    <a:pt x="11" y="81"/>
                    <a:pt x="11" y="56"/>
                  </a:cubicBez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1"/>
                    <a:pt x="81" y="102"/>
                    <a:pt x="5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7" name="Freeform 260"/>
            <p:cNvSpPr>
              <a:spLocks noEditPoints="1"/>
            </p:cNvSpPr>
            <p:nvPr/>
          </p:nvSpPr>
          <p:spPr bwMode="auto">
            <a:xfrm>
              <a:off x="512736" y="1737613"/>
              <a:ext cx="195271" cy="268320"/>
            </a:xfrm>
            <a:custGeom>
              <a:avLst/>
              <a:gdLst>
                <a:gd name="T0" fmla="*/ 97 w 107"/>
                <a:gd name="T1" fmla="*/ 3 h 147"/>
                <a:gd name="T2" fmla="*/ 40 w 107"/>
                <a:gd name="T3" fmla="*/ 0 h 147"/>
                <a:gd name="T4" fmla="*/ 28 w 107"/>
                <a:gd name="T5" fmla="*/ 0 h 147"/>
                <a:gd name="T6" fmla="*/ 21 w 107"/>
                <a:gd name="T7" fmla="*/ 3 h 147"/>
                <a:gd name="T8" fmla="*/ 17 w 107"/>
                <a:gd name="T9" fmla="*/ 10 h 147"/>
                <a:gd name="T10" fmla="*/ 3 w 107"/>
                <a:gd name="T11" fmla="*/ 39 h 147"/>
                <a:gd name="T12" fmla="*/ 7 w 107"/>
                <a:gd name="T13" fmla="*/ 52 h 147"/>
                <a:gd name="T14" fmla="*/ 19 w 107"/>
                <a:gd name="T15" fmla="*/ 48 h 147"/>
                <a:gd name="T16" fmla="*/ 23 w 107"/>
                <a:gd name="T17" fmla="*/ 40 h 147"/>
                <a:gd name="T18" fmla="*/ 34 w 107"/>
                <a:gd name="T19" fmla="*/ 43 h 147"/>
                <a:gd name="T20" fmla="*/ 70 w 107"/>
                <a:gd name="T21" fmla="*/ 47 h 147"/>
                <a:gd name="T22" fmla="*/ 51 w 107"/>
                <a:gd name="T23" fmla="*/ 76 h 147"/>
                <a:gd name="T24" fmla="*/ 52 w 107"/>
                <a:gd name="T25" fmla="*/ 87 h 147"/>
                <a:gd name="T26" fmla="*/ 70 w 107"/>
                <a:gd name="T27" fmla="*/ 134 h 147"/>
                <a:gd name="T28" fmla="*/ 84 w 107"/>
                <a:gd name="T29" fmla="*/ 140 h 147"/>
                <a:gd name="T30" fmla="*/ 86 w 107"/>
                <a:gd name="T31" fmla="*/ 139 h 147"/>
                <a:gd name="T32" fmla="*/ 96 w 107"/>
                <a:gd name="T33" fmla="*/ 147 h 147"/>
                <a:gd name="T34" fmla="*/ 107 w 107"/>
                <a:gd name="T35" fmla="*/ 136 h 147"/>
                <a:gd name="T36" fmla="*/ 107 w 107"/>
                <a:gd name="T37" fmla="*/ 20 h 147"/>
                <a:gd name="T38" fmla="*/ 107 w 107"/>
                <a:gd name="T39" fmla="*/ 18 h 147"/>
                <a:gd name="T40" fmla="*/ 97 w 107"/>
                <a:gd name="T41" fmla="*/ 3 h 147"/>
                <a:gd name="T42" fmla="*/ 73 w 107"/>
                <a:gd name="T43" fmla="*/ 82 h 147"/>
                <a:gd name="T44" fmla="*/ 85 w 107"/>
                <a:gd name="T45" fmla="*/ 64 h 147"/>
                <a:gd name="T46" fmla="*/ 85 w 107"/>
                <a:gd name="T47" fmla="*/ 113 h 147"/>
                <a:gd name="T48" fmla="*/ 73 w 107"/>
                <a:gd name="T49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7" h="147">
                  <a:moveTo>
                    <a:pt x="97" y="3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35" y="0"/>
                    <a:pt x="31" y="0"/>
                    <a:pt x="28" y="0"/>
                  </a:cubicBezTo>
                  <a:cubicBezTo>
                    <a:pt x="25" y="0"/>
                    <a:pt x="23" y="1"/>
                    <a:pt x="21" y="3"/>
                  </a:cubicBezTo>
                  <a:cubicBezTo>
                    <a:pt x="19" y="5"/>
                    <a:pt x="18" y="7"/>
                    <a:pt x="17" y="1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0" y="44"/>
                    <a:pt x="2" y="49"/>
                    <a:pt x="7" y="52"/>
                  </a:cubicBezTo>
                  <a:cubicBezTo>
                    <a:pt x="11" y="54"/>
                    <a:pt x="17" y="53"/>
                    <a:pt x="19" y="48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7" y="41"/>
                    <a:pt x="30" y="42"/>
                    <a:pt x="34" y="43"/>
                  </a:cubicBezTo>
                  <a:cubicBezTo>
                    <a:pt x="70" y="47"/>
                    <a:pt x="70" y="47"/>
                    <a:pt x="70" y="47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0" y="80"/>
                    <a:pt x="50" y="84"/>
                    <a:pt x="52" y="87"/>
                  </a:cubicBezTo>
                  <a:cubicBezTo>
                    <a:pt x="70" y="134"/>
                    <a:pt x="70" y="134"/>
                    <a:pt x="70" y="134"/>
                  </a:cubicBezTo>
                  <a:cubicBezTo>
                    <a:pt x="72" y="139"/>
                    <a:pt x="78" y="142"/>
                    <a:pt x="84" y="140"/>
                  </a:cubicBezTo>
                  <a:cubicBezTo>
                    <a:pt x="85" y="140"/>
                    <a:pt x="85" y="139"/>
                    <a:pt x="86" y="139"/>
                  </a:cubicBezTo>
                  <a:cubicBezTo>
                    <a:pt x="87" y="143"/>
                    <a:pt x="91" y="147"/>
                    <a:pt x="96" y="147"/>
                  </a:cubicBezTo>
                  <a:cubicBezTo>
                    <a:pt x="102" y="147"/>
                    <a:pt x="107" y="142"/>
                    <a:pt x="107" y="136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107" y="20"/>
                    <a:pt x="107" y="19"/>
                    <a:pt x="107" y="18"/>
                  </a:cubicBezTo>
                  <a:cubicBezTo>
                    <a:pt x="106" y="11"/>
                    <a:pt x="103" y="4"/>
                    <a:pt x="97" y="3"/>
                  </a:cubicBezTo>
                  <a:close/>
                  <a:moveTo>
                    <a:pt x="73" y="82"/>
                  </a:moveTo>
                  <a:cubicBezTo>
                    <a:pt x="85" y="64"/>
                    <a:pt x="85" y="64"/>
                    <a:pt x="85" y="64"/>
                  </a:cubicBezTo>
                  <a:cubicBezTo>
                    <a:pt x="85" y="113"/>
                    <a:pt x="85" y="113"/>
                    <a:pt x="85" y="113"/>
                  </a:cubicBezTo>
                  <a:lnTo>
                    <a:pt x="73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8" name="Freeform 261"/>
            <p:cNvSpPr/>
            <p:nvPr/>
          </p:nvSpPr>
          <p:spPr bwMode="auto">
            <a:xfrm>
              <a:off x="465109" y="1694744"/>
              <a:ext cx="80966" cy="77798"/>
            </a:xfrm>
            <a:custGeom>
              <a:avLst/>
              <a:gdLst>
                <a:gd name="T0" fmla="*/ 19 w 44"/>
                <a:gd name="T1" fmla="*/ 42 h 43"/>
                <a:gd name="T2" fmla="*/ 42 w 44"/>
                <a:gd name="T3" fmla="*/ 25 h 43"/>
                <a:gd name="T4" fmla="*/ 25 w 44"/>
                <a:gd name="T5" fmla="*/ 1 h 43"/>
                <a:gd name="T6" fmla="*/ 2 w 44"/>
                <a:gd name="T7" fmla="*/ 18 h 43"/>
                <a:gd name="T8" fmla="*/ 19 w 44"/>
                <a:gd name="T9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3">
                  <a:moveTo>
                    <a:pt x="19" y="42"/>
                  </a:moveTo>
                  <a:cubicBezTo>
                    <a:pt x="30" y="43"/>
                    <a:pt x="40" y="36"/>
                    <a:pt x="42" y="25"/>
                  </a:cubicBezTo>
                  <a:cubicBezTo>
                    <a:pt x="44" y="13"/>
                    <a:pt x="36" y="3"/>
                    <a:pt x="25" y="1"/>
                  </a:cubicBezTo>
                  <a:cubicBezTo>
                    <a:pt x="14" y="0"/>
                    <a:pt x="4" y="7"/>
                    <a:pt x="2" y="18"/>
                  </a:cubicBezTo>
                  <a:cubicBezTo>
                    <a:pt x="0" y="29"/>
                    <a:pt x="8" y="40"/>
                    <a:pt x="1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69" name="Freeform 262"/>
            <p:cNvSpPr>
              <a:spLocks noEditPoints="1"/>
            </p:cNvSpPr>
            <p:nvPr/>
          </p:nvSpPr>
          <p:spPr bwMode="auto">
            <a:xfrm>
              <a:off x="406368" y="1837637"/>
              <a:ext cx="206385" cy="209576"/>
            </a:xfrm>
            <a:custGeom>
              <a:avLst/>
              <a:gdLst>
                <a:gd name="T0" fmla="*/ 56 w 113"/>
                <a:gd name="T1" fmla="*/ 0 h 114"/>
                <a:gd name="T2" fmla="*/ 0 w 113"/>
                <a:gd name="T3" fmla="*/ 57 h 114"/>
                <a:gd name="T4" fmla="*/ 56 w 113"/>
                <a:gd name="T5" fmla="*/ 114 h 114"/>
                <a:gd name="T6" fmla="*/ 113 w 113"/>
                <a:gd name="T7" fmla="*/ 57 h 114"/>
                <a:gd name="T8" fmla="*/ 56 w 113"/>
                <a:gd name="T9" fmla="*/ 0 h 114"/>
                <a:gd name="T10" fmla="*/ 56 w 113"/>
                <a:gd name="T11" fmla="*/ 102 h 114"/>
                <a:gd name="T12" fmla="*/ 11 w 113"/>
                <a:gd name="T13" fmla="*/ 57 h 114"/>
                <a:gd name="T14" fmla="*/ 56 w 113"/>
                <a:gd name="T15" fmla="*/ 12 h 114"/>
                <a:gd name="T16" fmla="*/ 102 w 113"/>
                <a:gd name="T17" fmla="*/ 57 h 114"/>
                <a:gd name="T18" fmla="*/ 56 w 113"/>
                <a:gd name="T19" fmla="*/ 10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14">
                  <a:moveTo>
                    <a:pt x="56" y="0"/>
                  </a:moveTo>
                  <a:cubicBezTo>
                    <a:pt x="25" y="0"/>
                    <a:pt x="0" y="26"/>
                    <a:pt x="0" y="57"/>
                  </a:cubicBezTo>
                  <a:cubicBezTo>
                    <a:pt x="0" y="88"/>
                    <a:pt x="25" y="114"/>
                    <a:pt x="56" y="114"/>
                  </a:cubicBezTo>
                  <a:cubicBezTo>
                    <a:pt x="88" y="114"/>
                    <a:pt x="113" y="88"/>
                    <a:pt x="113" y="57"/>
                  </a:cubicBezTo>
                  <a:cubicBezTo>
                    <a:pt x="113" y="26"/>
                    <a:pt x="88" y="0"/>
                    <a:pt x="56" y="0"/>
                  </a:cubicBezTo>
                  <a:close/>
                  <a:moveTo>
                    <a:pt x="56" y="102"/>
                  </a:moveTo>
                  <a:cubicBezTo>
                    <a:pt x="31" y="102"/>
                    <a:pt x="11" y="82"/>
                    <a:pt x="11" y="57"/>
                  </a:cubicBezTo>
                  <a:cubicBezTo>
                    <a:pt x="11" y="32"/>
                    <a:pt x="31" y="12"/>
                    <a:pt x="56" y="12"/>
                  </a:cubicBezTo>
                  <a:cubicBezTo>
                    <a:pt x="81" y="12"/>
                    <a:pt x="102" y="32"/>
                    <a:pt x="102" y="57"/>
                  </a:cubicBezTo>
                  <a:cubicBezTo>
                    <a:pt x="102" y="82"/>
                    <a:pt x="81" y="102"/>
                    <a:pt x="5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0" name="Freeform 263"/>
            <p:cNvSpPr>
              <a:spLocks noEditPoints="1"/>
            </p:cNvSpPr>
            <p:nvPr/>
          </p:nvSpPr>
          <p:spPr bwMode="auto">
            <a:xfrm>
              <a:off x="711183" y="1837637"/>
              <a:ext cx="207973" cy="209576"/>
            </a:xfrm>
            <a:custGeom>
              <a:avLst/>
              <a:gdLst>
                <a:gd name="T0" fmla="*/ 57 w 114"/>
                <a:gd name="T1" fmla="*/ 0 h 114"/>
                <a:gd name="T2" fmla="*/ 0 w 114"/>
                <a:gd name="T3" fmla="*/ 57 h 114"/>
                <a:gd name="T4" fmla="*/ 57 w 114"/>
                <a:gd name="T5" fmla="*/ 114 h 114"/>
                <a:gd name="T6" fmla="*/ 114 w 114"/>
                <a:gd name="T7" fmla="*/ 57 h 114"/>
                <a:gd name="T8" fmla="*/ 57 w 114"/>
                <a:gd name="T9" fmla="*/ 0 h 114"/>
                <a:gd name="T10" fmla="*/ 57 w 114"/>
                <a:gd name="T11" fmla="*/ 102 h 114"/>
                <a:gd name="T12" fmla="*/ 11 w 114"/>
                <a:gd name="T13" fmla="*/ 57 h 114"/>
                <a:gd name="T14" fmla="*/ 57 w 114"/>
                <a:gd name="T15" fmla="*/ 12 h 114"/>
                <a:gd name="T16" fmla="*/ 102 w 114"/>
                <a:gd name="T17" fmla="*/ 57 h 114"/>
                <a:gd name="T18" fmla="*/ 57 w 114"/>
                <a:gd name="T19" fmla="*/ 102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57" y="0"/>
                  </a:moveTo>
                  <a:cubicBezTo>
                    <a:pt x="26" y="0"/>
                    <a:pt x="0" y="26"/>
                    <a:pt x="0" y="57"/>
                  </a:cubicBezTo>
                  <a:cubicBezTo>
                    <a:pt x="0" y="88"/>
                    <a:pt x="26" y="114"/>
                    <a:pt x="57" y="114"/>
                  </a:cubicBezTo>
                  <a:cubicBezTo>
                    <a:pt x="88" y="114"/>
                    <a:pt x="114" y="88"/>
                    <a:pt x="114" y="57"/>
                  </a:cubicBezTo>
                  <a:cubicBezTo>
                    <a:pt x="114" y="26"/>
                    <a:pt x="88" y="0"/>
                    <a:pt x="57" y="0"/>
                  </a:cubicBezTo>
                  <a:close/>
                  <a:moveTo>
                    <a:pt x="57" y="102"/>
                  </a:moveTo>
                  <a:cubicBezTo>
                    <a:pt x="32" y="102"/>
                    <a:pt x="11" y="82"/>
                    <a:pt x="11" y="57"/>
                  </a:cubicBezTo>
                  <a:cubicBezTo>
                    <a:pt x="11" y="32"/>
                    <a:pt x="32" y="12"/>
                    <a:pt x="57" y="12"/>
                  </a:cubicBezTo>
                  <a:cubicBezTo>
                    <a:pt x="82" y="12"/>
                    <a:pt x="102" y="32"/>
                    <a:pt x="102" y="57"/>
                  </a:cubicBezTo>
                  <a:cubicBezTo>
                    <a:pt x="102" y="82"/>
                    <a:pt x="82" y="102"/>
                    <a:pt x="57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1" name="Freeform 264"/>
            <p:cNvSpPr/>
            <p:nvPr/>
          </p:nvSpPr>
          <p:spPr bwMode="auto">
            <a:xfrm>
              <a:off x="1971719" y="3053812"/>
              <a:ext cx="187334" cy="111139"/>
            </a:xfrm>
            <a:custGeom>
              <a:avLst/>
              <a:gdLst>
                <a:gd name="T0" fmla="*/ 5 w 103"/>
                <a:gd name="T1" fmla="*/ 29 h 60"/>
                <a:gd name="T2" fmla="*/ 52 w 103"/>
                <a:gd name="T3" fmla="*/ 38 h 60"/>
                <a:gd name="T4" fmla="*/ 54 w 103"/>
                <a:gd name="T5" fmla="*/ 40 h 60"/>
                <a:gd name="T6" fmla="*/ 60 w 103"/>
                <a:gd name="T7" fmla="*/ 48 h 60"/>
                <a:gd name="T8" fmla="*/ 79 w 103"/>
                <a:gd name="T9" fmla="*/ 44 h 60"/>
                <a:gd name="T10" fmla="*/ 96 w 103"/>
                <a:gd name="T11" fmla="*/ 55 h 60"/>
                <a:gd name="T12" fmla="*/ 101 w 103"/>
                <a:gd name="T13" fmla="*/ 60 h 60"/>
                <a:gd name="T14" fmla="*/ 101 w 103"/>
                <a:gd name="T15" fmla="*/ 53 h 60"/>
                <a:gd name="T16" fmla="*/ 76 w 103"/>
                <a:gd name="T17" fmla="*/ 22 h 60"/>
                <a:gd name="T18" fmla="*/ 75 w 103"/>
                <a:gd name="T19" fmla="*/ 21 h 60"/>
                <a:gd name="T20" fmla="*/ 83 w 103"/>
                <a:gd name="T21" fmla="*/ 14 h 60"/>
                <a:gd name="T22" fmla="*/ 92 w 103"/>
                <a:gd name="T23" fmla="*/ 26 h 60"/>
                <a:gd name="T24" fmla="*/ 100 w 103"/>
                <a:gd name="T25" fmla="*/ 26 h 60"/>
                <a:gd name="T26" fmla="*/ 101 w 103"/>
                <a:gd name="T27" fmla="*/ 19 h 60"/>
                <a:gd name="T28" fmla="*/ 89 w 103"/>
                <a:gd name="T29" fmla="*/ 3 h 60"/>
                <a:gd name="T30" fmla="*/ 88 w 103"/>
                <a:gd name="T31" fmla="*/ 3 h 60"/>
                <a:gd name="T32" fmla="*/ 88 w 103"/>
                <a:gd name="T33" fmla="*/ 3 h 60"/>
                <a:gd name="T34" fmla="*/ 80 w 103"/>
                <a:gd name="T35" fmla="*/ 2 h 60"/>
                <a:gd name="T36" fmla="*/ 62 w 103"/>
                <a:gd name="T37" fmla="*/ 17 h 60"/>
                <a:gd name="T38" fmla="*/ 61 w 103"/>
                <a:gd name="T39" fmla="*/ 18 h 60"/>
                <a:gd name="T40" fmla="*/ 53 w 103"/>
                <a:gd name="T41" fmla="*/ 24 h 60"/>
                <a:gd name="T42" fmla="*/ 51 w 103"/>
                <a:gd name="T43" fmla="*/ 26 h 60"/>
                <a:gd name="T44" fmla="*/ 7 w 103"/>
                <a:gd name="T45" fmla="*/ 18 h 60"/>
                <a:gd name="T46" fmla="*/ 0 w 103"/>
                <a:gd name="T47" fmla="*/ 23 h 60"/>
                <a:gd name="T48" fmla="*/ 5 w 103"/>
                <a:gd name="T49" fmla="*/ 2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3" h="60">
                  <a:moveTo>
                    <a:pt x="5" y="29"/>
                  </a:moveTo>
                  <a:cubicBezTo>
                    <a:pt x="52" y="38"/>
                    <a:pt x="52" y="38"/>
                    <a:pt x="52" y="38"/>
                  </a:cubicBezTo>
                  <a:cubicBezTo>
                    <a:pt x="53" y="38"/>
                    <a:pt x="53" y="39"/>
                    <a:pt x="54" y="40"/>
                  </a:cubicBezTo>
                  <a:cubicBezTo>
                    <a:pt x="60" y="48"/>
                    <a:pt x="60" y="48"/>
                    <a:pt x="60" y="48"/>
                  </a:cubicBezTo>
                  <a:cubicBezTo>
                    <a:pt x="65" y="45"/>
                    <a:pt x="70" y="43"/>
                    <a:pt x="79" y="44"/>
                  </a:cubicBezTo>
                  <a:cubicBezTo>
                    <a:pt x="88" y="46"/>
                    <a:pt x="92" y="51"/>
                    <a:pt x="96" y="55"/>
                  </a:cubicBezTo>
                  <a:cubicBezTo>
                    <a:pt x="97" y="57"/>
                    <a:pt x="99" y="59"/>
                    <a:pt x="101" y="60"/>
                  </a:cubicBezTo>
                  <a:cubicBezTo>
                    <a:pt x="102" y="58"/>
                    <a:pt x="103" y="56"/>
                    <a:pt x="101" y="53"/>
                  </a:cubicBezTo>
                  <a:cubicBezTo>
                    <a:pt x="76" y="22"/>
                    <a:pt x="76" y="22"/>
                    <a:pt x="76" y="22"/>
                  </a:cubicBezTo>
                  <a:cubicBezTo>
                    <a:pt x="76" y="22"/>
                    <a:pt x="75" y="21"/>
                    <a:pt x="75" y="21"/>
                  </a:cubicBezTo>
                  <a:cubicBezTo>
                    <a:pt x="83" y="14"/>
                    <a:pt x="83" y="14"/>
                    <a:pt x="83" y="14"/>
                  </a:cubicBezTo>
                  <a:cubicBezTo>
                    <a:pt x="92" y="26"/>
                    <a:pt x="92" y="26"/>
                    <a:pt x="92" y="26"/>
                  </a:cubicBezTo>
                  <a:cubicBezTo>
                    <a:pt x="94" y="28"/>
                    <a:pt x="97" y="28"/>
                    <a:pt x="100" y="26"/>
                  </a:cubicBezTo>
                  <a:cubicBezTo>
                    <a:pt x="102" y="24"/>
                    <a:pt x="103" y="21"/>
                    <a:pt x="101" y="19"/>
                  </a:cubicBezTo>
                  <a:cubicBezTo>
                    <a:pt x="89" y="3"/>
                    <a:pt x="89" y="3"/>
                    <a:pt x="89" y="3"/>
                  </a:cubicBezTo>
                  <a:cubicBezTo>
                    <a:pt x="89" y="3"/>
                    <a:pt x="88" y="3"/>
                    <a:pt x="88" y="3"/>
                  </a:cubicBezTo>
                  <a:cubicBezTo>
                    <a:pt x="88" y="3"/>
                    <a:pt x="88" y="3"/>
                    <a:pt x="88" y="3"/>
                  </a:cubicBezTo>
                  <a:cubicBezTo>
                    <a:pt x="86" y="0"/>
                    <a:pt x="83" y="0"/>
                    <a:pt x="80" y="2"/>
                  </a:cubicBezTo>
                  <a:cubicBezTo>
                    <a:pt x="62" y="17"/>
                    <a:pt x="62" y="17"/>
                    <a:pt x="62" y="17"/>
                  </a:cubicBezTo>
                  <a:cubicBezTo>
                    <a:pt x="61" y="17"/>
                    <a:pt x="61" y="18"/>
                    <a:pt x="61" y="18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52" y="25"/>
                    <a:pt x="52" y="25"/>
                    <a:pt x="51" y="26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4" y="18"/>
                    <a:pt x="1" y="20"/>
                    <a:pt x="0" y="23"/>
                  </a:cubicBezTo>
                  <a:cubicBezTo>
                    <a:pt x="0" y="26"/>
                    <a:pt x="2" y="29"/>
                    <a:pt x="5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2" name="Freeform 265"/>
            <p:cNvSpPr/>
            <p:nvPr/>
          </p:nvSpPr>
          <p:spPr bwMode="auto">
            <a:xfrm>
              <a:off x="1951081" y="3120496"/>
              <a:ext cx="265125" cy="66683"/>
            </a:xfrm>
            <a:custGeom>
              <a:avLst/>
              <a:gdLst>
                <a:gd name="T0" fmla="*/ 145 w 145"/>
                <a:gd name="T1" fmla="*/ 21 h 36"/>
                <a:gd name="T2" fmla="*/ 128 w 145"/>
                <a:gd name="T3" fmla="*/ 26 h 36"/>
                <a:gd name="T4" fmla="*/ 115 w 145"/>
                <a:gd name="T5" fmla="*/ 29 h 36"/>
                <a:gd name="T6" fmla="*/ 104 w 145"/>
                <a:gd name="T7" fmla="*/ 21 h 36"/>
                <a:gd name="T8" fmla="*/ 89 w 145"/>
                <a:gd name="T9" fmla="*/ 12 h 36"/>
                <a:gd name="T10" fmla="*/ 72 w 145"/>
                <a:gd name="T11" fmla="*/ 16 h 36"/>
                <a:gd name="T12" fmla="*/ 59 w 145"/>
                <a:gd name="T13" fmla="*/ 19 h 36"/>
                <a:gd name="T14" fmla="*/ 48 w 145"/>
                <a:gd name="T15" fmla="*/ 11 h 36"/>
                <a:gd name="T16" fmla="*/ 33 w 145"/>
                <a:gd name="T17" fmla="*/ 2 h 36"/>
                <a:gd name="T18" fmla="*/ 15 w 145"/>
                <a:gd name="T19" fmla="*/ 6 h 36"/>
                <a:gd name="T20" fmla="*/ 2 w 145"/>
                <a:gd name="T21" fmla="*/ 9 h 36"/>
                <a:gd name="T22" fmla="*/ 1 w 145"/>
                <a:gd name="T23" fmla="*/ 9 h 36"/>
                <a:gd name="T24" fmla="*/ 0 w 145"/>
                <a:gd name="T25" fmla="*/ 15 h 36"/>
                <a:gd name="T26" fmla="*/ 1 w 145"/>
                <a:gd name="T27" fmla="*/ 15 h 36"/>
                <a:gd name="T28" fmla="*/ 19 w 145"/>
                <a:gd name="T29" fmla="*/ 11 h 36"/>
                <a:gd name="T30" fmla="*/ 32 w 145"/>
                <a:gd name="T31" fmla="*/ 8 h 36"/>
                <a:gd name="T32" fmla="*/ 43 w 145"/>
                <a:gd name="T33" fmla="*/ 15 h 36"/>
                <a:gd name="T34" fmla="*/ 58 w 145"/>
                <a:gd name="T35" fmla="*/ 25 h 36"/>
                <a:gd name="T36" fmla="*/ 75 w 145"/>
                <a:gd name="T37" fmla="*/ 21 h 36"/>
                <a:gd name="T38" fmla="*/ 88 w 145"/>
                <a:gd name="T39" fmla="*/ 18 h 36"/>
                <a:gd name="T40" fmla="*/ 99 w 145"/>
                <a:gd name="T41" fmla="*/ 25 h 36"/>
                <a:gd name="T42" fmla="*/ 114 w 145"/>
                <a:gd name="T43" fmla="*/ 35 h 36"/>
                <a:gd name="T44" fmla="*/ 131 w 145"/>
                <a:gd name="T45" fmla="*/ 31 h 36"/>
                <a:gd name="T46" fmla="*/ 144 w 145"/>
                <a:gd name="T47" fmla="*/ 28 h 36"/>
                <a:gd name="T48" fmla="*/ 145 w 145"/>
                <a:gd name="T4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6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7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0" y="15"/>
                    <a:pt x="48" y="11"/>
                  </a:cubicBezTo>
                  <a:cubicBezTo>
                    <a:pt x="44" y="8"/>
                    <a:pt x="41" y="3"/>
                    <a:pt x="33" y="2"/>
                  </a:cubicBezTo>
                  <a:cubicBezTo>
                    <a:pt x="24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9" y="17"/>
                    <a:pt x="14" y="14"/>
                    <a:pt x="19" y="11"/>
                  </a:cubicBezTo>
                  <a:cubicBezTo>
                    <a:pt x="22" y="9"/>
                    <a:pt x="26" y="7"/>
                    <a:pt x="32" y="8"/>
                  </a:cubicBezTo>
                  <a:cubicBezTo>
                    <a:pt x="37" y="9"/>
                    <a:pt x="40" y="12"/>
                    <a:pt x="43" y="15"/>
                  </a:cubicBezTo>
                  <a:cubicBezTo>
                    <a:pt x="46" y="19"/>
                    <a:pt x="49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6"/>
                    <a:pt x="127" y="33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3" name="Freeform 266"/>
            <p:cNvSpPr/>
            <p:nvPr/>
          </p:nvSpPr>
          <p:spPr bwMode="auto">
            <a:xfrm>
              <a:off x="1947906" y="3141136"/>
              <a:ext cx="266713" cy="68270"/>
            </a:xfrm>
            <a:custGeom>
              <a:avLst/>
              <a:gdLst>
                <a:gd name="T0" fmla="*/ 145 w 145"/>
                <a:gd name="T1" fmla="*/ 21 h 37"/>
                <a:gd name="T2" fmla="*/ 128 w 145"/>
                <a:gd name="T3" fmla="*/ 26 h 37"/>
                <a:gd name="T4" fmla="*/ 115 w 145"/>
                <a:gd name="T5" fmla="*/ 29 h 37"/>
                <a:gd name="T6" fmla="*/ 104 w 145"/>
                <a:gd name="T7" fmla="*/ 21 h 37"/>
                <a:gd name="T8" fmla="*/ 89 w 145"/>
                <a:gd name="T9" fmla="*/ 12 h 37"/>
                <a:gd name="T10" fmla="*/ 72 w 145"/>
                <a:gd name="T11" fmla="*/ 16 h 37"/>
                <a:gd name="T12" fmla="*/ 59 w 145"/>
                <a:gd name="T13" fmla="*/ 19 h 37"/>
                <a:gd name="T14" fmla="*/ 48 w 145"/>
                <a:gd name="T15" fmla="*/ 12 h 37"/>
                <a:gd name="T16" fmla="*/ 33 w 145"/>
                <a:gd name="T17" fmla="*/ 2 h 37"/>
                <a:gd name="T18" fmla="*/ 15 w 145"/>
                <a:gd name="T19" fmla="*/ 6 h 37"/>
                <a:gd name="T20" fmla="*/ 2 w 145"/>
                <a:gd name="T21" fmla="*/ 9 h 37"/>
                <a:gd name="T22" fmla="*/ 2 w 145"/>
                <a:gd name="T23" fmla="*/ 9 h 37"/>
                <a:gd name="T24" fmla="*/ 0 w 145"/>
                <a:gd name="T25" fmla="*/ 15 h 37"/>
                <a:gd name="T26" fmla="*/ 1 w 145"/>
                <a:gd name="T27" fmla="*/ 15 h 37"/>
                <a:gd name="T28" fmla="*/ 19 w 145"/>
                <a:gd name="T29" fmla="*/ 11 h 37"/>
                <a:gd name="T30" fmla="*/ 32 w 145"/>
                <a:gd name="T31" fmla="*/ 8 h 37"/>
                <a:gd name="T32" fmla="*/ 43 w 145"/>
                <a:gd name="T33" fmla="*/ 16 h 37"/>
                <a:gd name="T34" fmla="*/ 58 w 145"/>
                <a:gd name="T35" fmla="*/ 25 h 37"/>
                <a:gd name="T36" fmla="*/ 75 w 145"/>
                <a:gd name="T37" fmla="*/ 21 h 37"/>
                <a:gd name="T38" fmla="*/ 88 w 145"/>
                <a:gd name="T39" fmla="*/ 18 h 37"/>
                <a:gd name="T40" fmla="*/ 99 w 145"/>
                <a:gd name="T41" fmla="*/ 25 h 37"/>
                <a:gd name="T42" fmla="*/ 114 w 145"/>
                <a:gd name="T43" fmla="*/ 35 h 37"/>
                <a:gd name="T44" fmla="*/ 131 w 145"/>
                <a:gd name="T45" fmla="*/ 31 h 37"/>
                <a:gd name="T46" fmla="*/ 144 w 145"/>
                <a:gd name="T47" fmla="*/ 28 h 37"/>
                <a:gd name="T48" fmla="*/ 145 w 145"/>
                <a:gd name="T4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7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7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0" y="15"/>
                    <a:pt x="48" y="12"/>
                  </a:cubicBezTo>
                  <a:cubicBezTo>
                    <a:pt x="44" y="8"/>
                    <a:pt x="41" y="3"/>
                    <a:pt x="33" y="2"/>
                  </a:cubicBezTo>
                  <a:cubicBezTo>
                    <a:pt x="25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0" y="17"/>
                    <a:pt x="14" y="14"/>
                    <a:pt x="19" y="11"/>
                  </a:cubicBezTo>
                  <a:cubicBezTo>
                    <a:pt x="22" y="9"/>
                    <a:pt x="26" y="7"/>
                    <a:pt x="32" y="8"/>
                  </a:cubicBezTo>
                  <a:cubicBezTo>
                    <a:pt x="38" y="9"/>
                    <a:pt x="40" y="12"/>
                    <a:pt x="43" y="16"/>
                  </a:cubicBezTo>
                  <a:cubicBezTo>
                    <a:pt x="46" y="19"/>
                    <a:pt x="49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7"/>
                    <a:pt x="127" y="34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4" name="Freeform 267"/>
            <p:cNvSpPr/>
            <p:nvPr/>
          </p:nvSpPr>
          <p:spPr bwMode="auto">
            <a:xfrm>
              <a:off x="1944731" y="3161776"/>
              <a:ext cx="265125" cy="68271"/>
            </a:xfrm>
            <a:custGeom>
              <a:avLst/>
              <a:gdLst>
                <a:gd name="T0" fmla="*/ 145 w 145"/>
                <a:gd name="T1" fmla="*/ 21 h 37"/>
                <a:gd name="T2" fmla="*/ 128 w 145"/>
                <a:gd name="T3" fmla="*/ 26 h 37"/>
                <a:gd name="T4" fmla="*/ 115 w 145"/>
                <a:gd name="T5" fmla="*/ 29 h 37"/>
                <a:gd name="T6" fmla="*/ 104 w 145"/>
                <a:gd name="T7" fmla="*/ 21 h 37"/>
                <a:gd name="T8" fmla="*/ 89 w 145"/>
                <a:gd name="T9" fmla="*/ 12 h 37"/>
                <a:gd name="T10" fmla="*/ 72 w 145"/>
                <a:gd name="T11" fmla="*/ 16 h 37"/>
                <a:gd name="T12" fmla="*/ 59 w 145"/>
                <a:gd name="T13" fmla="*/ 19 h 37"/>
                <a:gd name="T14" fmla="*/ 48 w 145"/>
                <a:gd name="T15" fmla="*/ 12 h 37"/>
                <a:gd name="T16" fmla="*/ 33 w 145"/>
                <a:gd name="T17" fmla="*/ 2 h 37"/>
                <a:gd name="T18" fmla="*/ 15 w 145"/>
                <a:gd name="T19" fmla="*/ 6 h 37"/>
                <a:gd name="T20" fmla="*/ 2 w 145"/>
                <a:gd name="T21" fmla="*/ 9 h 37"/>
                <a:gd name="T22" fmla="*/ 2 w 145"/>
                <a:gd name="T23" fmla="*/ 9 h 37"/>
                <a:gd name="T24" fmla="*/ 0 w 145"/>
                <a:gd name="T25" fmla="*/ 15 h 37"/>
                <a:gd name="T26" fmla="*/ 1 w 145"/>
                <a:gd name="T27" fmla="*/ 16 h 37"/>
                <a:gd name="T28" fmla="*/ 19 w 145"/>
                <a:gd name="T29" fmla="*/ 11 h 37"/>
                <a:gd name="T30" fmla="*/ 32 w 145"/>
                <a:gd name="T31" fmla="*/ 8 h 37"/>
                <a:gd name="T32" fmla="*/ 43 w 145"/>
                <a:gd name="T33" fmla="*/ 16 h 37"/>
                <a:gd name="T34" fmla="*/ 58 w 145"/>
                <a:gd name="T35" fmla="*/ 25 h 37"/>
                <a:gd name="T36" fmla="*/ 75 w 145"/>
                <a:gd name="T37" fmla="*/ 21 h 37"/>
                <a:gd name="T38" fmla="*/ 88 w 145"/>
                <a:gd name="T39" fmla="*/ 18 h 37"/>
                <a:gd name="T40" fmla="*/ 99 w 145"/>
                <a:gd name="T41" fmla="*/ 25 h 37"/>
                <a:gd name="T42" fmla="*/ 114 w 145"/>
                <a:gd name="T43" fmla="*/ 35 h 37"/>
                <a:gd name="T44" fmla="*/ 131 w 145"/>
                <a:gd name="T45" fmla="*/ 31 h 37"/>
                <a:gd name="T46" fmla="*/ 144 w 145"/>
                <a:gd name="T47" fmla="*/ 28 h 37"/>
                <a:gd name="T48" fmla="*/ 145 w 145"/>
                <a:gd name="T4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37">
                  <a:moveTo>
                    <a:pt x="145" y="21"/>
                  </a:moveTo>
                  <a:cubicBezTo>
                    <a:pt x="137" y="20"/>
                    <a:pt x="132" y="23"/>
                    <a:pt x="128" y="26"/>
                  </a:cubicBezTo>
                  <a:cubicBezTo>
                    <a:pt x="124" y="28"/>
                    <a:pt x="121" y="30"/>
                    <a:pt x="115" y="29"/>
                  </a:cubicBezTo>
                  <a:cubicBezTo>
                    <a:pt x="109" y="28"/>
                    <a:pt x="107" y="25"/>
                    <a:pt x="104" y="21"/>
                  </a:cubicBezTo>
                  <a:cubicBezTo>
                    <a:pt x="101" y="18"/>
                    <a:pt x="97" y="13"/>
                    <a:pt x="89" y="12"/>
                  </a:cubicBezTo>
                  <a:cubicBezTo>
                    <a:pt x="81" y="10"/>
                    <a:pt x="76" y="13"/>
                    <a:pt x="72" y="16"/>
                  </a:cubicBezTo>
                  <a:cubicBezTo>
                    <a:pt x="68" y="18"/>
                    <a:pt x="65" y="20"/>
                    <a:pt x="59" y="19"/>
                  </a:cubicBezTo>
                  <a:cubicBezTo>
                    <a:pt x="53" y="18"/>
                    <a:pt x="51" y="15"/>
                    <a:pt x="48" y="12"/>
                  </a:cubicBezTo>
                  <a:cubicBezTo>
                    <a:pt x="45" y="8"/>
                    <a:pt x="41" y="3"/>
                    <a:pt x="33" y="2"/>
                  </a:cubicBezTo>
                  <a:cubicBezTo>
                    <a:pt x="25" y="0"/>
                    <a:pt x="20" y="3"/>
                    <a:pt x="15" y="6"/>
                  </a:cubicBezTo>
                  <a:cubicBezTo>
                    <a:pt x="12" y="8"/>
                    <a:pt x="8" y="10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15"/>
                    <a:pt x="1" y="15"/>
                    <a:pt x="1" y="16"/>
                  </a:cubicBezTo>
                  <a:cubicBezTo>
                    <a:pt x="10" y="17"/>
                    <a:pt x="14" y="14"/>
                    <a:pt x="19" y="11"/>
                  </a:cubicBezTo>
                  <a:cubicBezTo>
                    <a:pt x="23" y="9"/>
                    <a:pt x="26" y="7"/>
                    <a:pt x="32" y="8"/>
                  </a:cubicBezTo>
                  <a:cubicBezTo>
                    <a:pt x="38" y="9"/>
                    <a:pt x="40" y="12"/>
                    <a:pt x="43" y="16"/>
                  </a:cubicBezTo>
                  <a:cubicBezTo>
                    <a:pt x="46" y="19"/>
                    <a:pt x="50" y="24"/>
                    <a:pt x="58" y="25"/>
                  </a:cubicBezTo>
                  <a:cubicBezTo>
                    <a:pt x="66" y="27"/>
                    <a:pt x="71" y="24"/>
                    <a:pt x="75" y="21"/>
                  </a:cubicBezTo>
                  <a:cubicBezTo>
                    <a:pt x="79" y="19"/>
                    <a:pt x="82" y="17"/>
                    <a:pt x="88" y="18"/>
                  </a:cubicBezTo>
                  <a:cubicBezTo>
                    <a:pt x="94" y="19"/>
                    <a:pt x="96" y="22"/>
                    <a:pt x="99" y="25"/>
                  </a:cubicBezTo>
                  <a:cubicBezTo>
                    <a:pt x="102" y="29"/>
                    <a:pt x="106" y="34"/>
                    <a:pt x="114" y="35"/>
                  </a:cubicBezTo>
                  <a:cubicBezTo>
                    <a:pt x="122" y="37"/>
                    <a:pt x="127" y="34"/>
                    <a:pt x="131" y="31"/>
                  </a:cubicBezTo>
                  <a:cubicBezTo>
                    <a:pt x="135" y="29"/>
                    <a:pt x="138" y="27"/>
                    <a:pt x="144" y="28"/>
                  </a:cubicBezTo>
                  <a:lnTo>
                    <a:pt x="145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5" name="Freeform 268"/>
            <p:cNvSpPr/>
            <p:nvPr/>
          </p:nvSpPr>
          <p:spPr bwMode="auto">
            <a:xfrm>
              <a:off x="2033635" y="3047462"/>
              <a:ext cx="52390" cy="50806"/>
            </a:xfrm>
            <a:custGeom>
              <a:avLst/>
              <a:gdLst>
                <a:gd name="T0" fmla="*/ 4 w 28"/>
                <a:gd name="T1" fmla="*/ 22 h 28"/>
                <a:gd name="T2" fmla="*/ 22 w 28"/>
                <a:gd name="T3" fmla="*/ 24 h 28"/>
                <a:gd name="T4" fmla="*/ 24 w 28"/>
                <a:gd name="T5" fmla="*/ 6 h 28"/>
                <a:gd name="T6" fmla="*/ 6 w 28"/>
                <a:gd name="T7" fmla="*/ 4 h 28"/>
                <a:gd name="T8" fmla="*/ 4 w 28"/>
                <a:gd name="T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8">
                  <a:moveTo>
                    <a:pt x="4" y="22"/>
                  </a:moveTo>
                  <a:cubicBezTo>
                    <a:pt x="9" y="27"/>
                    <a:pt x="16" y="28"/>
                    <a:pt x="22" y="24"/>
                  </a:cubicBezTo>
                  <a:cubicBezTo>
                    <a:pt x="27" y="19"/>
                    <a:pt x="28" y="12"/>
                    <a:pt x="24" y="6"/>
                  </a:cubicBezTo>
                  <a:cubicBezTo>
                    <a:pt x="19" y="1"/>
                    <a:pt x="12" y="0"/>
                    <a:pt x="6" y="4"/>
                  </a:cubicBezTo>
                  <a:cubicBezTo>
                    <a:pt x="1" y="9"/>
                    <a:pt x="0" y="16"/>
                    <a:pt x="4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6" name="Freeform 269"/>
            <p:cNvSpPr/>
            <p:nvPr/>
          </p:nvSpPr>
          <p:spPr bwMode="auto">
            <a:xfrm>
              <a:off x="534962" y="2136124"/>
              <a:ext cx="246074" cy="130191"/>
            </a:xfrm>
            <a:custGeom>
              <a:avLst/>
              <a:gdLst>
                <a:gd name="T0" fmla="*/ 7 w 134"/>
                <a:gd name="T1" fmla="*/ 54 h 71"/>
                <a:gd name="T2" fmla="*/ 67 w 134"/>
                <a:gd name="T3" fmla="*/ 54 h 71"/>
                <a:gd name="T4" fmla="*/ 70 w 134"/>
                <a:gd name="T5" fmla="*/ 56 h 71"/>
                <a:gd name="T6" fmla="*/ 79 w 134"/>
                <a:gd name="T7" fmla="*/ 65 h 71"/>
                <a:gd name="T8" fmla="*/ 101 w 134"/>
                <a:gd name="T9" fmla="*/ 56 h 71"/>
                <a:gd name="T10" fmla="*/ 125 w 134"/>
                <a:gd name="T11" fmla="*/ 66 h 71"/>
                <a:gd name="T12" fmla="*/ 132 w 134"/>
                <a:gd name="T13" fmla="*/ 71 h 71"/>
                <a:gd name="T14" fmla="*/ 131 w 134"/>
                <a:gd name="T15" fmla="*/ 63 h 71"/>
                <a:gd name="T16" fmla="*/ 93 w 134"/>
                <a:gd name="T17" fmla="*/ 30 h 71"/>
                <a:gd name="T18" fmla="*/ 92 w 134"/>
                <a:gd name="T19" fmla="*/ 28 h 71"/>
                <a:gd name="T20" fmla="*/ 100 w 134"/>
                <a:gd name="T21" fmla="*/ 18 h 71"/>
                <a:gd name="T22" fmla="*/ 114 w 134"/>
                <a:gd name="T23" fmla="*/ 30 h 71"/>
                <a:gd name="T24" fmla="*/ 124 w 134"/>
                <a:gd name="T25" fmla="*/ 30 h 71"/>
                <a:gd name="T26" fmla="*/ 123 w 134"/>
                <a:gd name="T27" fmla="*/ 20 h 71"/>
                <a:gd name="T28" fmla="*/ 105 w 134"/>
                <a:gd name="T29" fmla="*/ 4 h 71"/>
                <a:gd name="T30" fmla="*/ 104 w 134"/>
                <a:gd name="T31" fmla="*/ 3 h 71"/>
                <a:gd name="T32" fmla="*/ 104 w 134"/>
                <a:gd name="T33" fmla="*/ 3 h 71"/>
                <a:gd name="T34" fmla="*/ 94 w 134"/>
                <a:gd name="T35" fmla="*/ 4 h 71"/>
                <a:gd name="T36" fmla="*/ 74 w 134"/>
                <a:gd name="T37" fmla="*/ 27 h 71"/>
                <a:gd name="T38" fmla="*/ 74 w 134"/>
                <a:gd name="T39" fmla="*/ 28 h 71"/>
                <a:gd name="T40" fmla="*/ 65 w 134"/>
                <a:gd name="T41" fmla="*/ 37 h 71"/>
                <a:gd name="T42" fmla="*/ 64 w 134"/>
                <a:gd name="T43" fmla="*/ 40 h 71"/>
                <a:gd name="T44" fmla="*/ 7 w 134"/>
                <a:gd name="T45" fmla="*/ 40 h 71"/>
                <a:gd name="T46" fmla="*/ 0 w 134"/>
                <a:gd name="T47" fmla="*/ 47 h 71"/>
                <a:gd name="T48" fmla="*/ 7 w 134"/>
                <a:gd name="T49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4" h="71">
                  <a:moveTo>
                    <a:pt x="7" y="54"/>
                  </a:moveTo>
                  <a:cubicBezTo>
                    <a:pt x="67" y="54"/>
                    <a:pt x="67" y="54"/>
                    <a:pt x="67" y="54"/>
                  </a:cubicBezTo>
                  <a:cubicBezTo>
                    <a:pt x="68" y="55"/>
                    <a:pt x="69" y="56"/>
                    <a:pt x="70" y="56"/>
                  </a:cubicBezTo>
                  <a:cubicBezTo>
                    <a:pt x="79" y="65"/>
                    <a:pt x="79" y="65"/>
                    <a:pt x="79" y="65"/>
                  </a:cubicBezTo>
                  <a:cubicBezTo>
                    <a:pt x="84" y="61"/>
                    <a:pt x="90" y="56"/>
                    <a:pt x="101" y="56"/>
                  </a:cubicBezTo>
                  <a:cubicBezTo>
                    <a:pt x="113" y="56"/>
                    <a:pt x="120" y="62"/>
                    <a:pt x="125" y="66"/>
                  </a:cubicBezTo>
                  <a:cubicBezTo>
                    <a:pt x="127" y="68"/>
                    <a:pt x="129" y="70"/>
                    <a:pt x="132" y="71"/>
                  </a:cubicBezTo>
                  <a:cubicBezTo>
                    <a:pt x="134" y="68"/>
                    <a:pt x="134" y="66"/>
                    <a:pt x="131" y="63"/>
                  </a:cubicBezTo>
                  <a:cubicBezTo>
                    <a:pt x="93" y="30"/>
                    <a:pt x="93" y="30"/>
                    <a:pt x="93" y="30"/>
                  </a:cubicBezTo>
                  <a:cubicBezTo>
                    <a:pt x="93" y="29"/>
                    <a:pt x="92" y="29"/>
                    <a:pt x="92" y="28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114" y="30"/>
                    <a:pt x="114" y="30"/>
                    <a:pt x="114" y="30"/>
                  </a:cubicBezTo>
                  <a:cubicBezTo>
                    <a:pt x="117" y="33"/>
                    <a:pt x="121" y="33"/>
                    <a:pt x="124" y="30"/>
                  </a:cubicBezTo>
                  <a:cubicBezTo>
                    <a:pt x="126" y="27"/>
                    <a:pt x="126" y="22"/>
                    <a:pt x="123" y="20"/>
                  </a:cubicBezTo>
                  <a:cubicBezTo>
                    <a:pt x="105" y="4"/>
                    <a:pt x="105" y="4"/>
                    <a:pt x="105" y="4"/>
                  </a:cubicBezTo>
                  <a:cubicBezTo>
                    <a:pt x="105" y="3"/>
                    <a:pt x="105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1" y="0"/>
                    <a:pt x="97" y="1"/>
                    <a:pt x="94" y="4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7"/>
                    <a:pt x="74" y="27"/>
                    <a:pt x="74" y="28"/>
                  </a:cubicBezTo>
                  <a:cubicBezTo>
                    <a:pt x="65" y="37"/>
                    <a:pt x="65" y="37"/>
                    <a:pt x="65" y="37"/>
                  </a:cubicBezTo>
                  <a:cubicBezTo>
                    <a:pt x="65" y="38"/>
                    <a:pt x="64" y="39"/>
                    <a:pt x="64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3" y="40"/>
                    <a:pt x="0" y="43"/>
                    <a:pt x="0" y="47"/>
                  </a:cubicBezTo>
                  <a:cubicBezTo>
                    <a:pt x="0" y="51"/>
                    <a:pt x="3" y="54"/>
                    <a:pt x="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7" name="Freeform 270"/>
            <p:cNvSpPr/>
            <p:nvPr/>
          </p:nvSpPr>
          <p:spPr bwMode="auto">
            <a:xfrm>
              <a:off x="520674" y="2247263"/>
              <a:ext cx="328629" cy="42868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5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5 h 23"/>
                <a:gd name="T14" fmla="*/ 58 w 180"/>
                <a:gd name="T15" fmla="*/ 9 h 23"/>
                <a:gd name="T16" fmla="*/ 38 w 180"/>
                <a:gd name="T17" fmla="*/ 0 h 23"/>
                <a:gd name="T18" fmla="*/ 17 w 180"/>
                <a:gd name="T19" fmla="*/ 9 h 23"/>
                <a:gd name="T20" fmla="*/ 2 w 180"/>
                <a:gd name="T21" fmla="*/ 15 h 23"/>
                <a:gd name="T22" fmla="*/ 0 w 180"/>
                <a:gd name="T23" fmla="*/ 15 h 23"/>
                <a:gd name="T24" fmla="*/ 0 w 180"/>
                <a:gd name="T25" fmla="*/ 23 h 23"/>
                <a:gd name="T26" fmla="*/ 2 w 180"/>
                <a:gd name="T27" fmla="*/ 23 h 23"/>
                <a:gd name="T28" fmla="*/ 22 w 180"/>
                <a:gd name="T29" fmla="*/ 14 h 23"/>
                <a:gd name="T30" fmla="*/ 38 w 180"/>
                <a:gd name="T31" fmla="*/ 8 h 23"/>
                <a:gd name="T32" fmla="*/ 53 w 180"/>
                <a:gd name="T33" fmla="*/ 14 h 23"/>
                <a:gd name="T34" fmla="*/ 73 w 180"/>
                <a:gd name="T35" fmla="*/ 23 h 23"/>
                <a:gd name="T36" fmla="*/ 94 w 180"/>
                <a:gd name="T37" fmla="*/ 14 h 23"/>
                <a:gd name="T38" fmla="*/ 109 w 180"/>
                <a:gd name="T39" fmla="*/ 8 h 23"/>
                <a:gd name="T40" fmla="*/ 125 w 180"/>
                <a:gd name="T41" fmla="*/ 14 h 23"/>
                <a:gd name="T42" fmla="*/ 145 w 180"/>
                <a:gd name="T43" fmla="*/ 23 h 23"/>
                <a:gd name="T44" fmla="*/ 166 w 180"/>
                <a:gd name="T45" fmla="*/ 14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4"/>
                    <a:pt x="160" y="9"/>
                  </a:cubicBezTo>
                  <a:cubicBezTo>
                    <a:pt x="156" y="12"/>
                    <a:pt x="153" y="15"/>
                    <a:pt x="145" y="15"/>
                  </a:cubicBezTo>
                  <a:cubicBezTo>
                    <a:pt x="138" y="15"/>
                    <a:pt x="134" y="12"/>
                    <a:pt x="130" y="9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9"/>
                  </a:cubicBezTo>
                  <a:cubicBezTo>
                    <a:pt x="85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9"/>
                  </a:cubicBezTo>
                  <a:cubicBezTo>
                    <a:pt x="53" y="4"/>
                    <a:pt x="48" y="0"/>
                    <a:pt x="38" y="0"/>
                  </a:cubicBezTo>
                  <a:cubicBezTo>
                    <a:pt x="27" y="0"/>
                    <a:pt x="22" y="4"/>
                    <a:pt x="17" y="9"/>
                  </a:cubicBezTo>
                  <a:cubicBezTo>
                    <a:pt x="13" y="12"/>
                    <a:pt x="9" y="15"/>
                    <a:pt x="2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12" y="23"/>
                    <a:pt x="17" y="19"/>
                    <a:pt x="22" y="14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4"/>
                  </a:cubicBezTo>
                  <a:cubicBezTo>
                    <a:pt x="58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4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4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6" y="23"/>
                    <a:pt x="161" y="19"/>
                    <a:pt x="166" y="14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8" name="Freeform 271"/>
            <p:cNvSpPr/>
            <p:nvPr/>
          </p:nvSpPr>
          <p:spPr bwMode="auto">
            <a:xfrm>
              <a:off x="520674" y="2272666"/>
              <a:ext cx="328629" cy="42868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6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6 h 23"/>
                <a:gd name="T14" fmla="*/ 58 w 180"/>
                <a:gd name="T15" fmla="*/ 9 h 23"/>
                <a:gd name="T16" fmla="*/ 38 w 180"/>
                <a:gd name="T17" fmla="*/ 0 h 23"/>
                <a:gd name="T18" fmla="*/ 17 w 180"/>
                <a:gd name="T19" fmla="*/ 9 h 23"/>
                <a:gd name="T20" fmla="*/ 2 w 180"/>
                <a:gd name="T21" fmla="*/ 16 h 23"/>
                <a:gd name="T22" fmla="*/ 0 w 180"/>
                <a:gd name="T23" fmla="*/ 16 h 23"/>
                <a:gd name="T24" fmla="*/ 0 w 180"/>
                <a:gd name="T25" fmla="*/ 23 h 23"/>
                <a:gd name="T26" fmla="*/ 2 w 180"/>
                <a:gd name="T27" fmla="*/ 23 h 23"/>
                <a:gd name="T28" fmla="*/ 22 w 180"/>
                <a:gd name="T29" fmla="*/ 15 h 23"/>
                <a:gd name="T30" fmla="*/ 38 w 180"/>
                <a:gd name="T31" fmla="*/ 8 h 23"/>
                <a:gd name="T32" fmla="*/ 53 w 180"/>
                <a:gd name="T33" fmla="*/ 15 h 23"/>
                <a:gd name="T34" fmla="*/ 73 w 180"/>
                <a:gd name="T35" fmla="*/ 23 h 23"/>
                <a:gd name="T36" fmla="*/ 94 w 180"/>
                <a:gd name="T37" fmla="*/ 15 h 23"/>
                <a:gd name="T38" fmla="*/ 109 w 180"/>
                <a:gd name="T39" fmla="*/ 8 h 23"/>
                <a:gd name="T40" fmla="*/ 125 w 180"/>
                <a:gd name="T41" fmla="*/ 15 h 23"/>
                <a:gd name="T42" fmla="*/ 145 w 180"/>
                <a:gd name="T43" fmla="*/ 23 h 23"/>
                <a:gd name="T44" fmla="*/ 166 w 180"/>
                <a:gd name="T45" fmla="*/ 15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3" y="16"/>
                    <a:pt x="145" y="16"/>
                  </a:cubicBezTo>
                  <a:cubicBezTo>
                    <a:pt x="138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5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8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2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5"/>
                  </a:cubicBezTo>
                  <a:cubicBezTo>
                    <a:pt x="58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6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79" name="Freeform 272"/>
            <p:cNvSpPr/>
            <p:nvPr/>
          </p:nvSpPr>
          <p:spPr bwMode="auto">
            <a:xfrm>
              <a:off x="520674" y="2298069"/>
              <a:ext cx="328629" cy="44455"/>
            </a:xfrm>
            <a:custGeom>
              <a:avLst/>
              <a:gdLst>
                <a:gd name="T0" fmla="*/ 180 w 180"/>
                <a:gd name="T1" fmla="*/ 0 h 24"/>
                <a:gd name="T2" fmla="*/ 160 w 180"/>
                <a:gd name="T3" fmla="*/ 9 h 24"/>
                <a:gd name="T4" fmla="*/ 145 w 180"/>
                <a:gd name="T5" fmla="*/ 16 h 24"/>
                <a:gd name="T6" fmla="*/ 130 w 180"/>
                <a:gd name="T7" fmla="*/ 9 h 24"/>
                <a:gd name="T8" fmla="*/ 109 w 180"/>
                <a:gd name="T9" fmla="*/ 0 h 24"/>
                <a:gd name="T10" fmla="*/ 89 w 180"/>
                <a:gd name="T11" fmla="*/ 9 h 24"/>
                <a:gd name="T12" fmla="*/ 73 w 180"/>
                <a:gd name="T13" fmla="*/ 16 h 24"/>
                <a:gd name="T14" fmla="*/ 58 w 180"/>
                <a:gd name="T15" fmla="*/ 9 h 24"/>
                <a:gd name="T16" fmla="*/ 38 w 180"/>
                <a:gd name="T17" fmla="*/ 0 h 24"/>
                <a:gd name="T18" fmla="*/ 17 w 180"/>
                <a:gd name="T19" fmla="*/ 9 h 24"/>
                <a:gd name="T20" fmla="*/ 2 w 180"/>
                <a:gd name="T21" fmla="*/ 16 h 24"/>
                <a:gd name="T22" fmla="*/ 0 w 180"/>
                <a:gd name="T23" fmla="*/ 16 h 24"/>
                <a:gd name="T24" fmla="*/ 0 w 180"/>
                <a:gd name="T25" fmla="*/ 24 h 24"/>
                <a:gd name="T26" fmla="*/ 2 w 180"/>
                <a:gd name="T27" fmla="*/ 24 h 24"/>
                <a:gd name="T28" fmla="*/ 22 w 180"/>
                <a:gd name="T29" fmla="*/ 15 h 24"/>
                <a:gd name="T30" fmla="*/ 38 w 180"/>
                <a:gd name="T31" fmla="*/ 8 h 24"/>
                <a:gd name="T32" fmla="*/ 53 w 180"/>
                <a:gd name="T33" fmla="*/ 15 h 24"/>
                <a:gd name="T34" fmla="*/ 73 w 180"/>
                <a:gd name="T35" fmla="*/ 24 h 24"/>
                <a:gd name="T36" fmla="*/ 94 w 180"/>
                <a:gd name="T37" fmla="*/ 15 h 24"/>
                <a:gd name="T38" fmla="*/ 109 w 180"/>
                <a:gd name="T39" fmla="*/ 8 h 24"/>
                <a:gd name="T40" fmla="*/ 125 w 180"/>
                <a:gd name="T41" fmla="*/ 15 h 24"/>
                <a:gd name="T42" fmla="*/ 145 w 180"/>
                <a:gd name="T43" fmla="*/ 24 h 24"/>
                <a:gd name="T44" fmla="*/ 166 w 180"/>
                <a:gd name="T45" fmla="*/ 15 h 24"/>
                <a:gd name="T46" fmla="*/ 180 w 180"/>
                <a:gd name="T47" fmla="*/ 8 h 24"/>
                <a:gd name="T48" fmla="*/ 180 w 180"/>
                <a:gd name="T4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4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3" y="16"/>
                    <a:pt x="145" y="16"/>
                  </a:cubicBezTo>
                  <a:cubicBezTo>
                    <a:pt x="138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5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8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2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4"/>
                    <a:pt x="1" y="24"/>
                    <a:pt x="2" y="24"/>
                  </a:cubicBezTo>
                  <a:cubicBezTo>
                    <a:pt x="12" y="24"/>
                    <a:pt x="17" y="19"/>
                    <a:pt x="22" y="15"/>
                  </a:cubicBezTo>
                  <a:cubicBezTo>
                    <a:pt x="26" y="11"/>
                    <a:pt x="30" y="8"/>
                    <a:pt x="38" y="8"/>
                  </a:cubicBezTo>
                  <a:cubicBezTo>
                    <a:pt x="45" y="8"/>
                    <a:pt x="49" y="11"/>
                    <a:pt x="53" y="15"/>
                  </a:cubicBezTo>
                  <a:cubicBezTo>
                    <a:pt x="58" y="19"/>
                    <a:pt x="63" y="24"/>
                    <a:pt x="73" y="24"/>
                  </a:cubicBezTo>
                  <a:cubicBezTo>
                    <a:pt x="84" y="24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5" y="15"/>
                  </a:cubicBezTo>
                  <a:cubicBezTo>
                    <a:pt x="129" y="19"/>
                    <a:pt x="135" y="24"/>
                    <a:pt x="145" y="24"/>
                  </a:cubicBezTo>
                  <a:cubicBezTo>
                    <a:pt x="156" y="24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0" name="Freeform 273"/>
            <p:cNvSpPr/>
            <p:nvPr/>
          </p:nvSpPr>
          <p:spPr bwMode="auto">
            <a:xfrm>
              <a:off x="606403" y="2142475"/>
              <a:ext cx="61916" cy="61921"/>
            </a:xfrm>
            <a:custGeom>
              <a:avLst/>
              <a:gdLst>
                <a:gd name="T0" fmla="*/ 7 w 34"/>
                <a:gd name="T1" fmla="*/ 29 h 35"/>
                <a:gd name="T2" fmla="*/ 29 w 34"/>
                <a:gd name="T3" fmla="*/ 28 h 35"/>
                <a:gd name="T4" fmla="*/ 27 w 34"/>
                <a:gd name="T5" fmla="*/ 6 h 35"/>
                <a:gd name="T6" fmla="*/ 6 w 34"/>
                <a:gd name="T7" fmla="*/ 7 h 35"/>
                <a:gd name="T8" fmla="*/ 7 w 34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7" y="29"/>
                  </a:moveTo>
                  <a:cubicBezTo>
                    <a:pt x="13" y="35"/>
                    <a:pt x="23" y="34"/>
                    <a:pt x="29" y="28"/>
                  </a:cubicBezTo>
                  <a:cubicBezTo>
                    <a:pt x="34" y="21"/>
                    <a:pt x="34" y="12"/>
                    <a:pt x="27" y="6"/>
                  </a:cubicBezTo>
                  <a:cubicBezTo>
                    <a:pt x="21" y="0"/>
                    <a:pt x="11" y="1"/>
                    <a:pt x="6" y="7"/>
                  </a:cubicBezTo>
                  <a:cubicBezTo>
                    <a:pt x="0" y="14"/>
                    <a:pt x="1" y="24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1" name="Freeform 274"/>
            <p:cNvSpPr/>
            <p:nvPr/>
          </p:nvSpPr>
          <p:spPr bwMode="auto">
            <a:xfrm>
              <a:off x="2565473" y="2410796"/>
              <a:ext cx="249250" cy="130191"/>
            </a:xfrm>
            <a:custGeom>
              <a:avLst/>
              <a:gdLst>
                <a:gd name="T0" fmla="*/ 7 w 135"/>
                <a:gd name="T1" fmla="*/ 54 h 71"/>
                <a:gd name="T2" fmla="*/ 68 w 135"/>
                <a:gd name="T3" fmla="*/ 54 h 71"/>
                <a:gd name="T4" fmla="*/ 70 w 135"/>
                <a:gd name="T5" fmla="*/ 56 h 71"/>
                <a:gd name="T6" fmla="*/ 80 w 135"/>
                <a:gd name="T7" fmla="*/ 65 h 71"/>
                <a:gd name="T8" fmla="*/ 102 w 135"/>
                <a:gd name="T9" fmla="*/ 56 h 71"/>
                <a:gd name="T10" fmla="*/ 126 w 135"/>
                <a:gd name="T11" fmla="*/ 66 h 71"/>
                <a:gd name="T12" fmla="*/ 133 w 135"/>
                <a:gd name="T13" fmla="*/ 71 h 71"/>
                <a:gd name="T14" fmla="*/ 132 w 135"/>
                <a:gd name="T15" fmla="*/ 63 h 71"/>
                <a:gd name="T16" fmla="*/ 94 w 135"/>
                <a:gd name="T17" fmla="*/ 30 h 71"/>
                <a:gd name="T18" fmla="*/ 92 w 135"/>
                <a:gd name="T19" fmla="*/ 28 h 71"/>
                <a:gd name="T20" fmla="*/ 101 w 135"/>
                <a:gd name="T21" fmla="*/ 18 h 71"/>
                <a:gd name="T22" fmla="*/ 115 w 135"/>
                <a:gd name="T23" fmla="*/ 30 h 71"/>
                <a:gd name="T24" fmla="*/ 125 w 135"/>
                <a:gd name="T25" fmla="*/ 30 h 71"/>
                <a:gd name="T26" fmla="*/ 124 w 135"/>
                <a:gd name="T27" fmla="*/ 20 h 71"/>
                <a:gd name="T28" fmla="*/ 106 w 135"/>
                <a:gd name="T29" fmla="*/ 3 h 71"/>
                <a:gd name="T30" fmla="*/ 105 w 135"/>
                <a:gd name="T31" fmla="*/ 3 h 71"/>
                <a:gd name="T32" fmla="*/ 105 w 135"/>
                <a:gd name="T33" fmla="*/ 3 h 71"/>
                <a:gd name="T34" fmla="*/ 95 w 135"/>
                <a:gd name="T35" fmla="*/ 4 h 71"/>
                <a:gd name="T36" fmla="*/ 75 w 135"/>
                <a:gd name="T37" fmla="*/ 27 h 71"/>
                <a:gd name="T38" fmla="*/ 74 w 135"/>
                <a:gd name="T39" fmla="*/ 28 h 71"/>
                <a:gd name="T40" fmla="*/ 66 w 135"/>
                <a:gd name="T41" fmla="*/ 37 h 71"/>
                <a:gd name="T42" fmla="*/ 65 w 135"/>
                <a:gd name="T43" fmla="*/ 40 h 71"/>
                <a:gd name="T44" fmla="*/ 7 w 135"/>
                <a:gd name="T45" fmla="*/ 40 h 71"/>
                <a:gd name="T46" fmla="*/ 0 w 135"/>
                <a:gd name="T47" fmla="*/ 47 h 71"/>
                <a:gd name="T48" fmla="*/ 7 w 135"/>
                <a:gd name="T49" fmla="*/ 5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71">
                  <a:moveTo>
                    <a:pt x="7" y="54"/>
                  </a:moveTo>
                  <a:cubicBezTo>
                    <a:pt x="68" y="54"/>
                    <a:pt x="68" y="54"/>
                    <a:pt x="68" y="54"/>
                  </a:cubicBezTo>
                  <a:cubicBezTo>
                    <a:pt x="69" y="55"/>
                    <a:pt x="70" y="56"/>
                    <a:pt x="70" y="56"/>
                  </a:cubicBezTo>
                  <a:cubicBezTo>
                    <a:pt x="80" y="65"/>
                    <a:pt x="80" y="65"/>
                    <a:pt x="80" y="65"/>
                  </a:cubicBezTo>
                  <a:cubicBezTo>
                    <a:pt x="85" y="61"/>
                    <a:pt x="91" y="56"/>
                    <a:pt x="102" y="56"/>
                  </a:cubicBezTo>
                  <a:cubicBezTo>
                    <a:pt x="114" y="56"/>
                    <a:pt x="121" y="62"/>
                    <a:pt x="126" y="66"/>
                  </a:cubicBezTo>
                  <a:cubicBezTo>
                    <a:pt x="128" y="68"/>
                    <a:pt x="130" y="70"/>
                    <a:pt x="133" y="71"/>
                  </a:cubicBezTo>
                  <a:cubicBezTo>
                    <a:pt x="134" y="68"/>
                    <a:pt x="135" y="66"/>
                    <a:pt x="132" y="63"/>
                  </a:cubicBezTo>
                  <a:cubicBezTo>
                    <a:pt x="94" y="30"/>
                    <a:pt x="94" y="30"/>
                    <a:pt x="94" y="30"/>
                  </a:cubicBezTo>
                  <a:cubicBezTo>
                    <a:pt x="94" y="29"/>
                    <a:pt x="93" y="29"/>
                    <a:pt x="92" y="28"/>
                  </a:cubicBezTo>
                  <a:cubicBezTo>
                    <a:pt x="101" y="18"/>
                    <a:pt x="101" y="18"/>
                    <a:pt x="101" y="18"/>
                  </a:cubicBezTo>
                  <a:cubicBezTo>
                    <a:pt x="115" y="30"/>
                    <a:pt x="115" y="30"/>
                    <a:pt x="115" y="30"/>
                  </a:cubicBezTo>
                  <a:cubicBezTo>
                    <a:pt x="118" y="33"/>
                    <a:pt x="122" y="33"/>
                    <a:pt x="125" y="30"/>
                  </a:cubicBezTo>
                  <a:cubicBezTo>
                    <a:pt x="127" y="27"/>
                    <a:pt x="127" y="22"/>
                    <a:pt x="124" y="20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3"/>
                    <a:pt x="105" y="3"/>
                    <a:pt x="105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2" y="0"/>
                    <a:pt x="97" y="1"/>
                    <a:pt x="95" y="4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5" y="27"/>
                    <a:pt x="75" y="27"/>
                    <a:pt x="74" y="28"/>
                  </a:cubicBezTo>
                  <a:cubicBezTo>
                    <a:pt x="66" y="37"/>
                    <a:pt x="66" y="37"/>
                    <a:pt x="66" y="37"/>
                  </a:cubicBezTo>
                  <a:cubicBezTo>
                    <a:pt x="65" y="38"/>
                    <a:pt x="65" y="39"/>
                    <a:pt x="65" y="40"/>
                  </a:cubicBezTo>
                  <a:cubicBezTo>
                    <a:pt x="7" y="40"/>
                    <a:pt x="7" y="40"/>
                    <a:pt x="7" y="40"/>
                  </a:cubicBezTo>
                  <a:cubicBezTo>
                    <a:pt x="4" y="40"/>
                    <a:pt x="0" y="43"/>
                    <a:pt x="0" y="47"/>
                  </a:cubicBezTo>
                  <a:cubicBezTo>
                    <a:pt x="0" y="51"/>
                    <a:pt x="4" y="54"/>
                    <a:pt x="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2" name="Freeform 275"/>
            <p:cNvSpPr/>
            <p:nvPr/>
          </p:nvSpPr>
          <p:spPr bwMode="auto">
            <a:xfrm>
              <a:off x="2552772" y="2521935"/>
              <a:ext cx="331804" cy="42867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8 h 23"/>
                <a:gd name="T4" fmla="*/ 145 w 180"/>
                <a:gd name="T5" fmla="*/ 15 h 23"/>
                <a:gd name="T6" fmla="*/ 130 w 180"/>
                <a:gd name="T7" fmla="*/ 8 h 23"/>
                <a:gd name="T8" fmla="*/ 109 w 180"/>
                <a:gd name="T9" fmla="*/ 0 h 23"/>
                <a:gd name="T10" fmla="*/ 89 w 180"/>
                <a:gd name="T11" fmla="*/ 8 h 23"/>
                <a:gd name="T12" fmla="*/ 73 w 180"/>
                <a:gd name="T13" fmla="*/ 15 h 23"/>
                <a:gd name="T14" fmla="*/ 58 w 180"/>
                <a:gd name="T15" fmla="*/ 8 h 23"/>
                <a:gd name="T16" fmla="*/ 37 w 180"/>
                <a:gd name="T17" fmla="*/ 0 h 23"/>
                <a:gd name="T18" fmla="*/ 17 w 180"/>
                <a:gd name="T19" fmla="*/ 8 h 23"/>
                <a:gd name="T20" fmla="*/ 1 w 180"/>
                <a:gd name="T21" fmla="*/ 15 h 23"/>
                <a:gd name="T22" fmla="*/ 0 w 180"/>
                <a:gd name="T23" fmla="*/ 15 h 23"/>
                <a:gd name="T24" fmla="*/ 0 w 180"/>
                <a:gd name="T25" fmla="*/ 23 h 23"/>
                <a:gd name="T26" fmla="*/ 1 w 180"/>
                <a:gd name="T27" fmla="*/ 23 h 23"/>
                <a:gd name="T28" fmla="*/ 22 w 180"/>
                <a:gd name="T29" fmla="*/ 14 h 23"/>
                <a:gd name="T30" fmla="*/ 37 w 180"/>
                <a:gd name="T31" fmla="*/ 8 h 23"/>
                <a:gd name="T32" fmla="*/ 53 w 180"/>
                <a:gd name="T33" fmla="*/ 14 h 23"/>
                <a:gd name="T34" fmla="*/ 73 w 180"/>
                <a:gd name="T35" fmla="*/ 23 h 23"/>
                <a:gd name="T36" fmla="*/ 94 w 180"/>
                <a:gd name="T37" fmla="*/ 14 h 23"/>
                <a:gd name="T38" fmla="*/ 109 w 180"/>
                <a:gd name="T39" fmla="*/ 8 h 23"/>
                <a:gd name="T40" fmla="*/ 124 w 180"/>
                <a:gd name="T41" fmla="*/ 14 h 23"/>
                <a:gd name="T42" fmla="*/ 145 w 180"/>
                <a:gd name="T43" fmla="*/ 23 h 23"/>
                <a:gd name="T44" fmla="*/ 166 w 180"/>
                <a:gd name="T45" fmla="*/ 14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4"/>
                    <a:pt x="160" y="8"/>
                  </a:cubicBezTo>
                  <a:cubicBezTo>
                    <a:pt x="156" y="12"/>
                    <a:pt x="152" y="15"/>
                    <a:pt x="145" y="15"/>
                  </a:cubicBezTo>
                  <a:cubicBezTo>
                    <a:pt x="137" y="15"/>
                    <a:pt x="134" y="12"/>
                    <a:pt x="130" y="8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8"/>
                  </a:cubicBezTo>
                  <a:cubicBezTo>
                    <a:pt x="84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8"/>
                  </a:cubicBezTo>
                  <a:cubicBezTo>
                    <a:pt x="53" y="4"/>
                    <a:pt x="48" y="0"/>
                    <a:pt x="37" y="0"/>
                  </a:cubicBezTo>
                  <a:cubicBezTo>
                    <a:pt x="27" y="0"/>
                    <a:pt x="22" y="4"/>
                    <a:pt x="17" y="8"/>
                  </a:cubicBezTo>
                  <a:cubicBezTo>
                    <a:pt x="13" y="12"/>
                    <a:pt x="9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4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4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4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4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4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3" name="Freeform 276"/>
            <p:cNvSpPr/>
            <p:nvPr/>
          </p:nvSpPr>
          <p:spPr bwMode="auto">
            <a:xfrm>
              <a:off x="2552772" y="2547338"/>
              <a:ext cx="331804" cy="42867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5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5 h 23"/>
                <a:gd name="T14" fmla="*/ 58 w 180"/>
                <a:gd name="T15" fmla="*/ 9 h 23"/>
                <a:gd name="T16" fmla="*/ 37 w 180"/>
                <a:gd name="T17" fmla="*/ 0 h 23"/>
                <a:gd name="T18" fmla="*/ 17 w 180"/>
                <a:gd name="T19" fmla="*/ 9 h 23"/>
                <a:gd name="T20" fmla="*/ 1 w 180"/>
                <a:gd name="T21" fmla="*/ 15 h 23"/>
                <a:gd name="T22" fmla="*/ 0 w 180"/>
                <a:gd name="T23" fmla="*/ 15 h 23"/>
                <a:gd name="T24" fmla="*/ 0 w 180"/>
                <a:gd name="T25" fmla="*/ 23 h 23"/>
                <a:gd name="T26" fmla="*/ 1 w 180"/>
                <a:gd name="T27" fmla="*/ 23 h 23"/>
                <a:gd name="T28" fmla="*/ 22 w 180"/>
                <a:gd name="T29" fmla="*/ 15 h 23"/>
                <a:gd name="T30" fmla="*/ 37 w 180"/>
                <a:gd name="T31" fmla="*/ 8 h 23"/>
                <a:gd name="T32" fmla="*/ 53 w 180"/>
                <a:gd name="T33" fmla="*/ 15 h 23"/>
                <a:gd name="T34" fmla="*/ 73 w 180"/>
                <a:gd name="T35" fmla="*/ 23 h 23"/>
                <a:gd name="T36" fmla="*/ 94 w 180"/>
                <a:gd name="T37" fmla="*/ 15 h 23"/>
                <a:gd name="T38" fmla="*/ 109 w 180"/>
                <a:gd name="T39" fmla="*/ 8 h 23"/>
                <a:gd name="T40" fmla="*/ 124 w 180"/>
                <a:gd name="T41" fmla="*/ 15 h 23"/>
                <a:gd name="T42" fmla="*/ 145 w 180"/>
                <a:gd name="T43" fmla="*/ 23 h 23"/>
                <a:gd name="T44" fmla="*/ 166 w 180"/>
                <a:gd name="T45" fmla="*/ 15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2" y="15"/>
                    <a:pt x="145" y="15"/>
                  </a:cubicBezTo>
                  <a:cubicBezTo>
                    <a:pt x="137" y="15"/>
                    <a:pt x="134" y="12"/>
                    <a:pt x="130" y="9"/>
                  </a:cubicBezTo>
                  <a:cubicBezTo>
                    <a:pt x="125" y="4"/>
                    <a:pt x="120" y="0"/>
                    <a:pt x="109" y="0"/>
                  </a:cubicBezTo>
                  <a:cubicBezTo>
                    <a:pt x="99" y="0"/>
                    <a:pt x="93" y="4"/>
                    <a:pt x="89" y="9"/>
                  </a:cubicBezTo>
                  <a:cubicBezTo>
                    <a:pt x="84" y="12"/>
                    <a:pt x="81" y="15"/>
                    <a:pt x="73" y="15"/>
                  </a:cubicBezTo>
                  <a:cubicBezTo>
                    <a:pt x="66" y="15"/>
                    <a:pt x="62" y="12"/>
                    <a:pt x="58" y="9"/>
                  </a:cubicBezTo>
                  <a:cubicBezTo>
                    <a:pt x="53" y="4"/>
                    <a:pt x="48" y="0"/>
                    <a:pt x="37" y="0"/>
                  </a:cubicBezTo>
                  <a:cubicBezTo>
                    <a:pt x="27" y="0"/>
                    <a:pt x="22" y="4"/>
                    <a:pt x="17" y="9"/>
                  </a:cubicBezTo>
                  <a:cubicBezTo>
                    <a:pt x="13" y="12"/>
                    <a:pt x="9" y="15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5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4" name="Freeform 277"/>
            <p:cNvSpPr/>
            <p:nvPr/>
          </p:nvSpPr>
          <p:spPr bwMode="auto">
            <a:xfrm>
              <a:off x="2552772" y="2574328"/>
              <a:ext cx="331804" cy="42868"/>
            </a:xfrm>
            <a:custGeom>
              <a:avLst/>
              <a:gdLst>
                <a:gd name="T0" fmla="*/ 180 w 180"/>
                <a:gd name="T1" fmla="*/ 0 h 23"/>
                <a:gd name="T2" fmla="*/ 160 w 180"/>
                <a:gd name="T3" fmla="*/ 9 h 23"/>
                <a:gd name="T4" fmla="*/ 145 w 180"/>
                <a:gd name="T5" fmla="*/ 16 h 23"/>
                <a:gd name="T6" fmla="*/ 130 w 180"/>
                <a:gd name="T7" fmla="*/ 9 h 23"/>
                <a:gd name="T8" fmla="*/ 109 w 180"/>
                <a:gd name="T9" fmla="*/ 0 h 23"/>
                <a:gd name="T10" fmla="*/ 89 w 180"/>
                <a:gd name="T11" fmla="*/ 9 h 23"/>
                <a:gd name="T12" fmla="*/ 73 w 180"/>
                <a:gd name="T13" fmla="*/ 16 h 23"/>
                <a:gd name="T14" fmla="*/ 58 w 180"/>
                <a:gd name="T15" fmla="*/ 9 h 23"/>
                <a:gd name="T16" fmla="*/ 37 w 180"/>
                <a:gd name="T17" fmla="*/ 0 h 23"/>
                <a:gd name="T18" fmla="*/ 17 w 180"/>
                <a:gd name="T19" fmla="*/ 9 h 23"/>
                <a:gd name="T20" fmla="*/ 1 w 180"/>
                <a:gd name="T21" fmla="*/ 16 h 23"/>
                <a:gd name="T22" fmla="*/ 0 w 180"/>
                <a:gd name="T23" fmla="*/ 16 h 23"/>
                <a:gd name="T24" fmla="*/ 0 w 180"/>
                <a:gd name="T25" fmla="*/ 23 h 23"/>
                <a:gd name="T26" fmla="*/ 1 w 180"/>
                <a:gd name="T27" fmla="*/ 23 h 23"/>
                <a:gd name="T28" fmla="*/ 22 w 180"/>
                <a:gd name="T29" fmla="*/ 15 h 23"/>
                <a:gd name="T30" fmla="*/ 37 w 180"/>
                <a:gd name="T31" fmla="*/ 8 h 23"/>
                <a:gd name="T32" fmla="*/ 53 w 180"/>
                <a:gd name="T33" fmla="*/ 15 h 23"/>
                <a:gd name="T34" fmla="*/ 73 w 180"/>
                <a:gd name="T35" fmla="*/ 23 h 23"/>
                <a:gd name="T36" fmla="*/ 94 w 180"/>
                <a:gd name="T37" fmla="*/ 15 h 23"/>
                <a:gd name="T38" fmla="*/ 109 w 180"/>
                <a:gd name="T39" fmla="*/ 8 h 23"/>
                <a:gd name="T40" fmla="*/ 124 w 180"/>
                <a:gd name="T41" fmla="*/ 15 h 23"/>
                <a:gd name="T42" fmla="*/ 145 w 180"/>
                <a:gd name="T43" fmla="*/ 23 h 23"/>
                <a:gd name="T44" fmla="*/ 166 w 180"/>
                <a:gd name="T45" fmla="*/ 15 h 23"/>
                <a:gd name="T46" fmla="*/ 180 w 180"/>
                <a:gd name="T47" fmla="*/ 8 h 23"/>
                <a:gd name="T48" fmla="*/ 180 w 180"/>
                <a:gd name="T4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0" h="23">
                  <a:moveTo>
                    <a:pt x="180" y="0"/>
                  </a:moveTo>
                  <a:cubicBezTo>
                    <a:pt x="170" y="0"/>
                    <a:pt x="165" y="5"/>
                    <a:pt x="160" y="9"/>
                  </a:cubicBezTo>
                  <a:cubicBezTo>
                    <a:pt x="156" y="12"/>
                    <a:pt x="152" y="16"/>
                    <a:pt x="145" y="16"/>
                  </a:cubicBezTo>
                  <a:cubicBezTo>
                    <a:pt x="137" y="16"/>
                    <a:pt x="134" y="12"/>
                    <a:pt x="130" y="9"/>
                  </a:cubicBezTo>
                  <a:cubicBezTo>
                    <a:pt x="125" y="5"/>
                    <a:pt x="120" y="0"/>
                    <a:pt x="109" y="0"/>
                  </a:cubicBezTo>
                  <a:cubicBezTo>
                    <a:pt x="99" y="0"/>
                    <a:pt x="93" y="5"/>
                    <a:pt x="89" y="9"/>
                  </a:cubicBezTo>
                  <a:cubicBezTo>
                    <a:pt x="84" y="12"/>
                    <a:pt x="81" y="16"/>
                    <a:pt x="73" y="16"/>
                  </a:cubicBezTo>
                  <a:cubicBezTo>
                    <a:pt x="66" y="16"/>
                    <a:pt x="62" y="12"/>
                    <a:pt x="58" y="9"/>
                  </a:cubicBezTo>
                  <a:cubicBezTo>
                    <a:pt x="53" y="5"/>
                    <a:pt x="48" y="0"/>
                    <a:pt x="37" y="0"/>
                  </a:cubicBezTo>
                  <a:cubicBezTo>
                    <a:pt x="27" y="0"/>
                    <a:pt x="22" y="5"/>
                    <a:pt x="17" y="9"/>
                  </a:cubicBezTo>
                  <a:cubicBezTo>
                    <a:pt x="13" y="12"/>
                    <a:pt x="9" y="16"/>
                    <a:pt x="1" y="16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2" y="23"/>
                    <a:pt x="17" y="19"/>
                    <a:pt x="22" y="15"/>
                  </a:cubicBezTo>
                  <a:cubicBezTo>
                    <a:pt x="26" y="11"/>
                    <a:pt x="30" y="8"/>
                    <a:pt x="37" y="8"/>
                  </a:cubicBezTo>
                  <a:cubicBezTo>
                    <a:pt x="45" y="8"/>
                    <a:pt x="48" y="11"/>
                    <a:pt x="53" y="15"/>
                  </a:cubicBezTo>
                  <a:cubicBezTo>
                    <a:pt x="57" y="19"/>
                    <a:pt x="63" y="23"/>
                    <a:pt x="73" y="23"/>
                  </a:cubicBezTo>
                  <a:cubicBezTo>
                    <a:pt x="84" y="23"/>
                    <a:pt x="89" y="19"/>
                    <a:pt x="94" y="15"/>
                  </a:cubicBezTo>
                  <a:cubicBezTo>
                    <a:pt x="98" y="11"/>
                    <a:pt x="102" y="8"/>
                    <a:pt x="109" y="8"/>
                  </a:cubicBezTo>
                  <a:cubicBezTo>
                    <a:pt x="117" y="8"/>
                    <a:pt x="120" y="11"/>
                    <a:pt x="124" y="15"/>
                  </a:cubicBezTo>
                  <a:cubicBezTo>
                    <a:pt x="129" y="19"/>
                    <a:pt x="135" y="23"/>
                    <a:pt x="145" y="23"/>
                  </a:cubicBezTo>
                  <a:cubicBezTo>
                    <a:pt x="155" y="23"/>
                    <a:pt x="161" y="19"/>
                    <a:pt x="166" y="15"/>
                  </a:cubicBezTo>
                  <a:cubicBezTo>
                    <a:pt x="170" y="11"/>
                    <a:pt x="173" y="8"/>
                    <a:pt x="180" y="8"/>
                  </a:cubicBez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5" name="Freeform 278"/>
            <p:cNvSpPr/>
            <p:nvPr/>
          </p:nvSpPr>
          <p:spPr bwMode="auto">
            <a:xfrm>
              <a:off x="2640089" y="2417147"/>
              <a:ext cx="61915" cy="61920"/>
            </a:xfrm>
            <a:custGeom>
              <a:avLst/>
              <a:gdLst>
                <a:gd name="T0" fmla="*/ 7 w 34"/>
                <a:gd name="T1" fmla="*/ 29 h 35"/>
                <a:gd name="T2" fmla="*/ 29 w 34"/>
                <a:gd name="T3" fmla="*/ 28 h 35"/>
                <a:gd name="T4" fmla="*/ 27 w 34"/>
                <a:gd name="T5" fmla="*/ 6 h 35"/>
                <a:gd name="T6" fmla="*/ 5 w 34"/>
                <a:gd name="T7" fmla="*/ 7 h 35"/>
                <a:gd name="T8" fmla="*/ 7 w 34"/>
                <a:gd name="T9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5">
                  <a:moveTo>
                    <a:pt x="7" y="29"/>
                  </a:moveTo>
                  <a:cubicBezTo>
                    <a:pt x="13" y="35"/>
                    <a:pt x="23" y="34"/>
                    <a:pt x="29" y="28"/>
                  </a:cubicBezTo>
                  <a:cubicBezTo>
                    <a:pt x="34" y="21"/>
                    <a:pt x="34" y="12"/>
                    <a:pt x="27" y="6"/>
                  </a:cubicBezTo>
                  <a:cubicBezTo>
                    <a:pt x="21" y="0"/>
                    <a:pt x="11" y="1"/>
                    <a:pt x="5" y="7"/>
                  </a:cubicBezTo>
                  <a:cubicBezTo>
                    <a:pt x="0" y="14"/>
                    <a:pt x="0" y="24"/>
                    <a:pt x="7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6" name="Freeform 279"/>
            <p:cNvSpPr/>
            <p:nvPr/>
          </p:nvSpPr>
          <p:spPr bwMode="auto">
            <a:xfrm>
              <a:off x="3017933" y="6187925"/>
              <a:ext cx="217498" cy="112727"/>
            </a:xfrm>
            <a:custGeom>
              <a:avLst/>
              <a:gdLst>
                <a:gd name="T0" fmla="*/ 6 w 119"/>
                <a:gd name="T1" fmla="*/ 48 h 63"/>
                <a:gd name="T2" fmla="*/ 60 w 119"/>
                <a:gd name="T3" fmla="*/ 48 h 63"/>
                <a:gd name="T4" fmla="*/ 62 w 119"/>
                <a:gd name="T5" fmla="*/ 50 h 63"/>
                <a:gd name="T6" fmla="*/ 70 w 119"/>
                <a:gd name="T7" fmla="*/ 57 h 63"/>
                <a:gd name="T8" fmla="*/ 90 w 119"/>
                <a:gd name="T9" fmla="*/ 50 h 63"/>
                <a:gd name="T10" fmla="*/ 111 w 119"/>
                <a:gd name="T11" fmla="*/ 58 h 63"/>
                <a:gd name="T12" fmla="*/ 117 w 119"/>
                <a:gd name="T13" fmla="*/ 63 h 63"/>
                <a:gd name="T14" fmla="*/ 116 w 119"/>
                <a:gd name="T15" fmla="*/ 56 h 63"/>
                <a:gd name="T16" fmla="*/ 83 w 119"/>
                <a:gd name="T17" fmla="*/ 26 h 63"/>
                <a:gd name="T18" fmla="*/ 81 w 119"/>
                <a:gd name="T19" fmla="*/ 25 h 63"/>
                <a:gd name="T20" fmla="*/ 89 w 119"/>
                <a:gd name="T21" fmla="*/ 16 h 63"/>
                <a:gd name="T22" fmla="*/ 101 w 119"/>
                <a:gd name="T23" fmla="*/ 27 h 63"/>
                <a:gd name="T24" fmla="*/ 110 w 119"/>
                <a:gd name="T25" fmla="*/ 26 h 63"/>
                <a:gd name="T26" fmla="*/ 109 w 119"/>
                <a:gd name="T27" fmla="*/ 18 h 63"/>
                <a:gd name="T28" fmla="*/ 93 w 119"/>
                <a:gd name="T29" fmla="*/ 3 h 63"/>
                <a:gd name="T30" fmla="*/ 93 w 119"/>
                <a:gd name="T31" fmla="*/ 3 h 63"/>
                <a:gd name="T32" fmla="*/ 92 w 119"/>
                <a:gd name="T33" fmla="*/ 2 h 63"/>
                <a:gd name="T34" fmla="*/ 84 w 119"/>
                <a:gd name="T35" fmla="*/ 3 h 63"/>
                <a:gd name="T36" fmla="*/ 66 w 119"/>
                <a:gd name="T37" fmla="*/ 24 h 63"/>
                <a:gd name="T38" fmla="*/ 65 w 119"/>
                <a:gd name="T39" fmla="*/ 24 h 63"/>
                <a:gd name="T40" fmla="*/ 58 w 119"/>
                <a:gd name="T41" fmla="*/ 33 h 63"/>
                <a:gd name="T42" fmla="*/ 57 w 119"/>
                <a:gd name="T43" fmla="*/ 35 h 63"/>
                <a:gd name="T44" fmla="*/ 6 w 119"/>
                <a:gd name="T45" fmla="*/ 35 h 63"/>
                <a:gd name="T46" fmla="*/ 0 w 119"/>
                <a:gd name="T47" fmla="*/ 41 h 63"/>
                <a:gd name="T48" fmla="*/ 6 w 119"/>
                <a:gd name="T49" fmla="*/ 48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9" h="63">
                  <a:moveTo>
                    <a:pt x="6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61" y="48"/>
                    <a:pt x="61" y="49"/>
                    <a:pt x="62" y="50"/>
                  </a:cubicBezTo>
                  <a:cubicBezTo>
                    <a:pt x="70" y="57"/>
                    <a:pt x="70" y="57"/>
                    <a:pt x="70" y="57"/>
                  </a:cubicBezTo>
                  <a:cubicBezTo>
                    <a:pt x="75" y="54"/>
                    <a:pt x="80" y="50"/>
                    <a:pt x="90" y="50"/>
                  </a:cubicBezTo>
                  <a:cubicBezTo>
                    <a:pt x="101" y="50"/>
                    <a:pt x="106" y="55"/>
                    <a:pt x="111" y="58"/>
                  </a:cubicBezTo>
                  <a:cubicBezTo>
                    <a:pt x="113" y="60"/>
                    <a:pt x="114" y="62"/>
                    <a:pt x="117" y="63"/>
                  </a:cubicBezTo>
                  <a:cubicBezTo>
                    <a:pt x="118" y="60"/>
                    <a:pt x="119" y="58"/>
                    <a:pt x="116" y="5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2" y="26"/>
                    <a:pt x="82" y="25"/>
                    <a:pt x="81" y="25"/>
                  </a:cubicBezTo>
                  <a:cubicBezTo>
                    <a:pt x="89" y="16"/>
                    <a:pt x="89" y="16"/>
                    <a:pt x="89" y="16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4" y="29"/>
                    <a:pt x="107" y="29"/>
                    <a:pt x="110" y="26"/>
                  </a:cubicBezTo>
                  <a:cubicBezTo>
                    <a:pt x="112" y="24"/>
                    <a:pt x="112" y="20"/>
                    <a:pt x="109" y="18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3"/>
                    <a:pt x="92" y="3"/>
                    <a:pt x="92" y="2"/>
                  </a:cubicBezTo>
                  <a:cubicBezTo>
                    <a:pt x="90" y="0"/>
                    <a:pt x="86" y="1"/>
                    <a:pt x="84" y="3"/>
                  </a:cubicBezTo>
                  <a:cubicBezTo>
                    <a:pt x="66" y="24"/>
                    <a:pt x="66" y="24"/>
                    <a:pt x="66" y="24"/>
                  </a:cubicBezTo>
                  <a:cubicBezTo>
                    <a:pt x="66" y="24"/>
                    <a:pt x="66" y="24"/>
                    <a:pt x="65" y="24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7" y="33"/>
                    <a:pt x="57" y="34"/>
                    <a:pt x="57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3" y="35"/>
                    <a:pt x="0" y="38"/>
                    <a:pt x="0" y="41"/>
                  </a:cubicBezTo>
                  <a:cubicBezTo>
                    <a:pt x="0" y="45"/>
                    <a:pt x="3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7" name="Freeform 280"/>
            <p:cNvSpPr/>
            <p:nvPr/>
          </p:nvSpPr>
          <p:spPr bwMode="auto">
            <a:xfrm>
              <a:off x="3006819" y="6284775"/>
              <a:ext cx="292114" cy="38105"/>
            </a:xfrm>
            <a:custGeom>
              <a:avLst/>
              <a:gdLst>
                <a:gd name="T0" fmla="*/ 159 w 159"/>
                <a:gd name="T1" fmla="*/ 0 h 20"/>
                <a:gd name="T2" fmla="*/ 141 w 159"/>
                <a:gd name="T3" fmla="*/ 7 h 20"/>
                <a:gd name="T4" fmla="*/ 127 w 159"/>
                <a:gd name="T5" fmla="*/ 13 h 20"/>
                <a:gd name="T6" fmla="*/ 114 w 159"/>
                <a:gd name="T7" fmla="*/ 7 h 20"/>
                <a:gd name="T8" fmla="*/ 96 w 159"/>
                <a:gd name="T9" fmla="*/ 0 h 20"/>
                <a:gd name="T10" fmla="*/ 78 w 159"/>
                <a:gd name="T11" fmla="*/ 7 h 20"/>
                <a:gd name="T12" fmla="*/ 64 w 159"/>
                <a:gd name="T13" fmla="*/ 13 h 20"/>
                <a:gd name="T14" fmla="*/ 51 w 159"/>
                <a:gd name="T15" fmla="*/ 7 h 20"/>
                <a:gd name="T16" fmla="*/ 33 w 159"/>
                <a:gd name="T17" fmla="*/ 0 h 20"/>
                <a:gd name="T18" fmla="*/ 14 w 159"/>
                <a:gd name="T19" fmla="*/ 7 h 20"/>
                <a:gd name="T20" fmla="*/ 1 w 159"/>
                <a:gd name="T21" fmla="*/ 13 h 20"/>
                <a:gd name="T22" fmla="*/ 0 w 159"/>
                <a:gd name="T23" fmla="*/ 13 h 20"/>
                <a:gd name="T24" fmla="*/ 0 w 159"/>
                <a:gd name="T25" fmla="*/ 20 h 20"/>
                <a:gd name="T26" fmla="*/ 1 w 159"/>
                <a:gd name="T27" fmla="*/ 20 h 20"/>
                <a:gd name="T28" fmla="*/ 19 w 159"/>
                <a:gd name="T29" fmla="*/ 13 h 20"/>
                <a:gd name="T30" fmla="*/ 33 w 159"/>
                <a:gd name="T31" fmla="*/ 7 h 20"/>
                <a:gd name="T32" fmla="*/ 46 w 159"/>
                <a:gd name="T33" fmla="*/ 13 h 20"/>
                <a:gd name="T34" fmla="*/ 64 w 159"/>
                <a:gd name="T35" fmla="*/ 20 h 20"/>
                <a:gd name="T36" fmla="*/ 82 w 159"/>
                <a:gd name="T37" fmla="*/ 13 h 20"/>
                <a:gd name="T38" fmla="*/ 96 w 159"/>
                <a:gd name="T39" fmla="*/ 7 h 20"/>
                <a:gd name="T40" fmla="*/ 109 w 159"/>
                <a:gd name="T41" fmla="*/ 13 h 20"/>
                <a:gd name="T42" fmla="*/ 127 w 159"/>
                <a:gd name="T43" fmla="*/ 20 h 20"/>
                <a:gd name="T44" fmla="*/ 146 w 159"/>
                <a:gd name="T45" fmla="*/ 13 h 20"/>
                <a:gd name="T46" fmla="*/ 159 w 159"/>
                <a:gd name="T47" fmla="*/ 7 h 20"/>
                <a:gd name="T48" fmla="*/ 159 w 159"/>
                <a:gd name="T4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20">
                  <a:moveTo>
                    <a:pt x="159" y="0"/>
                  </a:moveTo>
                  <a:cubicBezTo>
                    <a:pt x="150" y="0"/>
                    <a:pt x="145" y="4"/>
                    <a:pt x="141" y="7"/>
                  </a:cubicBezTo>
                  <a:cubicBezTo>
                    <a:pt x="137" y="11"/>
                    <a:pt x="134" y="13"/>
                    <a:pt x="127" y="13"/>
                  </a:cubicBezTo>
                  <a:cubicBezTo>
                    <a:pt x="121" y="13"/>
                    <a:pt x="118" y="11"/>
                    <a:pt x="114" y="7"/>
                  </a:cubicBezTo>
                  <a:cubicBezTo>
                    <a:pt x="110" y="4"/>
                    <a:pt x="105" y="0"/>
                    <a:pt x="96" y="0"/>
                  </a:cubicBezTo>
                  <a:cubicBezTo>
                    <a:pt x="87" y="0"/>
                    <a:pt x="82" y="4"/>
                    <a:pt x="78" y="7"/>
                  </a:cubicBezTo>
                  <a:cubicBezTo>
                    <a:pt x="74" y="11"/>
                    <a:pt x="71" y="13"/>
                    <a:pt x="64" y="13"/>
                  </a:cubicBezTo>
                  <a:cubicBezTo>
                    <a:pt x="58" y="13"/>
                    <a:pt x="54" y="11"/>
                    <a:pt x="51" y="7"/>
                  </a:cubicBezTo>
                  <a:cubicBezTo>
                    <a:pt x="46" y="4"/>
                    <a:pt x="42" y="0"/>
                    <a:pt x="33" y="0"/>
                  </a:cubicBezTo>
                  <a:cubicBezTo>
                    <a:pt x="23" y="0"/>
                    <a:pt x="19" y="4"/>
                    <a:pt x="14" y="7"/>
                  </a:cubicBezTo>
                  <a:cubicBezTo>
                    <a:pt x="11" y="11"/>
                    <a:pt x="7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1" y="20"/>
                  </a:cubicBezTo>
                  <a:cubicBezTo>
                    <a:pt x="10" y="20"/>
                    <a:pt x="15" y="16"/>
                    <a:pt x="19" y="13"/>
                  </a:cubicBezTo>
                  <a:cubicBezTo>
                    <a:pt x="23" y="9"/>
                    <a:pt x="26" y="7"/>
                    <a:pt x="33" y="7"/>
                  </a:cubicBezTo>
                  <a:cubicBezTo>
                    <a:pt x="39" y="7"/>
                    <a:pt x="42" y="9"/>
                    <a:pt x="46" y="13"/>
                  </a:cubicBezTo>
                  <a:cubicBezTo>
                    <a:pt x="50" y="16"/>
                    <a:pt x="55" y="20"/>
                    <a:pt x="64" y="20"/>
                  </a:cubicBezTo>
                  <a:cubicBezTo>
                    <a:pt x="73" y="20"/>
                    <a:pt x="78" y="16"/>
                    <a:pt x="82" y="13"/>
                  </a:cubicBezTo>
                  <a:cubicBezTo>
                    <a:pt x="86" y="9"/>
                    <a:pt x="89" y="7"/>
                    <a:pt x="96" y="7"/>
                  </a:cubicBezTo>
                  <a:cubicBezTo>
                    <a:pt x="102" y="7"/>
                    <a:pt x="106" y="9"/>
                    <a:pt x="109" y="13"/>
                  </a:cubicBezTo>
                  <a:cubicBezTo>
                    <a:pt x="114" y="16"/>
                    <a:pt x="118" y="20"/>
                    <a:pt x="127" y="20"/>
                  </a:cubicBezTo>
                  <a:cubicBezTo>
                    <a:pt x="137" y="20"/>
                    <a:pt x="141" y="16"/>
                    <a:pt x="146" y="13"/>
                  </a:cubicBezTo>
                  <a:cubicBezTo>
                    <a:pt x="149" y="9"/>
                    <a:pt x="152" y="7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8" name="Freeform 281"/>
            <p:cNvSpPr/>
            <p:nvPr/>
          </p:nvSpPr>
          <p:spPr bwMode="auto">
            <a:xfrm>
              <a:off x="3006819" y="6307003"/>
              <a:ext cx="292114" cy="38105"/>
            </a:xfrm>
            <a:custGeom>
              <a:avLst/>
              <a:gdLst>
                <a:gd name="T0" fmla="*/ 159 w 159"/>
                <a:gd name="T1" fmla="*/ 0 h 21"/>
                <a:gd name="T2" fmla="*/ 141 w 159"/>
                <a:gd name="T3" fmla="*/ 8 h 21"/>
                <a:gd name="T4" fmla="*/ 127 w 159"/>
                <a:gd name="T5" fmla="*/ 14 h 21"/>
                <a:gd name="T6" fmla="*/ 114 w 159"/>
                <a:gd name="T7" fmla="*/ 8 h 21"/>
                <a:gd name="T8" fmla="*/ 96 w 159"/>
                <a:gd name="T9" fmla="*/ 0 h 21"/>
                <a:gd name="T10" fmla="*/ 78 w 159"/>
                <a:gd name="T11" fmla="*/ 8 h 21"/>
                <a:gd name="T12" fmla="*/ 64 w 159"/>
                <a:gd name="T13" fmla="*/ 14 h 21"/>
                <a:gd name="T14" fmla="*/ 51 w 159"/>
                <a:gd name="T15" fmla="*/ 8 h 21"/>
                <a:gd name="T16" fmla="*/ 33 w 159"/>
                <a:gd name="T17" fmla="*/ 0 h 21"/>
                <a:gd name="T18" fmla="*/ 14 w 159"/>
                <a:gd name="T19" fmla="*/ 8 h 21"/>
                <a:gd name="T20" fmla="*/ 1 w 159"/>
                <a:gd name="T21" fmla="*/ 14 h 21"/>
                <a:gd name="T22" fmla="*/ 0 w 159"/>
                <a:gd name="T23" fmla="*/ 14 h 21"/>
                <a:gd name="T24" fmla="*/ 0 w 159"/>
                <a:gd name="T25" fmla="*/ 21 h 21"/>
                <a:gd name="T26" fmla="*/ 1 w 159"/>
                <a:gd name="T27" fmla="*/ 21 h 21"/>
                <a:gd name="T28" fmla="*/ 19 w 159"/>
                <a:gd name="T29" fmla="*/ 13 h 21"/>
                <a:gd name="T30" fmla="*/ 33 w 159"/>
                <a:gd name="T31" fmla="*/ 7 h 21"/>
                <a:gd name="T32" fmla="*/ 46 w 159"/>
                <a:gd name="T33" fmla="*/ 13 h 21"/>
                <a:gd name="T34" fmla="*/ 64 w 159"/>
                <a:gd name="T35" fmla="*/ 21 h 21"/>
                <a:gd name="T36" fmla="*/ 82 w 159"/>
                <a:gd name="T37" fmla="*/ 13 h 21"/>
                <a:gd name="T38" fmla="*/ 96 w 159"/>
                <a:gd name="T39" fmla="*/ 7 h 21"/>
                <a:gd name="T40" fmla="*/ 109 w 159"/>
                <a:gd name="T41" fmla="*/ 13 h 21"/>
                <a:gd name="T42" fmla="*/ 127 w 159"/>
                <a:gd name="T43" fmla="*/ 21 h 21"/>
                <a:gd name="T44" fmla="*/ 146 w 159"/>
                <a:gd name="T45" fmla="*/ 13 h 21"/>
                <a:gd name="T46" fmla="*/ 159 w 159"/>
                <a:gd name="T47" fmla="*/ 7 h 21"/>
                <a:gd name="T48" fmla="*/ 159 w 159"/>
                <a:gd name="T4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21">
                  <a:moveTo>
                    <a:pt x="159" y="0"/>
                  </a:moveTo>
                  <a:cubicBezTo>
                    <a:pt x="150" y="0"/>
                    <a:pt x="145" y="4"/>
                    <a:pt x="141" y="8"/>
                  </a:cubicBezTo>
                  <a:cubicBezTo>
                    <a:pt x="137" y="11"/>
                    <a:pt x="134" y="14"/>
                    <a:pt x="127" y="14"/>
                  </a:cubicBezTo>
                  <a:cubicBezTo>
                    <a:pt x="121" y="14"/>
                    <a:pt x="118" y="11"/>
                    <a:pt x="114" y="8"/>
                  </a:cubicBezTo>
                  <a:cubicBezTo>
                    <a:pt x="110" y="4"/>
                    <a:pt x="105" y="0"/>
                    <a:pt x="96" y="0"/>
                  </a:cubicBezTo>
                  <a:cubicBezTo>
                    <a:pt x="87" y="0"/>
                    <a:pt x="82" y="4"/>
                    <a:pt x="78" y="8"/>
                  </a:cubicBezTo>
                  <a:cubicBezTo>
                    <a:pt x="74" y="11"/>
                    <a:pt x="71" y="14"/>
                    <a:pt x="64" y="14"/>
                  </a:cubicBezTo>
                  <a:cubicBezTo>
                    <a:pt x="58" y="14"/>
                    <a:pt x="54" y="11"/>
                    <a:pt x="51" y="8"/>
                  </a:cubicBezTo>
                  <a:cubicBezTo>
                    <a:pt x="46" y="4"/>
                    <a:pt x="42" y="0"/>
                    <a:pt x="33" y="0"/>
                  </a:cubicBezTo>
                  <a:cubicBezTo>
                    <a:pt x="23" y="0"/>
                    <a:pt x="19" y="4"/>
                    <a:pt x="14" y="8"/>
                  </a:cubicBezTo>
                  <a:cubicBezTo>
                    <a:pt x="11" y="11"/>
                    <a:pt x="7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0" y="21"/>
                    <a:pt x="15" y="17"/>
                    <a:pt x="19" y="13"/>
                  </a:cubicBezTo>
                  <a:cubicBezTo>
                    <a:pt x="23" y="10"/>
                    <a:pt x="26" y="7"/>
                    <a:pt x="33" y="7"/>
                  </a:cubicBezTo>
                  <a:cubicBezTo>
                    <a:pt x="39" y="7"/>
                    <a:pt x="42" y="10"/>
                    <a:pt x="46" y="13"/>
                  </a:cubicBezTo>
                  <a:cubicBezTo>
                    <a:pt x="50" y="17"/>
                    <a:pt x="55" y="21"/>
                    <a:pt x="64" y="21"/>
                  </a:cubicBezTo>
                  <a:cubicBezTo>
                    <a:pt x="73" y="21"/>
                    <a:pt x="78" y="17"/>
                    <a:pt x="82" y="13"/>
                  </a:cubicBezTo>
                  <a:cubicBezTo>
                    <a:pt x="86" y="10"/>
                    <a:pt x="89" y="7"/>
                    <a:pt x="96" y="7"/>
                  </a:cubicBezTo>
                  <a:cubicBezTo>
                    <a:pt x="102" y="7"/>
                    <a:pt x="106" y="10"/>
                    <a:pt x="109" y="13"/>
                  </a:cubicBezTo>
                  <a:cubicBezTo>
                    <a:pt x="114" y="17"/>
                    <a:pt x="118" y="21"/>
                    <a:pt x="127" y="21"/>
                  </a:cubicBezTo>
                  <a:cubicBezTo>
                    <a:pt x="137" y="21"/>
                    <a:pt x="141" y="17"/>
                    <a:pt x="146" y="13"/>
                  </a:cubicBezTo>
                  <a:cubicBezTo>
                    <a:pt x="149" y="10"/>
                    <a:pt x="152" y="7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89" name="Freeform 282"/>
            <p:cNvSpPr/>
            <p:nvPr/>
          </p:nvSpPr>
          <p:spPr bwMode="auto">
            <a:xfrm>
              <a:off x="3006819" y="6329230"/>
              <a:ext cx="292114" cy="38105"/>
            </a:xfrm>
            <a:custGeom>
              <a:avLst/>
              <a:gdLst>
                <a:gd name="T0" fmla="*/ 159 w 159"/>
                <a:gd name="T1" fmla="*/ 0 h 21"/>
                <a:gd name="T2" fmla="*/ 141 w 159"/>
                <a:gd name="T3" fmla="*/ 8 h 21"/>
                <a:gd name="T4" fmla="*/ 127 w 159"/>
                <a:gd name="T5" fmla="*/ 14 h 21"/>
                <a:gd name="T6" fmla="*/ 114 w 159"/>
                <a:gd name="T7" fmla="*/ 8 h 21"/>
                <a:gd name="T8" fmla="*/ 96 w 159"/>
                <a:gd name="T9" fmla="*/ 0 h 21"/>
                <a:gd name="T10" fmla="*/ 78 w 159"/>
                <a:gd name="T11" fmla="*/ 8 h 21"/>
                <a:gd name="T12" fmla="*/ 64 w 159"/>
                <a:gd name="T13" fmla="*/ 14 h 21"/>
                <a:gd name="T14" fmla="*/ 51 w 159"/>
                <a:gd name="T15" fmla="*/ 8 h 21"/>
                <a:gd name="T16" fmla="*/ 33 w 159"/>
                <a:gd name="T17" fmla="*/ 0 h 21"/>
                <a:gd name="T18" fmla="*/ 14 w 159"/>
                <a:gd name="T19" fmla="*/ 8 h 21"/>
                <a:gd name="T20" fmla="*/ 1 w 159"/>
                <a:gd name="T21" fmla="*/ 14 h 21"/>
                <a:gd name="T22" fmla="*/ 0 w 159"/>
                <a:gd name="T23" fmla="*/ 14 h 21"/>
                <a:gd name="T24" fmla="*/ 0 w 159"/>
                <a:gd name="T25" fmla="*/ 21 h 21"/>
                <a:gd name="T26" fmla="*/ 1 w 159"/>
                <a:gd name="T27" fmla="*/ 21 h 21"/>
                <a:gd name="T28" fmla="*/ 19 w 159"/>
                <a:gd name="T29" fmla="*/ 14 h 21"/>
                <a:gd name="T30" fmla="*/ 33 w 159"/>
                <a:gd name="T31" fmla="*/ 7 h 21"/>
                <a:gd name="T32" fmla="*/ 46 w 159"/>
                <a:gd name="T33" fmla="*/ 14 h 21"/>
                <a:gd name="T34" fmla="*/ 64 w 159"/>
                <a:gd name="T35" fmla="*/ 21 h 21"/>
                <a:gd name="T36" fmla="*/ 82 w 159"/>
                <a:gd name="T37" fmla="*/ 14 h 21"/>
                <a:gd name="T38" fmla="*/ 96 w 159"/>
                <a:gd name="T39" fmla="*/ 7 h 21"/>
                <a:gd name="T40" fmla="*/ 109 w 159"/>
                <a:gd name="T41" fmla="*/ 14 h 21"/>
                <a:gd name="T42" fmla="*/ 127 w 159"/>
                <a:gd name="T43" fmla="*/ 21 h 21"/>
                <a:gd name="T44" fmla="*/ 146 w 159"/>
                <a:gd name="T45" fmla="*/ 14 h 21"/>
                <a:gd name="T46" fmla="*/ 159 w 159"/>
                <a:gd name="T47" fmla="*/ 7 h 21"/>
                <a:gd name="T48" fmla="*/ 159 w 159"/>
                <a:gd name="T4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59" h="21">
                  <a:moveTo>
                    <a:pt x="159" y="0"/>
                  </a:moveTo>
                  <a:cubicBezTo>
                    <a:pt x="150" y="1"/>
                    <a:pt x="145" y="5"/>
                    <a:pt x="141" y="8"/>
                  </a:cubicBezTo>
                  <a:cubicBezTo>
                    <a:pt x="137" y="12"/>
                    <a:pt x="134" y="14"/>
                    <a:pt x="127" y="14"/>
                  </a:cubicBezTo>
                  <a:cubicBezTo>
                    <a:pt x="121" y="14"/>
                    <a:pt x="118" y="12"/>
                    <a:pt x="114" y="8"/>
                  </a:cubicBezTo>
                  <a:cubicBezTo>
                    <a:pt x="110" y="5"/>
                    <a:pt x="105" y="0"/>
                    <a:pt x="96" y="0"/>
                  </a:cubicBezTo>
                  <a:cubicBezTo>
                    <a:pt x="87" y="0"/>
                    <a:pt x="82" y="5"/>
                    <a:pt x="78" y="8"/>
                  </a:cubicBezTo>
                  <a:cubicBezTo>
                    <a:pt x="74" y="12"/>
                    <a:pt x="71" y="14"/>
                    <a:pt x="64" y="14"/>
                  </a:cubicBezTo>
                  <a:cubicBezTo>
                    <a:pt x="58" y="14"/>
                    <a:pt x="54" y="12"/>
                    <a:pt x="51" y="8"/>
                  </a:cubicBezTo>
                  <a:cubicBezTo>
                    <a:pt x="46" y="5"/>
                    <a:pt x="42" y="0"/>
                    <a:pt x="33" y="0"/>
                  </a:cubicBezTo>
                  <a:cubicBezTo>
                    <a:pt x="23" y="0"/>
                    <a:pt x="19" y="5"/>
                    <a:pt x="14" y="8"/>
                  </a:cubicBezTo>
                  <a:cubicBezTo>
                    <a:pt x="11" y="12"/>
                    <a:pt x="7" y="14"/>
                    <a:pt x="1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0" y="21"/>
                    <a:pt x="15" y="17"/>
                    <a:pt x="19" y="14"/>
                  </a:cubicBezTo>
                  <a:cubicBezTo>
                    <a:pt x="23" y="10"/>
                    <a:pt x="26" y="7"/>
                    <a:pt x="33" y="7"/>
                  </a:cubicBezTo>
                  <a:cubicBezTo>
                    <a:pt x="39" y="7"/>
                    <a:pt x="42" y="10"/>
                    <a:pt x="46" y="14"/>
                  </a:cubicBezTo>
                  <a:cubicBezTo>
                    <a:pt x="50" y="17"/>
                    <a:pt x="55" y="21"/>
                    <a:pt x="64" y="21"/>
                  </a:cubicBezTo>
                  <a:cubicBezTo>
                    <a:pt x="73" y="21"/>
                    <a:pt x="78" y="17"/>
                    <a:pt x="82" y="14"/>
                  </a:cubicBezTo>
                  <a:cubicBezTo>
                    <a:pt x="86" y="10"/>
                    <a:pt x="89" y="7"/>
                    <a:pt x="96" y="7"/>
                  </a:cubicBezTo>
                  <a:cubicBezTo>
                    <a:pt x="102" y="7"/>
                    <a:pt x="106" y="10"/>
                    <a:pt x="109" y="14"/>
                  </a:cubicBezTo>
                  <a:cubicBezTo>
                    <a:pt x="114" y="17"/>
                    <a:pt x="118" y="21"/>
                    <a:pt x="127" y="21"/>
                  </a:cubicBezTo>
                  <a:cubicBezTo>
                    <a:pt x="137" y="21"/>
                    <a:pt x="141" y="17"/>
                    <a:pt x="146" y="14"/>
                  </a:cubicBezTo>
                  <a:cubicBezTo>
                    <a:pt x="149" y="10"/>
                    <a:pt x="152" y="8"/>
                    <a:pt x="159" y="7"/>
                  </a:cubicBezTo>
                  <a:lnTo>
                    <a:pt x="15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0" name="Freeform 283"/>
            <p:cNvSpPr/>
            <p:nvPr/>
          </p:nvSpPr>
          <p:spPr bwMode="auto">
            <a:xfrm>
              <a:off x="3081436" y="6191100"/>
              <a:ext cx="53978" cy="55570"/>
            </a:xfrm>
            <a:custGeom>
              <a:avLst/>
              <a:gdLst>
                <a:gd name="T0" fmla="*/ 6 w 30"/>
                <a:gd name="T1" fmla="*/ 25 h 30"/>
                <a:gd name="T2" fmla="*/ 25 w 30"/>
                <a:gd name="T3" fmla="*/ 24 h 30"/>
                <a:gd name="T4" fmla="*/ 24 w 30"/>
                <a:gd name="T5" fmla="*/ 5 h 30"/>
                <a:gd name="T6" fmla="*/ 5 w 30"/>
                <a:gd name="T7" fmla="*/ 6 h 30"/>
                <a:gd name="T8" fmla="*/ 6 w 30"/>
                <a:gd name="T9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6" y="25"/>
                  </a:moveTo>
                  <a:cubicBezTo>
                    <a:pt x="12" y="30"/>
                    <a:pt x="20" y="30"/>
                    <a:pt x="25" y="24"/>
                  </a:cubicBezTo>
                  <a:cubicBezTo>
                    <a:pt x="30" y="19"/>
                    <a:pt x="30" y="10"/>
                    <a:pt x="24" y="5"/>
                  </a:cubicBezTo>
                  <a:cubicBezTo>
                    <a:pt x="18" y="0"/>
                    <a:pt x="10" y="1"/>
                    <a:pt x="5" y="6"/>
                  </a:cubicBezTo>
                  <a:cubicBezTo>
                    <a:pt x="0" y="12"/>
                    <a:pt x="0" y="20"/>
                    <a:pt x="6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1" name="Freeform 284"/>
            <p:cNvSpPr/>
            <p:nvPr/>
          </p:nvSpPr>
          <p:spPr bwMode="auto">
            <a:xfrm>
              <a:off x="2797259" y="4874900"/>
              <a:ext cx="325454" cy="171471"/>
            </a:xfrm>
            <a:custGeom>
              <a:avLst/>
              <a:gdLst>
                <a:gd name="T0" fmla="*/ 9 w 178"/>
                <a:gd name="T1" fmla="*/ 71 h 94"/>
                <a:gd name="T2" fmla="*/ 90 w 178"/>
                <a:gd name="T3" fmla="*/ 71 h 94"/>
                <a:gd name="T4" fmla="*/ 92 w 178"/>
                <a:gd name="T5" fmla="*/ 74 h 94"/>
                <a:gd name="T6" fmla="*/ 105 w 178"/>
                <a:gd name="T7" fmla="*/ 86 h 94"/>
                <a:gd name="T8" fmla="*/ 134 w 178"/>
                <a:gd name="T9" fmla="*/ 74 h 94"/>
                <a:gd name="T10" fmla="*/ 166 w 178"/>
                <a:gd name="T11" fmla="*/ 87 h 94"/>
                <a:gd name="T12" fmla="*/ 175 w 178"/>
                <a:gd name="T13" fmla="*/ 94 h 94"/>
                <a:gd name="T14" fmla="*/ 174 w 178"/>
                <a:gd name="T15" fmla="*/ 83 h 94"/>
                <a:gd name="T16" fmla="*/ 124 w 178"/>
                <a:gd name="T17" fmla="*/ 39 h 94"/>
                <a:gd name="T18" fmla="*/ 122 w 178"/>
                <a:gd name="T19" fmla="*/ 37 h 94"/>
                <a:gd name="T20" fmla="*/ 133 w 178"/>
                <a:gd name="T21" fmla="*/ 24 h 94"/>
                <a:gd name="T22" fmla="*/ 151 w 178"/>
                <a:gd name="T23" fmla="*/ 40 h 94"/>
                <a:gd name="T24" fmla="*/ 164 w 178"/>
                <a:gd name="T25" fmla="*/ 39 h 94"/>
                <a:gd name="T26" fmla="*/ 164 w 178"/>
                <a:gd name="T27" fmla="*/ 26 h 94"/>
                <a:gd name="T28" fmla="*/ 139 w 178"/>
                <a:gd name="T29" fmla="*/ 4 h 94"/>
                <a:gd name="T30" fmla="*/ 139 w 178"/>
                <a:gd name="T31" fmla="*/ 4 h 94"/>
                <a:gd name="T32" fmla="*/ 138 w 178"/>
                <a:gd name="T33" fmla="*/ 3 h 94"/>
                <a:gd name="T34" fmla="*/ 125 w 178"/>
                <a:gd name="T35" fmla="*/ 5 h 94"/>
                <a:gd name="T36" fmla="*/ 99 w 178"/>
                <a:gd name="T37" fmla="*/ 35 h 94"/>
                <a:gd name="T38" fmla="*/ 98 w 178"/>
                <a:gd name="T39" fmla="*/ 36 h 94"/>
                <a:gd name="T40" fmla="*/ 87 w 178"/>
                <a:gd name="T41" fmla="*/ 49 h 94"/>
                <a:gd name="T42" fmla="*/ 85 w 178"/>
                <a:gd name="T43" fmla="*/ 53 h 94"/>
                <a:gd name="T44" fmla="*/ 9 w 178"/>
                <a:gd name="T45" fmla="*/ 52 h 94"/>
                <a:gd name="T46" fmla="*/ 0 w 178"/>
                <a:gd name="T47" fmla="*/ 62 h 94"/>
                <a:gd name="T48" fmla="*/ 9 w 178"/>
                <a:gd name="T49" fmla="*/ 7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8" h="94">
                  <a:moveTo>
                    <a:pt x="9" y="71"/>
                  </a:moveTo>
                  <a:cubicBezTo>
                    <a:pt x="90" y="71"/>
                    <a:pt x="90" y="71"/>
                    <a:pt x="90" y="71"/>
                  </a:cubicBezTo>
                  <a:cubicBezTo>
                    <a:pt x="91" y="72"/>
                    <a:pt x="92" y="73"/>
                    <a:pt x="92" y="74"/>
                  </a:cubicBezTo>
                  <a:cubicBezTo>
                    <a:pt x="105" y="86"/>
                    <a:pt x="105" y="86"/>
                    <a:pt x="105" y="86"/>
                  </a:cubicBezTo>
                  <a:cubicBezTo>
                    <a:pt x="112" y="80"/>
                    <a:pt x="120" y="74"/>
                    <a:pt x="134" y="74"/>
                  </a:cubicBezTo>
                  <a:cubicBezTo>
                    <a:pt x="151" y="74"/>
                    <a:pt x="159" y="82"/>
                    <a:pt x="166" y="87"/>
                  </a:cubicBezTo>
                  <a:cubicBezTo>
                    <a:pt x="169" y="90"/>
                    <a:pt x="172" y="93"/>
                    <a:pt x="175" y="94"/>
                  </a:cubicBezTo>
                  <a:cubicBezTo>
                    <a:pt x="177" y="90"/>
                    <a:pt x="178" y="87"/>
                    <a:pt x="174" y="83"/>
                  </a:cubicBezTo>
                  <a:cubicBezTo>
                    <a:pt x="124" y="39"/>
                    <a:pt x="124" y="39"/>
                    <a:pt x="124" y="39"/>
                  </a:cubicBezTo>
                  <a:cubicBezTo>
                    <a:pt x="123" y="38"/>
                    <a:pt x="122" y="38"/>
                    <a:pt x="122" y="37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51" y="40"/>
                    <a:pt x="151" y="40"/>
                    <a:pt x="151" y="40"/>
                  </a:cubicBezTo>
                  <a:cubicBezTo>
                    <a:pt x="155" y="43"/>
                    <a:pt x="161" y="43"/>
                    <a:pt x="164" y="39"/>
                  </a:cubicBezTo>
                  <a:cubicBezTo>
                    <a:pt x="168" y="35"/>
                    <a:pt x="167" y="30"/>
                    <a:pt x="164" y="26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4"/>
                    <a:pt x="139" y="4"/>
                    <a:pt x="139" y="4"/>
                  </a:cubicBezTo>
                  <a:cubicBezTo>
                    <a:pt x="139" y="4"/>
                    <a:pt x="138" y="4"/>
                    <a:pt x="138" y="3"/>
                  </a:cubicBezTo>
                  <a:cubicBezTo>
                    <a:pt x="134" y="0"/>
                    <a:pt x="128" y="1"/>
                    <a:pt x="125" y="5"/>
                  </a:cubicBezTo>
                  <a:cubicBezTo>
                    <a:pt x="99" y="35"/>
                    <a:pt x="99" y="35"/>
                    <a:pt x="99" y="35"/>
                  </a:cubicBezTo>
                  <a:cubicBezTo>
                    <a:pt x="99" y="36"/>
                    <a:pt x="98" y="36"/>
                    <a:pt x="98" y="36"/>
                  </a:cubicBezTo>
                  <a:cubicBezTo>
                    <a:pt x="87" y="49"/>
                    <a:pt x="87" y="49"/>
                    <a:pt x="87" y="49"/>
                  </a:cubicBezTo>
                  <a:cubicBezTo>
                    <a:pt x="86" y="50"/>
                    <a:pt x="85" y="51"/>
                    <a:pt x="85" y="53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4" y="52"/>
                    <a:pt x="0" y="57"/>
                    <a:pt x="0" y="62"/>
                  </a:cubicBezTo>
                  <a:cubicBezTo>
                    <a:pt x="0" y="67"/>
                    <a:pt x="4" y="71"/>
                    <a:pt x="9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2" name="Freeform 285"/>
            <p:cNvSpPr/>
            <p:nvPr/>
          </p:nvSpPr>
          <p:spPr bwMode="auto">
            <a:xfrm>
              <a:off x="2778208" y="5020969"/>
              <a:ext cx="439759" cy="57157"/>
            </a:xfrm>
            <a:custGeom>
              <a:avLst/>
              <a:gdLst>
                <a:gd name="T0" fmla="*/ 239 w 239"/>
                <a:gd name="T1" fmla="*/ 0 h 31"/>
                <a:gd name="T2" fmla="*/ 212 w 239"/>
                <a:gd name="T3" fmla="*/ 12 h 31"/>
                <a:gd name="T4" fmla="*/ 192 w 239"/>
                <a:gd name="T5" fmla="*/ 21 h 31"/>
                <a:gd name="T6" fmla="*/ 172 w 239"/>
                <a:gd name="T7" fmla="*/ 12 h 31"/>
                <a:gd name="T8" fmla="*/ 144 w 239"/>
                <a:gd name="T9" fmla="*/ 0 h 31"/>
                <a:gd name="T10" fmla="*/ 117 w 239"/>
                <a:gd name="T11" fmla="*/ 12 h 31"/>
                <a:gd name="T12" fmla="*/ 97 w 239"/>
                <a:gd name="T13" fmla="*/ 21 h 31"/>
                <a:gd name="T14" fmla="*/ 77 w 239"/>
                <a:gd name="T15" fmla="*/ 12 h 31"/>
                <a:gd name="T16" fmla="*/ 50 w 239"/>
                <a:gd name="T17" fmla="*/ 0 h 31"/>
                <a:gd name="T18" fmla="*/ 22 w 239"/>
                <a:gd name="T19" fmla="*/ 12 h 31"/>
                <a:gd name="T20" fmla="*/ 2 w 239"/>
                <a:gd name="T21" fmla="*/ 21 h 31"/>
                <a:gd name="T22" fmla="*/ 0 w 239"/>
                <a:gd name="T23" fmla="*/ 21 h 31"/>
                <a:gd name="T24" fmla="*/ 0 w 239"/>
                <a:gd name="T25" fmla="*/ 31 h 31"/>
                <a:gd name="T26" fmla="*/ 2 w 239"/>
                <a:gd name="T27" fmla="*/ 31 h 31"/>
                <a:gd name="T28" fmla="*/ 29 w 239"/>
                <a:gd name="T29" fmla="*/ 20 h 31"/>
                <a:gd name="T30" fmla="*/ 50 w 239"/>
                <a:gd name="T31" fmla="*/ 11 h 31"/>
                <a:gd name="T32" fmla="*/ 70 w 239"/>
                <a:gd name="T33" fmla="*/ 20 h 31"/>
                <a:gd name="T34" fmla="*/ 97 w 239"/>
                <a:gd name="T35" fmla="*/ 31 h 31"/>
                <a:gd name="T36" fmla="*/ 124 w 239"/>
                <a:gd name="T37" fmla="*/ 20 h 31"/>
                <a:gd name="T38" fmla="*/ 144 w 239"/>
                <a:gd name="T39" fmla="*/ 11 h 31"/>
                <a:gd name="T40" fmla="*/ 165 w 239"/>
                <a:gd name="T41" fmla="*/ 20 h 31"/>
                <a:gd name="T42" fmla="*/ 192 w 239"/>
                <a:gd name="T43" fmla="*/ 31 h 31"/>
                <a:gd name="T44" fmla="*/ 219 w 239"/>
                <a:gd name="T45" fmla="*/ 20 h 31"/>
                <a:gd name="T46" fmla="*/ 239 w 239"/>
                <a:gd name="T47" fmla="*/ 11 h 31"/>
                <a:gd name="T48" fmla="*/ 239 w 239"/>
                <a:gd name="T4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1">
                  <a:moveTo>
                    <a:pt x="239" y="0"/>
                  </a:moveTo>
                  <a:cubicBezTo>
                    <a:pt x="225" y="0"/>
                    <a:pt x="218" y="6"/>
                    <a:pt x="212" y="12"/>
                  </a:cubicBezTo>
                  <a:cubicBezTo>
                    <a:pt x="207" y="17"/>
                    <a:pt x="202" y="21"/>
                    <a:pt x="192" y="21"/>
                  </a:cubicBezTo>
                  <a:cubicBezTo>
                    <a:pt x="182" y="21"/>
                    <a:pt x="177" y="17"/>
                    <a:pt x="172" y="12"/>
                  </a:cubicBezTo>
                  <a:cubicBezTo>
                    <a:pt x="165" y="6"/>
                    <a:pt x="158" y="0"/>
                    <a:pt x="144" y="0"/>
                  </a:cubicBezTo>
                  <a:cubicBezTo>
                    <a:pt x="131" y="0"/>
                    <a:pt x="124" y="6"/>
                    <a:pt x="117" y="12"/>
                  </a:cubicBezTo>
                  <a:cubicBezTo>
                    <a:pt x="112" y="17"/>
                    <a:pt x="107" y="21"/>
                    <a:pt x="97" y="21"/>
                  </a:cubicBezTo>
                  <a:cubicBezTo>
                    <a:pt x="87" y="21"/>
                    <a:pt x="82" y="17"/>
                    <a:pt x="77" y="12"/>
                  </a:cubicBezTo>
                  <a:cubicBezTo>
                    <a:pt x="70" y="6"/>
                    <a:pt x="63" y="0"/>
                    <a:pt x="50" y="0"/>
                  </a:cubicBezTo>
                  <a:cubicBezTo>
                    <a:pt x="36" y="0"/>
                    <a:pt x="29" y="6"/>
                    <a:pt x="22" y="12"/>
                  </a:cubicBezTo>
                  <a:cubicBezTo>
                    <a:pt x="17" y="17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2" y="31"/>
                  </a:cubicBezTo>
                  <a:cubicBezTo>
                    <a:pt x="16" y="31"/>
                    <a:pt x="23" y="25"/>
                    <a:pt x="29" y="20"/>
                  </a:cubicBezTo>
                  <a:cubicBezTo>
                    <a:pt x="35" y="15"/>
                    <a:pt x="40" y="11"/>
                    <a:pt x="50" y="11"/>
                  </a:cubicBezTo>
                  <a:cubicBezTo>
                    <a:pt x="59" y="11"/>
                    <a:pt x="64" y="15"/>
                    <a:pt x="70" y="20"/>
                  </a:cubicBezTo>
                  <a:cubicBezTo>
                    <a:pt x="76" y="25"/>
                    <a:pt x="83" y="31"/>
                    <a:pt x="97" y="31"/>
                  </a:cubicBezTo>
                  <a:cubicBezTo>
                    <a:pt x="111" y="31"/>
                    <a:pt x="118" y="25"/>
                    <a:pt x="124" y="20"/>
                  </a:cubicBezTo>
                  <a:cubicBezTo>
                    <a:pt x="130" y="15"/>
                    <a:pt x="135" y="11"/>
                    <a:pt x="144" y="11"/>
                  </a:cubicBezTo>
                  <a:cubicBezTo>
                    <a:pt x="154" y="11"/>
                    <a:pt x="159" y="15"/>
                    <a:pt x="165" y="20"/>
                  </a:cubicBezTo>
                  <a:cubicBezTo>
                    <a:pt x="171" y="25"/>
                    <a:pt x="178" y="31"/>
                    <a:pt x="192" y="31"/>
                  </a:cubicBezTo>
                  <a:cubicBezTo>
                    <a:pt x="206" y="31"/>
                    <a:pt x="213" y="25"/>
                    <a:pt x="219" y="20"/>
                  </a:cubicBezTo>
                  <a:cubicBezTo>
                    <a:pt x="225" y="15"/>
                    <a:pt x="229" y="11"/>
                    <a:pt x="239" y="11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3" name="Freeform 286"/>
            <p:cNvSpPr/>
            <p:nvPr/>
          </p:nvSpPr>
          <p:spPr bwMode="auto">
            <a:xfrm>
              <a:off x="2778208" y="5057485"/>
              <a:ext cx="439759" cy="53982"/>
            </a:xfrm>
            <a:custGeom>
              <a:avLst/>
              <a:gdLst>
                <a:gd name="T0" fmla="*/ 239 w 239"/>
                <a:gd name="T1" fmla="*/ 0 h 31"/>
                <a:gd name="T2" fmla="*/ 212 w 239"/>
                <a:gd name="T3" fmla="*/ 12 h 31"/>
                <a:gd name="T4" fmla="*/ 192 w 239"/>
                <a:gd name="T5" fmla="*/ 21 h 31"/>
                <a:gd name="T6" fmla="*/ 172 w 239"/>
                <a:gd name="T7" fmla="*/ 12 h 31"/>
                <a:gd name="T8" fmla="*/ 144 w 239"/>
                <a:gd name="T9" fmla="*/ 0 h 31"/>
                <a:gd name="T10" fmla="*/ 117 w 239"/>
                <a:gd name="T11" fmla="*/ 12 h 31"/>
                <a:gd name="T12" fmla="*/ 97 w 239"/>
                <a:gd name="T13" fmla="*/ 21 h 31"/>
                <a:gd name="T14" fmla="*/ 77 w 239"/>
                <a:gd name="T15" fmla="*/ 12 h 31"/>
                <a:gd name="T16" fmla="*/ 50 w 239"/>
                <a:gd name="T17" fmla="*/ 0 h 31"/>
                <a:gd name="T18" fmla="*/ 22 w 239"/>
                <a:gd name="T19" fmla="*/ 12 h 31"/>
                <a:gd name="T20" fmla="*/ 2 w 239"/>
                <a:gd name="T21" fmla="*/ 21 h 31"/>
                <a:gd name="T22" fmla="*/ 0 w 239"/>
                <a:gd name="T23" fmla="*/ 21 h 31"/>
                <a:gd name="T24" fmla="*/ 0 w 239"/>
                <a:gd name="T25" fmla="*/ 31 h 31"/>
                <a:gd name="T26" fmla="*/ 2 w 239"/>
                <a:gd name="T27" fmla="*/ 31 h 31"/>
                <a:gd name="T28" fmla="*/ 29 w 239"/>
                <a:gd name="T29" fmla="*/ 19 h 31"/>
                <a:gd name="T30" fmla="*/ 50 w 239"/>
                <a:gd name="T31" fmla="*/ 10 h 31"/>
                <a:gd name="T32" fmla="*/ 70 w 239"/>
                <a:gd name="T33" fmla="*/ 19 h 31"/>
                <a:gd name="T34" fmla="*/ 97 w 239"/>
                <a:gd name="T35" fmla="*/ 31 h 31"/>
                <a:gd name="T36" fmla="*/ 124 w 239"/>
                <a:gd name="T37" fmla="*/ 19 h 31"/>
                <a:gd name="T38" fmla="*/ 144 w 239"/>
                <a:gd name="T39" fmla="*/ 10 h 31"/>
                <a:gd name="T40" fmla="*/ 165 w 239"/>
                <a:gd name="T41" fmla="*/ 19 h 31"/>
                <a:gd name="T42" fmla="*/ 192 w 239"/>
                <a:gd name="T43" fmla="*/ 31 h 31"/>
                <a:gd name="T44" fmla="*/ 219 w 239"/>
                <a:gd name="T45" fmla="*/ 19 h 31"/>
                <a:gd name="T46" fmla="*/ 239 w 239"/>
                <a:gd name="T47" fmla="*/ 10 h 31"/>
                <a:gd name="T48" fmla="*/ 239 w 239"/>
                <a:gd name="T4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1">
                  <a:moveTo>
                    <a:pt x="239" y="0"/>
                  </a:moveTo>
                  <a:cubicBezTo>
                    <a:pt x="225" y="0"/>
                    <a:pt x="218" y="6"/>
                    <a:pt x="212" y="12"/>
                  </a:cubicBezTo>
                  <a:cubicBezTo>
                    <a:pt x="207" y="16"/>
                    <a:pt x="202" y="21"/>
                    <a:pt x="192" y="21"/>
                  </a:cubicBezTo>
                  <a:cubicBezTo>
                    <a:pt x="182" y="21"/>
                    <a:pt x="177" y="16"/>
                    <a:pt x="172" y="12"/>
                  </a:cubicBezTo>
                  <a:cubicBezTo>
                    <a:pt x="165" y="6"/>
                    <a:pt x="158" y="0"/>
                    <a:pt x="144" y="0"/>
                  </a:cubicBezTo>
                  <a:cubicBezTo>
                    <a:pt x="131" y="0"/>
                    <a:pt x="124" y="6"/>
                    <a:pt x="117" y="12"/>
                  </a:cubicBezTo>
                  <a:cubicBezTo>
                    <a:pt x="112" y="16"/>
                    <a:pt x="107" y="21"/>
                    <a:pt x="97" y="21"/>
                  </a:cubicBezTo>
                  <a:cubicBezTo>
                    <a:pt x="87" y="21"/>
                    <a:pt x="82" y="16"/>
                    <a:pt x="77" y="12"/>
                  </a:cubicBezTo>
                  <a:cubicBezTo>
                    <a:pt x="70" y="6"/>
                    <a:pt x="63" y="0"/>
                    <a:pt x="50" y="0"/>
                  </a:cubicBezTo>
                  <a:cubicBezTo>
                    <a:pt x="36" y="0"/>
                    <a:pt x="29" y="6"/>
                    <a:pt x="22" y="12"/>
                  </a:cubicBezTo>
                  <a:cubicBezTo>
                    <a:pt x="17" y="16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1"/>
                    <a:pt x="1" y="31"/>
                    <a:pt x="2" y="31"/>
                  </a:cubicBezTo>
                  <a:cubicBezTo>
                    <a:pt x="16" y="31"/>
                    <a:pt x="23" y="25"/>
                    <a:pt x="29" y="19"/>
                  </a:cubicBezTo>
                  <a:cubicBezTo>
                    <a:pt x="35" y="14"/>
                    <a:pt x="40" y="10"/>
                    <a:pt x="50" y="10"/>
                  </a:cubicBezTo>
                  <a:cubicBezTo>
                    <a:pt x="59" y="10"/>
                    <a:pt x="64" y="14"/>
                    <a:pt x="70" y="19"/>
                  </a:cubicBezTo>
                  <a:cubicBezTo>
                    <a:pt x="76" y="25"/>
                    <a:pt x="83" y="31"/>
                    <a:pt x="97" y="31"/>
                  </a:cubicBezTo>
                  <a:cubicBezTo>
                    <a:pt x="111" y="31"/>
                    <a:pt x="118" y="25"/>
                    <a:pt x="124" y="19"/>
                  </a:cubicBezTo>
                  <a:cubicBezTo>
                    <a:pt x="130" y="14"/>
                    <a:pt x="135" y="10"/>
                    <a:pt x="144" y="10"/>
                  </a:cubicBezTo>
                  <a:cubicBezTo>
                    <a:pt x="154" y="10"/>
                    <a:pt x="159" y="14"/>
                    <a:pt x="165" y="19"/>
                  </a:cubicBezTo>
                  <a:cubicBezTo>
                    <a:pt x="171" y="25"/>
                    <a:pt x="178" y="31"/>
                    <a:pt x="192" y="31"/>
                  </a:cubicBezTo>
                  <a:cubicBezTo>
                    <a:pt x="206" y="31"/>
                    <a:pt x="213" y="25"/>
                    <a:pt x="219" y="19"/>
                  </a:cubicBezTo>
                  <a:cubicBezTo>
                    <a:pt x="225" y="15"/>
                    <a:pt x="229" y="10"/>
                    <a:pt x="239" y="10"/>
                  </a:cubicBezTo>
                  <a:lnTo>
                    <a:pt x="23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4" name="Freeform 287"/>
            <p:cNvSpPr/>
            <p:nvPr/>
          </p:nvSpPr>
          <p:spPr bwMode="auto">
            <a:xfrm>
              <a:off x="2778208" y="5089239"/>
              <a:ext cx="439759" cy="58745"/>
            </a:xfrm>
            <a:custGeom>
              <a:avLst/>
              <a:gdLst>
                <a:gd name="T0" fmla="*/ 239 w 239"/>
                <a:gd name="T1" fmla="*/ 1 h 32"/>
                <a:gd name="T2" fmla="*/ 212 w 239"/>
                <a:gd name="T3" fmla="*/ 12 h 32"/>
                <a:gd name="T4" fmla="*/ 192 w 239"/>
                <a:gd name="T5" fmla="*/ 21 h 32"/>
                <a:gd name="T6" fmla="*/ 172 w 239"/>
                <a:gd name="T7" fmla="*/ 12 h 32"/>
                <a:gd name="T8" fmla="*/ 144 w 239"/>
                <a:gd name="T9" fmla="*/ 0 h 32"/>
                <a:gd name="T10" fmla="*/ 117 w 239"/>
                <a:gd name="T11" fmla="*/ 12 h 32"/>
                <a:gd name="T12" fmla="*/ 97 w 239"/>
                <a:gd name="T13" fmla="*/ 21 h 32"/>
                <a:gd name="T14" fmla="*/ 77 w 239"/>
                <a:gd name="T15" fmla="*/ 12 h 32"/>
                <a:gd name="T16" fmla="*/ 50 w 239"/>
                <a:gd name="T17" fmla="*/ 0 h 32"/>
                <a:gd name="T18" fmla="*/ 22 w 239"/>
                <a:gd name="T19" fmla="*/ 12 h 32"/>
                <a:gd name="T20" fmla="*/ 2 w 239"/>
                <a:gd name="T21" fmla="*/ 21 h 32"/>
                <a:gd name="T22" fmla="*/ 0 w 239"/>
                <a:gd name="T23" fmla="*/ 21 h 32"/>
                <a:gd name="T24" fmla="*/ 0 w 239"/>
                <a:gd name="T25" fmla="*/ 32 h 32"/>
                <a:gd name="T26" fmla="*/ 2 w 239"/>
                <a:gd name="T27" fmla="*/ 32 h 32"/>
                <a:gd name="T28" fmla="*/ 29 w 239"/>
                <a:gd name="T29" fmla="*/ 20 h 32"/>
                <a:gd name="T30" fmla="*/ 50 w 239"/>
                <a:gd name="T31" fmla="*/ 11 h 32"/>
                <a:gd name="T32" fmla="*/ 70 w 239"/>
                <a:gd name="T33" fmla="*/ 20 h 32"/>
                <a:gd name="T34" fmla="*/ 97 w 239"/>
                <a:gd name="T35" fmla="*/ 32 h 32"/>
                <a:gd name="T36" fmla="*/ 124 w 239"/>
                <a:gd name="T37" fmla="*/ 20 h 32"/>
                <a:gd name="T38" fmla="*/ 144 w 239"/>
                <a:gd name="T39" fmla="*/ 11 h 32"/>
                <a:gd name="T40" fmla="*/ 165 w 239"/>
                <a:gd name="T41" fmla="*/ 20 h 32"/>
                <a:gd name="T42" fmla="*/ 192 w 239"/>
                <a:gd name="T43" fmla="*/ 32 h 32"/>
                <a:gd name="T44" fmla="*/ 219 w 239"/>
                <a:gd name="T45" fmla="*/ 20 h 32"/>
                <a:gd name="T46" fmla="*/ 239 w 239"/>
                <a:gd name="T47" fmla="*/ 11 h 32"/>
                <a:gd name="T48" fmla="*/ 239 w 239"/>
                <a:gd name="T4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9" h="32">
                  <a:moveTo>
                    <a:pt x="239" y="1"/>
                  </a:moveTo>
                  <a:cubicBezTo>
                    <a:pt x="225" y="1"/>
                    <a:pt x="218" y="7"/>
                    <a:pt x="212" y="12"/>
                  </a:cubicBezTo>
                  <a:cubicBezTo>
                    <a:pt x="207" y="17"/>
                    <a:pt x="202" y="21"/>
                    <a:pt x="192" y="21"/>
                  </a:cubicBezTo>
                  <a:cubicBezTo>
                    <a:pt x="182" y="21"/>
                    <a:pt x="177" y="17"/>
                    <a:pt x="172" y="12"/>
                  </a:cubicBezTo>
                  <a:cubicBezTo>
                    <a:pt x="165" y="7"/>
                    <a:pt x="158" y="0"/>
                    <a:pt x="144" y="0"/>
                  </a:cubicBezTo>
                  <a:cubicBezTo>
                    <a:pt x="131" y="0"/>
                    <a:pt x="124" y="7"/>
                    <a:pt x="117" y="12"/>
                  </a:cubicBezTo>
                  <a:cubicBezTo>
                    <a:pt x="112" y="17"/>
                    <a:pt x="107" y="21"/>
                    <a:pt x="97" y="21"/>
                  </a:cubicBezTo>
                  <a:cubicBezTo>
                    <a:pt x="87" y="21"/>
                    <a:pt x="82" y="17"/>
                    <a:pt x="77" y="12"/>
                  </a:cubicBezTo>
                  <a:cubicBezTo>
                    <a:pt x="70" y="7"/>
                    <a:pt x="63" y="0"/>
                    <a:pt x="50" y="0"/>
                  </a:cubicBezTo>
                  <a:cubicBezTo>
                    <a:pt x="36" y="0"/>
                    <a:pt x="29" y="7"/>
                    <a:pt x="22" y="12"/>
                  </a:cubicBezTo>
                  <a:cubicBezTo>
                    <a:pt x="17" y="17"/>
                    <a:pt x="12" y="21"/>
                    <a:pt x="2" y="21"/>
                  </a:cubicBezTo>
                  <a:cubicBezTo>
                    <a:pt x="1" y="21"/>
                    <a:pt x="1" y="21"/>
                    <a:pt x="0" y="2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16" y="32"/>
                    <a:pt x="23" y="26"/>
                    <a:pt x="29" y="20"/>
                  </a:cubicBezTo>
                  <a:cubicBezTo>
                    <a:pt x="35" y="15"/>
                    <a:pt x="40" y="11"/>
                    <a:pt x="50" y="11"/>
                  </a:cubicBezTo>
                  <a:cubicBezTo>
                    <a:pt x="59" y="11"/>
                    <a:pt x="64" y="15"/>
                    <a:pt x="70" y="20"/>
                  </a:cubicBezTo>
                  <a:cubicBezTo>
                    <a:pt x="76" y="26"/>
                    <a:pt x="83" y="32"/>
                    <a:pt x="97" y="32"/>
                  </a:cubicBezTo>
                  <a:cubicBezTo>
                    <a:pt x="111" y="32"/>
                    <a:pt x="118" y="26"/>
                    <a:pt x="124" y="20"/>
                  </a:cubicBezTo>
                  <a:cubicBezTo>
                    <a:pt x="130" y="15"/>
                    <a:pt x="135" y="11"/>
                    <a:pt x="144" y="11"/>
                  </a:cubicBezTo>
                  <a:cubicBezTo>
                    <a:pt x="154" y="11"/>
                    <a:pt x="159" y="15"/>
                    <a:pt x="165" y="20"/>
                  </a:cubicBezTo>
                  <a:cubicBezTo>
                    <a:pt x="171" y="26"/>
                    <a:pt x="178" y="32"/>
                    <a:pt x="192" y="32"/>
                  </a:cubicBezTo>
                  <a:cubicBezTo>
                    <a:pt x="206" y="32"/>
                    <a:pt x="213" y="26"/>
                    <a:pt x="219" y="20"/>
                  </a:cubicBezTo>
                  <a:cubicBezTo>
                    <a:pt x="225" y="15"/>
                    <a:pt x="229" y="11"/>
                    <a:pt x="239" y="11"/>
                  </a:cubicBezTo>
                  <a:lnTo>
                    <a:pt x="23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5" name="Freeform 288"/>
            <p:cNvSpPr/>
            <p:nvPr/>
          </p:nvSpPr>
          <p:spPr bwMode="auto">
            <a:xfrm>
              <a:off x="2892514" y="4881251"/>
              <a:ext cx="84142" cy="85736"/>
            </a:xfrm>
            <a:custGeom>
              <a:avLst/>
              <a:gdLst>
                <a:gd name="T0" fmla="*/ 9 w 46"/>
                <a:gd name="T1" fmla="*/ 38 h 46"/>
                <a:gd name="T2" fmla="*/ 38 w 46"/>
                <a:gd name="T3" fmla="*/ 37 h 46"/>
                <a:gd name="T4" fmla="*/ 36 w 46"/>
                <a:gd name="T5" fmla="*/ 8 h 46"/>
                <a:gd name="T6" fmla="*/ 8 w 46"/>
                <a:gd name="T7" fmla="*/ 10 h 46"/>
                <a:gd name="T8" fmla="*/ 9 w 46"/>
                <a:gd name="T9" fmla="*/ 3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6">
                  <a:moveTo>
                    <a:pt x="9" y="38"/>
                  </a:moveTo>
                  <a:cubicBezTo>
                    <a:pt x="18" y="46"/>
                    <a:pt x="31" y="45"/>
                    <a:pt x="38" y="37"/>
                  </a:cubicBezTo>
                  <a:cubicBezTo>
                    <a:pt x="46" y="28"/>
                    <a:pt x="45" y="15"/>
                    <a:pt x="36" y="8"/>
                  </a:cubicBezTo>
                  <a:cubicBezTo>
                    <a:pt x="28" y="0"/>
                    <a:pt x="15" y="1"/>
                    <a:pt x="8" y="10"/>
                  </a:cubicBezTo>
                  <a:cubicBezTo>
                    <a:pt x="0" y="18"/>
                    <a:pt x="1" y="31"/>
                    <a:pt x="9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6" name="Freeform 289"/>
            <p:cNvSpPr>
              <a:spLocks noEditPoints="1"/>
            </p:cNvSpPr>
            <p:nvPr/>
          </p:nvSpPr>
          <p:spPr bwMode="auto">
            <a:xfrm>
              <a:off x="1979657" y="3723820"/>
              <a:ext cx="123831" cy="120665"/>
            </a:xfrm>
            <a:custGeom>
              <a:avLst/>
              <a:gdLst>
                <a:gd name="T0" fmla="*/ 33 w 66"/>
                <a:gd name="T1" fmla="*/ 0 h 66"/>
                <a:gd name="T2" fmla="*/ 0 w 66"/>
                <a:gd name="T3" fmla="*/ 33 h 66"/>
                <a:gd name="T4" fmla="*/ 33 w 66"/>
                <a:gd name="T5" fmla="*/ 66 h 66"/>
                <a:gd name="T6" fmla="*/ 66 w 66"/>
                <a:gd name="T7" fmla="*/ 33 h 66"/>
                <a:gd name="T8" fmla="*/ 33 w 66"/>
                <a:gd name="T9" fmla="*/ 0 h 66"/>
                <a:gd name="T10" fmla="*/ 47 w 66"/>
                <a:gd name="T11" fmla="*/ 58 h 66"/>
                <a:gd name="T12" fmla="*/ 45 w 66"/>
                <a:gd name="T13" fmla="*/ 57 h 66"/>
                <a:gd name="T14" fmla="*/ 36 w 66"/>
                <a:gd name="T15" fmla="*/ 57 h 66"/>
                <a:gd name="T16" fmla="*/ 33 w 66"/>
                <a:gd name="T17" fmla="*/ 58 h 66"/>
                <a:gd name="T18" fmla="*/ 28 w 66"/>
                <a:gd name="T19" fmla="*/ 62 h 66"/>
                <a:gd name="T20" fmla="*/ 14 w 66"/>
                <a:gd name="T21" fmla="*/ 55 h 66"/>
                <a:gd name="T22" fmla="*/ 12 w 66"/>
                <a:gd name="T23" fmla="*/ 48 h 66"/>
                <a:gd name="T24" fmla="*/ 11 w 66"/>
                <a:gd name="T25" fmla="*/ 47 h 66"/>
                <a:gd name="T26" fmla="*/ 5 w 66"/>
                <a:gd name="T27" fmla="*/ 41 h 66"/>
                <a:gd name="T28" fmla="*/ 4 w 66"/>
                <a:gd name="T29" fmla="*/ 33 h 66"/>
                <a:gd name="T30" fmla="*/ 5 w 66"/>
                <a:gd name="T31" fmla="*/ 26 h 66"/>
                <a:gd name="T32" fmla="*/ 7 w 66"/>
                <a:gd name="T33" fmla="*/ 25 h 66"/>
                <a:gd name="T34" fmla="*/ 13 w 66"/>
                <a:gd name="T35" fmla="*/ 21 h 66"/>
                <a:gd name="T36" fmla="*/ 16 w 66"/>
                <a:gd name="T37" fmla="*/ 14 h 66"/>
                <a:gd name="T38" fmla="*/ 17 w 66"/>
                <a:gd name="T39" fmla="*/ 11 h 66"/>
                <a:gd name="T40" fmla="*/ 16 w 66"/>
                <a:gd name="T41" fmla="*/ 10 h 66"/>
                <a:gd name="T42" fmla="*/ 33 w 66"/>
                <a:gd name="T43" fmla="*/ 4 h 66"/>
                <a:gd name="T44" fmla="*/ 36 w 66"/>
                <a:gd name="T45" fmla="*/ 5 h 66"/>
                <a:gd name="T46" fmla="*/ 32 w 66"/>
                <a:gd name="T47" fmla="*/ 7 h 66"/>
                <a:gd name="T48" fmla="*/ 32 w 66"/>
                <a:gd name="T49" fmla="*/ 9 h 66"/>
                <a:gd name="T50" fmla="*/ 37 w 66"/>
                <a:gd name="T51" fmla="*/ 15 h 66"/>
                <a:gd name="T52" fmla="*/ 39 w 66"/>
                <a:gd name="T53" fmla="*/ 16 h 66"/>
                <a:gd name="T54" fmla="*/ 48 w 66"/>
                <a:gd name="T55" fmla="*/ 15 h 66"/>
                <a:gd name="T56" fmla="*/ 49 w 66"/>
                <a:gd name="T57" fmla="*/ 14 h 66"/>
                <a:gd name="T58" fmla="*/ 49 w 66"/>
                <a:gd name="T59" fmla="*/ 10 h 66"/>
                <a:gd name="T60" fmla="*/ 62 w 66"/>
                <a:gd name="T61" fmla="*/ 30 h 66"/>
                <a:gd name="T62" fmla="*/ 58 w 66"/>
                <a:gd name="T63" fmla="*/ 28 h 66"/>
                <a:gd name="T64" fmla="*/ 56 w 66"/>
                <a:gd name="T65" fmla="*/ 29 h 66"/>
                <a:gd name="T66" fmla="*/ 52 w 66"/>
                <a:gd name="T67" fmla="*/ 36 h 66"/>
                <a:gd name="T68" fmla="*/ 52 w 66"/>
                <a:gd name="T69" fmla="*/ 39 h 66"/>
                <a:gd name="T70" fmla="*/ 55 w 66"/>
                <a:gd name="T71" fmla="*/ 47 h 66"/>
                <a:gd name="T72" fmla="*/ 56 w 66"/>
                <a:gd name="T73" fmla="*/ 46 h 66"/>
                <a:gd name="T74" fmla="*/ 60 w 66"/>
                <a:gd name="T75" fmla="*/ 44 h 66"/>
                <a:gd name="T76" fmla="*/ 47 w 66"/>
                <a:gd name="T77" fmla="*/ 5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6" h="66">
                  <a:moveTo>
                    <a:pt x="33" y="0"/>
                  </a:move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3" y="66"/>
                  </a:cubicBezTo>
                  <a:cubicBezTo>
                    <a:pt x="51" y="66"/>
                    <a:pt x="66" y="51"/>
                    <a:pt x="66" y="33"/>
                  </a:cubicBezTo>
                  <a:cubicBezTo>
                    <a:pt x="66" y="15"/>
                    <a:pt x="51" y="0"/>
                    <a:pt x="33" y="0"/>
                  </a:cubicBezTo>
                  <a:close/>
                  <a:moveTo>
                    <a:pt x="47" y="58"/>
                  </a:moveTo>
                  <a:cubicBezTo>
                    <a:pt x="46" y="58"/>
                    <a:pt x="46" y="57"/>
                    <a:pt x="45" y="57"/>
                  </a:cubicBezTo>
                  <a:cubicBezTo>
                    <a:pt x="36" y="57"/>
                    <a:pt x="36" y="57"/>
                    <a:pt x="36" y="57"/>
                  </a:cubicBezTo>
                  <a:cubicBezTo>
                    <a:pt x="34" y="57"/>
                    <a:pt x="33" y="58"/>
                    <a:pt x="33" y="58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3" y="61"/>
                    <a:pt x="18" y="58"/>
                    <a:pt x="14" y="55"/>
                  </a:cubicBezTo>
                  <a:cubicBezTo>
                    <a:pt x="13" y="53"/>
                    <a:pt x="12" y="49"/>
                    <a:pt x="12" y="48"/>
                  </a:cubicBezTo>
                  <a:cubicBezTo>
                    <a:pt x="12" y="48"/>
                    <a:pt x="11" y="47"/>
                    <a:pt x="11" y="47"/>
                  </a:cubicBezTo>
                  <a:cubicBezTo>
                    <a:pt x="11" y="47"/>
                    <a:pt x="6" y="42"/>
                    <a:pt x="5" y="41"/>
                  </a:cubicBezTo>
                  <a:cubicBezTo>
                    <a:pt x="5" y="39"/>
                    <a:pt x="4" y="36"/>
                    <a:pt x="4" y="33"/>
                  </a:cubicBezTo>
                  <a:cubicBezTo>
                    <a:pt x="4" y="31"/>
                    <a:pt x="5" y="28"/>
                    <a:pt x="5" y="26"/>
                  </a:cubicBezTo>
                  <a:cubicBezTo>
                    <a:pt x="5" y="26"/>
                    <a:pt x="6" y="26"/>
                    <a:pt x="7" y="25"/>
                  </a:cubicBezTo>
                  <a:cubicBezTo>
                    <a:pt x="8" y="24"/>
                    <a:pt x="12" y="22"/>
                    <a:pt x="13" y="21"/>
                  </a:cubicBezTo>
                  <a:cubicBezTo>
                    <a:pt x="13" y="21"/>
                    <a:pt x="16" y="15"/>
                    <a:pt x="16" y="14"/>
                  </a:cubicBezTo>
                  <a:cubicBezTo>
                    <a:pt x="17" y="14"/>
                    <a:pt x="18" y="13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21" y="7"/>
                    <a:pt x="27" y="4"/>
                    <a:pt x="33" y="4"/>
                  </a:cubicBezTo>
                  <a:cubicBezTo>
                    <a:pt x="34" y="4"/>
                    <a:pt x="35" y="5"/>
                    <a:pt x="36" y="5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7"/>
                    <a:pt x="31" y="8"/>
                    <a:pt x="32" y="9"/>
                  </a:cubicBezTo>
                  <a:cubicBezTo>
                    <a:pt x="33" y="10"/>
                    <a:pt x="37" y="15"/>
                    <a:pt x="37" y="15"/>
                  </a:cubicBezTo>
                  <a:cubicBezTo>
                    <a:pt x="37" y="15"/>
                    <a:pt x="38" y="16"/>
                    <a:pt x="39" y="16"/>
                  </a:cubicBezTo>
                  <a:cubicBezTo>
                    <a:pt x="40" y="16"/>
                    <a:pt x="48" y="15"/>
                    <a:pt x="48" y="15"/>
                  </a:cubicBezTo>
                  <a:cubicBezTo>
                    <a:pt x="48" y="15"/>
                    <a:pt x="50" y="15"/>
                    <a:pt x="49" y="14"/>
                  </a:cubicBezTo>
                  <a:cubicBezTo>
                    <a:pt x="49" y="13"/>
                    <a:pt x="49" y="12"/>
                    <a:pt x="49" y="10"/>
                  </a:cubicBezTo>
                  <a:cubicBezTo>
                    <a:pt x="56" y="14"/>
                    <a:pt x="61" y="22"/>
                    <a:pt x="62" y="30"/>
                  </a:cubicBezTo>
                  <a:cubicBezTo>
                    <a:pt x="60" y="29"/>
                    <a:pt x="58" y="28"/>
                    <a:pt x="58" y="28"/>
                  </a:cubicBezTo>
                  <a:cubicBezTo>
                    <a:pt x="56" y="27"/>
                    <a:pt x="56" y="28"/>
                    <a:pt x="56" y="29"/>
                  </a:cubicBezTo>
                  <a:cubicBezTo>
                    <a:pt x="55" y="29"/>
                    <a:pt x="52" y="36"/>
                    <a:pt x="52" y="36"/>
                  </a:cubicBezTo>
                  <a:cubicBezTo>
                    <a:pt x="52" y="36"/>
                    <a:pt x="52" y="38"/>
                    <a:pt x="52" y="39"/>
                  </a:cubicBezTo>
                  <a:cubicBezTo>
                    <a:pt x="53" y="41"/>
                    <a:pt x="55" y="47"/>
                    <a:pt x="55" y="47"/>
                  </a:cubicBezTo>
                  <a:cubicBezTo>
                    <a:pt x="55" y="47"/>
                    <a:pt x="56" y="46"/>
                    <a:pt x="56" y="46"/>
                  </a:cubicBezTo>
                  <a:cubicBezTo>
                    <a:pt x="56" y="46"/>
                    <a:pt x="58" y="45"/>
                    <a:pt x="60" y="44"/>
                  </a:cubicBezTo>
                  <a:cubicBezTo>
                    <a:pt x="57" y="50"/>
                    <a:pt x="53" y="55"/>
                    <a:pt x="4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7" name="Freeform 290"/>
            <p:cNvSpPr/>
            <p:nvPr/>
          </p:nvSpPr>
          <p:spPr bwMode="auto">
            <a:xfrm>
              <a:off x="2014584" y="3773039"/>
              <a:ext cx="38102" cy="39692"/>
            </a:xfrm>
            <a:custGeom>
              <a:avLst/>
              <a:gdLst>
                <a:gd name="T0" fmla="*/ 15 w 21"/>
                <a:gd name="T1" fmla="*/ 2 h 22"/>
                <a:gd name="T2" fmla="*/ 12 w 21"/>
                <a:gd name="T3" fmla="*/ 0 h 22"/>
                <a:gd name="T4" fmla="*/ 3 w 21"/>
                <a:gd name="T5" fmla="*/ 3 h 22"/>
                <a:gd name="T6" fmla="*/ 1 w 21"/>
                <a:gd name="T7" fmla="*/ 5 h 22"/>
                <a:gd name="T8" fmla="*/ 0 w 21"/>
                <a:gd name="T9" fmla="*/ 15 h 22"/>
                <a:gd name="T10" fmla="*/ 2 w 21"/>
                <a:gd name="T11" fmla="*/ 18 h 22"/>
                <a:gd name="T12" fmla="*/ 10 w 21"/>
                <a:gd name="T13" fmla="*/ 21 h 22"/>
                <a:gd name="T14" fmla="*/ 14 w 21"/>
                <a:gd name="T15" fmla="*/ 21 h 22"/>
                <a:gd name="T16" fmla="*/ 20 w 21"/>
                <a:gd name="T17" fmla="*/ 13 h 22"/>
                <a:gd name="T18" fmla="*/ 20 w 21"/>
                <a:gd name="T19" fmla="*/ 10 h 22"/>
                <a:gd name="T20" fmla="*/ 15 w 21"/>
                <a:gd name="T2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22">
                  <a:moveTo>
                    <a:pt x="15" y="2"/>
                  </a:moveTo>
                  <a:cubicBezTo>
                    <a:pt x="15" y="1"/>
                    <a:pt x="13" y="0"/>
                    <a:pt x="12" y="0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1" y="4"/>
                    <a:pt x="1" y="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2" y="18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1" y="22"/>
                    <a:pt x="13" y="21"/>
                    <a:pt x="14" y="21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1" y="12"/>
                    <a:pt x="21" y="11"/>
                    <a:pt x="20" y="10"/>
                  </a:cubicBezTo>
                  <a:lnTo>
                    <a:pt x="1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8" name="Freeform 291"/>
            <p:cNvSpPr>
              <a:spLocks noEditPoints="1"/>
            </p:cNvSpPr>
            <p:nvPr/>
          </p:nvSpPr>
          <p:spPr bwMode="auto">
            <a:xfrm>
              <a:off x="1065213" y="2031336"/>
              <a:ext cx="211147" cy="211164"/>
            </a:xfrm>
            <a:custGeom>
              <a:avLst/>
              <a:gdLst>
                <a:gd name="T0" fmla="*/ 57 w 115"/>
                <a:gd name="T1" fmla="*/ 0 h 115"/>
                <a:gd name="T2" fmla="*/ 0 w 115"/>
                <a:gd name="T3" fmla="*/ 58 h 115"/>
                <a:gd name="T4" fmla="*/ 57 w 115"/>
                <a:gd name="T5" fmla="*/ 115 h 115"/>
                <a:gd name="T6" fmla="*/ 115 w 115"/>
                <a:gd name="T7" fmla="*/ 58 h 115"/>
                <a:gd name="T8" fmla="*/ 57 w 115"/>
                <a:gd name="T9" fmla="*/ 0 h 115"/>
                <a:gd name="T10" fmla="*/ 107 w 115"/>
                <a:gd name="T11" fmla="*/ 58 h 115"/>
                <a:gd name="T12" fmla="*/ 104 w 115"/>
                <a:gd name="T13" fmla="*/ 75 h 115"/>
                <a:gd name="T14" fmla="*/ 92 w 115"/>
                <a:gd name="T15" fmla="*/ 82 h 115"/>
                <a:gd name="T16" fmla="*/ 84 w 115"/>
                <a:gd name="T17" fmla="*/ 16 h 115"/>
                <a:gd name="T18" fmla="*/ 107 w 115"/>
                <a:gd name="T19" fmla="*/ 58 h 115"/>
                <a:gd name="T20" fmla="*/ 74 w 115"/>
                <a:gd name="T21" fmla="*/ 11 h 115"/>
                <a:gd name="T22" fmla="*/ 88 w 115"/>
                <a:gd name="T23" fmla="*/ 83 h 115"/>
                <a:gd name="T24" fmla="*/ 75 w 115"/>
                <a:gd name="T25" fmla="*/ 85 h 115"/>
                <a:gd name="T26" fmla="*/ 57 w 115"/>
                <a:gd name="T27" fmla="*/ 8 h 115"/>
                <a:gd name="T28" fmla="*/ 57 w 115"/>
                <a:gd name="T29" fmla="*/ 8 h 115"/>
                <a:gd name="T30" fmla="*/ 74 w 115"/>
                <a:gd name="T31" fmla="*/ 11 h 115"/>
                <a:gd name="T32" fmla="*/ 37 w 115"/>
                <a:gd name="T33" fmla="*/ 19 h 115"/>
                <a:gd name="T34" fmla="*/ 52 w 115"/>
                <a:gd name="T35" fmla="*/ 9 h 115"/>
                <a:gd name="T36" fmla="*/ 71 w 115"/>
                <a:gd name="T37" fmla="*/ 85 h 115"/>
                <a:gd name="T38" fmla="*/ 50 w 115"/>
                <a:gd name="T39" fmla="*/ 78 h 115"/>
                <a:gd name="T40" fmla="*/ 37 w 115"/>
                <a:gd name="T41" fmla="*/ 19 h 115"/>
                <a:gd name="T42" fmla="*/ 16 w 115"/>
                <a:gd name="T43" fmla="*/ 30 h 115"/>
                <a:gd name="T44" fmla="*/ 33 w 115"/>
                <a:gd name="T45" fmla="*/ 21 h 115"/>
                <a:gd name="T46" fmla="*/ 41 w 115"/>
                <a:gd name="T47" fmla="*/ 34 h 115"/>
                <a:gd name="T48" fmla="*/ 9 w 115"/>
                <a:gd name="T49" fmla="*/ 47 h 115"/>
                <a:gd name="T50" fmla="*/ 16 w 115"/>
                <a:gd name="T51" fmla="*/ 30 h 115"/>
                <a:gd name="T52" fmla="*/ 25 w 115"/>
                <a:gd name="T53" fmla="*/ 20 h 115"/>
                <a:gd name="T54" fmla="*/ 39 w 115"/>
                <a:gd name="T55" fmla="*/ 12 h 115"/>
                <a:gd name="T56" fmla="*/ 33 w 115"/>
                <a:gd name="T57" fmla="*/ 17 h 115"/>
                <a:gd name="T58" fmla="*/ 25 w 115"/>
                <a:gd name="T59" fmla="*/ 20 h 115"/>
                <a:gd name="T60" fmla="*/ 8 w 115"/>
                <a:gd name="T61" fmla="*/ 54 h 115"/>
                <a:gd name="T62" fmla="*/ 43 w 115"/>
                <a:gd name="T63" fmla="*/ 38 h 115"/>
                <a:gd name="T64" fmla="*/ 45 w 115"/>
                <a:gd name="T65" fmla="*/ 51 h 115"/>
                <a:gd name="T66" fmla="*/ 10 w 115"/>
                <a:gd name="T67" fmla="*/ 74 h 115"/>
                <a:gd name="T68" fmla="*/ 7 w 115"/>
                <a:gd name="T69" fmla="*/ 58 h 115"/>
                <a:gd name="T70" fmla="*/ 8 w 115"/>
                <a:gd name="T71" fmla="*/ 54 h 115"/>
                <a:gd name="T72" fmla="*/ 12 w 115"/>
                <a:gd name="T73" fmla="*/ 78 h 115"/>
                <a:gd name="T74" fmla="*/ 46 w 115"/>
                <a:gd name="T75" fmla="*/ 55 h 115"/>
                <a:gd name="T76" fmla="*/ 46 w 115"/>
                <a:gd name="T77" fmla="*/ 77 h 115"/>
                <a:gd name="T78" fmla="*/ 21 w 115"/>
                <a:gd name="T79" fmla="*/ 92 h 115"/>
                <a:gd name="T80" fmla="*/ 12 w 115"/>
                <a:gd name="T81" fmla="*/ 78 h 115"/>
                <a:gd name="T82" fmla="*/ 24 w 115"/>
                <a:gd name="T83" fmla="*/ 94 h 115"/>
                <a:gd name="T84" fmla="*/ 28 w 115"/>
                <a:gd name="T85" fmla="*/ 91 h 115"/>
                <a:gd name="T86" fmla="*/ 67 w 115"/>
                <a:gd name="T87" fmla="*/ 104 h 115"/>
                <a:gd name="T88" fmla="*/ 80 w 115"/>
                <a:gd name="T89" fmla="*/ 102 h 115"/>
                <a:gd name="T90" fmla="*/ 57 w 115"/>
                <a:gd name="T91" fmla="*/ 108 h 115"/>
                <a:gd name="T92" fmla="*/ 24 w 115"/>
                <a:gd name="T93" fmla="*/ 94 h 115"/>
                <a:gd name="T94" fmla="*/ 92 w 115"/>
                <a:gd name="T95" fmla="*/ 94 h 115"/>
                <a:gd name="T96" fmla="*/ 31 w 115"/>
                <a:gd name="T97" fmla="*/ 88 h 115"/>
                <a:gd name="T98" fmla="*/ 48 w 115"/>
                <a:gd name="T99" fmla="*/ 81 h 115"/>
                <a:gd name="T100" fmla="*/ 101 w 115"/>
                <a:gd name="T101" fmla="*/ 82 h 115"/>
                <a:gd name="T102" fmla="*/ 92 w 115"/>
                <a:gd name="T103" fmla="*/ 9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" h="115">
                  <a:moveTo>
                    <a:pt x="57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5"/>
                    <a:pt x="57" y="115"/>
                  </a:cubicBezTo>
                  <a:cubicBezTo>
                    <a:pt x="89" y="115"/>
                    <a:pt x="115" y="90"/>
                    <a:pt x="115" y="58"/>
                  </a:cubicBezTo>
                  <a:cubicBezTo>
                    <a:pt x="115" y="26"/>
                    <a:pt x="89" y="0"/>
                    <a:pt x="57" y="0"/>
                  </a:cubicBezTo>
                  <a:close/>
                  <a:moveTo>
                    <a:pt x="107" y="58"/>
                  </a:moveTo>
                  <a:cubicBezTo>
                    <a:pt x="107" y="64"/>
                    <a:pt x="106" y="69"/>
                    <a:pt x="104" y="75"/>
                  </a:cubicBezTo>
                  <a:cubicBezTo>
                    <a:pt x="102" y="76"/>
                    <a:pt x="98" y="79"/>
                    <a:pt x="92" y="82"/>
                  </a:cubicBezTo>
                  <a:cubicBezTo>
                    <a:pt x="99" y="46"/>
                    <a:pt x="91" y="26"/>
                    <a:pt x="84" y="16"/>
                  </a:cubicBezTo>
                  <a:cubicBezTo>
                    <a:pt x="98" y="25"/>
                    <a:pt x="107" y="40"/>
                    <a:pt x="107" y="58"/>
                  </a:cubicBezTo>
                  <a:close/>
                  <a:moveTo>
                    <a:pt x="74" y="11"/>
                  </a:moveTo>
                  <a:cubicBezTo>
                    <a:pt x="79" y="14"/>
                    <a:pt x="98" y="32"/>
                    <a:pt x="88" y="83"/>
                  </a:cubicBezTo>
                  <a:cubicBezTo>
                    <a:pt x="84" y="85"/>
                    <a:pt x="80" y="85"/>
                    <a:pt x="75" y="85"/>
                  </a:cubicBezTo>
                  <a:cubicBezTo>
                    <a:pt x="75" y="40"/>
                    <a:pt x="62" y="16"/>
                    <a:pt x="57" y="8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63" y="8"/>
                    <a:pt x="69" y="9"/>
                    <a:pt x="74" y="11"/>
                  </a:cubicBezTo>
                  <a:close/>
                  <a:moveTo>
                    <a:pt x="37" y="19"/>
                  </a:moveTo>
                  <a:cubicBezTo>
                    <a:pt x="41" y="14"/>
                    <a:pt x="49" y="10"/>
                    <a:pt x="52" y="9"/>
                  </a:cubicBezTo>
                  <a:cubicBezTo>
                    <a:pt x="56" y="14"/>
                    <a:pt x="71" y="37"/>
                    <a:pt x="71" y="85"/>
                  </a:cubicBezTo>
                  <a:cubicBezTo>
                    <a:pt x="64" y="85"/>
                    <a:pt x="57" y="82"/>
                    <a:pt x="50" y="78"/>
                  </a:cubicBezTo>
                  <a:cubicBezTo>
                    <a:pt x="52" y="38"/>
                    <a:pt x="42" y="23"/>
                    <a:pt x="37" y="19"/>
                  </a:cubicBezTo>
                  <a:close/>
                  <a:moveTo>
                    <a:pt x="16" y="30"/>
                  </a:moveTo>
                  <a:cubicBezTo>
                    <a:pt x="23" y="25"/>
                    <a:pt x="31" y="21"/>
                    <a:pt x="33" y="21"/>
                  </a:cubicBezTo>
                  <a:cubicBezTo>
                    <a:pt x="34" y="22"/>
                    <a:pt x="38" y="25"/>
                    <a:pt x="41" y="34"/>
                  </a:cubicBezTo>
                  <a:cubicBezTo>
                    <a:pt x="36" y="34"/>
                    <a:pt x="20" y="36"/>
                    <a:pt x="9" y="47"/>
                  </a:cubicBezTo>
                  <a:cubicBezTo>
                    <a:pt x="10" y="40"/>
                    <a:pt x="13" y="35"/>
                    <a:pt x="16" y="30"/>
                  </a:cubicBezTo>
                  <a:close/>
                  <a:moveTo>
                    <a:pt x="25" y="20"/>
                  </a:moveTo>
                  <a:cubicBezTo>
                    <a:pt x="29" y="16"/>
                    <a:pt x="34" y="14"/>
                    <a:pt x="39" y="12"/>
                  </a:cubicBezTo>
                  <a:cubicBezTo>
                    <a:pt x="37" y="13"/>
                    <a:pt x="35" y="15"/>
                    <a:pt x="33" y="17"/>
                  </a:cubicBezTo>
                  <a:cubicBezTo>
                    <a:pt x="31" y="17"/>
                    <a:pt x="29" y="18"/>
                    <a:pt x="25" y="20"/>
                  </a:cubicBezTo>
                  <a:close/>
                  <a:moveTo>
                    <a:pt x="8" y="54"/>
                  </a:moveTo>
                  <a:cubicBezTo>
                    <a:pt x="18" y="39"/>
                    <a:pt x="39" y="38"/>
                    <a:pt x="43" y="38"/>
                  </a:cubicBezTo>
                  <a:cubicBezTo>
                    <a:pt x="44" y="41"/>
                    <a:pt x="45" y="46"/>
                    <a:pt x="45" y="51"/>
                  </a:cubicBezTo>
                  <a:cubicBezTo>
                    <a:pt x="42" y="52"/>
                    <a:pt x="23" y="59"/>
                    <a:pt x="10" y="74"/>
                  </a:cubicBezTo>
                  <a:cubicBezTo>
                    <a:pt x="8" y="69"/>
                    <a:pt x="7" y="64"/>
                    <a:pt x="7" y="58"/>
                  </a:cubicBezTo>
                  <a:cubicBezTo>
                    <a:pt x="7" y="57"/>
                    <a:pt x="8" y="55"/>
                    <a:pt x="8" y="54"/>
                  </a:cubicBezTo>
                  <a:close/>
                  <a:moveTo>
                    <a:pt x="12" y="78"/>
                  </a:moveTo>
                  <a:cubicBezTo>
                    <a:pt x="23" y="65"/>
                    <a:pt x="41" y="57"/>
                    <a:pt x="46" y="55"/>
                  </a:cubicBezTo>
                  <a:cubicBezTo>
                    <a:pt x="46" y="61"/>
                    <a:pt x="46" y="69"/>
                    <a:pt x="46" y="77"/>
                  </a:cubicBezTo>
                  <a:cubicBezTo>
                    <a:pt x="42" y="78"/>
                    <a:pt x="30" y="82"/>
                    <a:pt x="21" y="92"/>
                  </a:cubicBezTo>
                  <a:cubicBezTo>
                    <a:pt x="17" y="88"/>
                    <a:pt x="14" y="83"/>
                    <a:pt x="12" y="78"/>
                  </a:cubicBezTo>
                  <a:close/>
                  <a:moveTo>
                    <a:pt x="24" y="94"/>
                  </a:moveTo>
                  <a:cubicBezTo>
                    <a:pt x="25" y="93"/>
                    <a:pt x="26" y="92"/>
                    <a:pt x="28" y="91"/>
                  </a:cubicBezTo>
                  <a:cubicBezTo>
                    <a:pt x="30" y="92"/>
                    <a:pt x="45" y="104"/>
                    <a:pt x="67" y="104"/>
                  </a:cubicBezTo>
                  <a:cubicBezTo>
                    <a:pt x="71" y="104"/>
                    <a:pt x="75" y="103"/>
                    <a:pt x="80" y="102"/>
                  </a:cubicBezTo>
                  <a:cubicBezTo>
                    <a:pt x="73" y="106"/>
                    <a:pt x="65" y="108"/>
                    <a:pt x="57" y="108"/>
                  </a:cubicBezTo>
                  <a:cubicBezTo>
                    <a:pt x="44" y="108"/>
                    <a:pt x="32" y="103"/>
                    <a:pt x="24" y="94"/>
                  </a:cubicBezTo>
                  <a:close/>
                  <a:moveTo>
                    <a:pt x="92" y="94"/>
                  </a:moveTo>
                  <a:cubicBezTo>
                    <a:pt x="62" y="109"/>
                    <a:pt x="37" y="92"/>
                    <a:pt x="31" y="88"/>
                  </a:cubicBezTo>
                  <a:cubicBezTo>
                    <a:pt x="39" y="84"/>
                    <a:pt x="45" y="82"/>
                    <a:pt x="48" y="81"/>
                  </a:cubicBezTo>
                  <a:cubicBezTo>
                    <a:pt x="71" y="96"/>
                    <a:pt x="91" y="88"/>
                    <a:pt x="101" y="82"/>
                  </a:cubicBezTo>
                  <a:cubicBezTo>
                    <a:pt x="99" y="86"/>
                    <a:pt x="96" y="90"/>
                    <a:pt x="9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9" name="Freeform 292"/>
            <p:cNvSpPr>
              <a:spLocks noEditPoints="1"/>
            </p:cNvSpPr>
            <p:nvPr/>
          </p:nvSpPr>
          <p:spPr bwMode="auto">
            <a:xfrm>
              <a:off x="1487508" y="4700254"/>
              <a:ext cx="211147" cy="212751"/>
            </a:xfrm>
            <a:custGeom>
              <a:avLst/>
              <a:gdLst>
                <a:gd name="T0" fmla="*/ 58 w 115"/>
                <a:gd name="T1" fmla="*/ 0 h 116"/>
                <a:gd name="T2" fmla="*/ 0 w 115"/>
                <a:gd name="T3" fmla="*/ 58 h 116"/>
                <a:gd name="T4" fmla="*/ 58 w 115"/>
                <a:gd name="T5" fmla="*/ 116 h 116"/>
                <a:gd name="T6" fmla="*/ 115 w 115"/>
                <a:gd name="T7" fmla="*/ 58 h 116"/>
                <a:gd name="T8" fmla="*/ 58 w 115"/>
                <a:gd name="T9" fmla="*/ 0 h 116"/>
                <a:gd name="T10" fmla="*/ 107 w 115"/>
                <a:gd name="T11" fmla="*/ 58 h 116"/>
                <a:gd name="T12" fmla="*/ 105 w 115"/>
                <a:gd name="T13" fmla="*/ 75 h 116"/>
                <a:gd name="T14" fmla="*/ 93 w 115"/>
                <a:gd name="T15" fmla="*/ 82 h 116"/>
                <a:gd name="T16" fmla="*/ 85 w 115"/>
                <a:gd name="T17" fmla="*/ 16 h 116"/>
                <a:gd name="T18" fmla="*/ 107 w 115"/>
                <a:gd name="T19" fmla="*/ 58 h 116"/>
                <a:gd name="T20" fmla="*/ 75 w 115"/>
                <a:gd name="T21" fmla="*/ 11 h 116"/>
                <a:gd name="T22" fmla="*/ 88 w 115"/>
                <a:gd name="T23" fmla="*/ 84 h 116"/>
                <a:gd name="T24" fmla="*/ 75 w 115"/>
                <a:gd name="T25" fmla="*/ 86 h 116"/>
                <a:gd name="T26" fmla="*/ 57 w 115"/>
                <a:gd name="T27" fmla="*/ 8 h 116"/>
                <a:gd name="T28" fmla="*/ 58 w 115"/>
                <a:gd name="T29" fmla="*/ 8 h 116"/>
                <a:gd name="T30" fmla="*/ 75 w 115"/>
                <a:gd name="T31" fmla="*/ 11 h 116"/>
                <a:gd name="T32" fmla="*/ 37 w 115"/>
                <a:gd name="T33" fmla="*/ 19 h 116"/>
                <a:gd name="T34" fmla="*/ 53 w 115"/>
                <a:gd name="T35" fmla="*/ 9 h 116"/>
                <a:gd name="T36" fmla="*/ 71 w 115"/>
                <a:gd name="T37" fmla="*/ 85 h 116"/>
                <a:gd name="T38" fmla="*/ 50 w 115"/>
                <a:gd name="T39" fmla="*/ 78 h 116"/>
                <a:gd name="T40" fmla="*/ 37 w 115"/>
                <a:gd name="T41" fmla="*/ 19 h 116"/>
                <a:gd name="T42" fmla="*/ 16 w 115"/>
                <a:gd name="T43" fmla="*/ 30 h 116"/>
                <a:gd name="T44" fmla="*/ 33 w 115"/>
                <a:gd name="T45" fmla="*/ 21 h 116"/>
                <a:gd name="T46" fmla="*/ 42 w 115"/>
                <a:gd name="T47" fmla="*/ 34 h 116"/>
                <a:gd name="T48" fmla="*/ 9 w 115"/>
                <a:gd name="T49" fmla="*/ 47 h 116"/>
                <a:gd name="T50" fmla="*/ 16 w 115"/>
                <a:gd name="T51" fmla="*/ 30 h 116"/>
                <a:gd name="T52" fmla="*/ 25 w 115"/>
                <a:gd name="T53" fmla="*/ 20 h 116"/>
                <a:gd name="T54" fmla="*/ 39 w 115"/>
                <a:gd name="T55" fmla="*/ 12 h 116"/>
                <a:gd name="T56" fmla="*/ 33 w 115"/>
                <a:gd name="T57" fmla="*/ 17 h 116"/>
                <a:gd name="T58" fmla="*/ 25 w 115"/>
                <a:gd name="T59" fmla="*/ 20 h 116"/>
                <a:gd name="T60" fmla="*/ 8 w 115"/>
                <a:gd name="T61" fmla="*/ 54 h 116"/>
                <a:gd name="T62" fmla="*/ 43 w 115"/>
                <a:gd name="T63" fmla="*/ 38 h 116"/>
                <a:gd name="T64" fmla="*/ 45 w 115"/>
                <a:gd name="T65" fmla="*/ 51 h 116"/>
                <a:gd name="T66" fmla="*/ 10 w 115"/>
                <a:gd name="T67" fmla="*/ 74 h 116"/>
                <a:gd name="T68" fmla="*/ 8 w 115"/>
                <a:gd name="T69" fmla="*/ 58 h 116"/>
                <a:gd name="T70" fmla="*/ 8 w 115"/>
                <a:gd name="T71" fmla="*/ 54 h 116"/>
                <a:gd name="T72" fmla="*/ 12 w 115"/>
                <a:gd name="T73" fmla="*/ 79 h 116"/>
                <a:gd name="T74" fmla="*/ 46 w 115"/>
                <a:gd name="T75" fmla="*/ 55 h 116"/>
                <a:gd name="T76" fmla="*/ 46 w 115"/>
                <a:gd name="T77" fmla="*/ 78 h 116"/>
                <a:gd name="T78" fmla="*/ 21 w 115"/>
                <a:gd name="T79" fmla="*/ 92 h 116"/>
                <a:gd name="T80" fmla="*/ 12 w 115"/>
                <a:gd name="T81" fmla="*/ 79 h 116"/>
                <a:gd name="T82" fmla="*/ 24 w 115"/>
                <a:gd name="T83" fmla="*/ 95 h 116"/>
                <a:gd name="T84" fmla="*/ 28 w 115"/>
                <a:gd name="T85" fmla="*/ 91 h 116"/>
                <a:gd name="T86" fmla="*/ 67 w 115"/>
                <a:gd name="T87" fmla="*/ 104 h 116"/>
                <a:gd name="T88" fmla="*/ 80 w 115"/>
                <a:gd name="T89" fmla="*/ 103 h 116"/>
                <a:gd name="T90" fmla="*/ 58 w 115"/>
                <a:gd name="T91" fmla="*/ 108 h 116"/>
                <a:gd name="T92" fmla="*/ 24 w 115"/>
                <a:gd name="T93" fmla="*/ 95 h 116"/>
                <a:gd name="T94" fmla="*/ 92 w 115"/>
                <a:gd name="T95" fmla="*/ 94 h 116"/>
                <a:gd name="T96" fmla="*/ 32 w 115"/>
                <a:gd name="T97" fmla="*/ 88 h 116"/>
                <a:gd name="T98" fmla="*/ 48 w 115"/>
                <a:gd name="T99" fmla="*/ 81 h 116"/>
                <a:gd name="T100" fmla="*/ 101 w 115"/>
                <a:gd name="T101" fmla="*/ 82 h 116"/>
                <a:gd name="T102" fmla="*/ 92 w 115"/>
                <a:gd name="T10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5" h="116">
                  <a:moveTo>
                    <a:pt x="58" y="0"/>
                  </a:moveTo>
                  <a:cubicBezTo>
                    <a:pt x="26" y="0"/>
                    <a:pt x="0" y="26"/>
                    <a:pt x="0" y="58"/>
                  </a:cubicBezTo>
                  <a:cubicBezTo>
                    <a:pt x="0" y="90"/>
                    <a:pt x="26" y="116"/>
                    <a:pt x="58" y="116"/>
                  </a:cubicBezTo>
                  <a:cubicBezTo>
                    <a:pt x="89" y="116"/>
                    <a:pt x="115" y="90"/>
                    <a:pt x="115" y="58"/>
                  </a:cubicBezTo>
                  <a:cubicBezTo>
                    <a:pt x="115" y="26"/>
                    <a:pt x="89" y="0"/>
                    <a:pt x="58" y="0"/>
                  </a:cubicBezTo>
                  <a:close/>
                  <a:moveTo>
                    <a:pt x="107" y="58"/>
                  </a:moveTo>
                  <a:cubicBezTo>
                    <a:pt x="107" y="64"/>
                    <a:pt x="106" y="69"/>
                    <a:pt x="105" y="75"/>
                  </a:cubicBezTo>
                  <a:cubicBezTo>
                    <a:pt x="102" y="77"/>
                    <a:pt x="98" y="80"/>
                    <a:pt x="93" y="82"/>
                  </a:cubicBezTo>
                  <a:cubicBezTo>
                    <a:pt x="99" y="46"/>
                    <a:pt x="91" y="26"/>
                    <a:pt x="85" y="16"/>
                  </a:cubicBezTo>
                  <a:cubicBezTo>
                    <a:pt x="98" y="25"/>
                    <a:pt x="107" y="40"/>
                    <a:pt x="107" y="58"/>
                  </a:cubicBezTo>
                  <a:close/>
                  <a:moveTo>
                    <a:pt x="75" y="11"/>
                  </a:moveTo>
                  <a:cubicBezTo>
                    <a:pt x="79" y="15"/>
                    <a:pt x="98" y="32"/>
                    <a:pt x="88" y="84"/>
                  </a:cubicBezTo>
                  <a:cubicBezTo>
                    <a:pt x="84" y="85"/>
                    <a:pt x="80" y="86"/>
                    <a:pt x="75" y="86"/>
                  </a:cubicBezTo>
                  <a:cubicBezTo>
                    <a:pt x="75" y="40"/>
                    <a:pt x="62" y="16"/>
                    <a:pt x="57" y="8"/>
                  </a:cubicBezTo>
                  <a:cubicBezTo>
                    <a:pt x="57" y="8"/>
                    <a:pt x="57" y="8"/>
                    <a:pt x="58" y="8"/>
                  </a:cubicBezTo>
                  <a:cubicBezTo>
                    <a:pt x="64" y="8"/>
                    <a:pt x="69" y="9"/>
                    <a:pt x="75" y="11"/>
                  </a:cubicBezTo>
                  <a:close/>
                  <a:moveTo>
                    <a:pt x="37" y="19"/>
                  </a:moveTo>
                  <a:cubicBezTo>
                    <a:pt x="42" y="14"/>
                    <a:pt x="49" y="10"/>
                    <a:pt x="53" y="9"/>
                  </a:cubicBezTo>
                  <a:cubicBezTo>
                    <a:pt x="56" y="14"/>
                    <a:pt x="71" y="37"/>
                    <a:pt x="71" y="85"/>
                  </a:cubicBezTo>
                  <a:cubicBezTo>
                    <a:pt x="65" y="85"/>
                    <a:pt x="58" y="83"/>
                    <a:pt x="50" y="78"/>
                  </a:cubicBezTo>
                  <a:cubicBezTo>
                    <a:pt x="52" y="38"/>
                    <a:pt x="42" y="23"/>
                    <a:pt x="37" y="19"/>
                  </a:cubicBezTo>
                  <a:close/>
                  <a:moveTo>
                    <a:pt x="16" y="30"/>
                  </a:moveTo>
                  <a:cubicBezTo>
                    <a:pt x="23" y="26"/>
                    <a:pt x="31" y="21"/>
                    <a:pt x="33" y="21"/>
                  </a:cubicBezTo>
                  <a:cubicBezTo>
                    <a:pt x="35" y="22"/>
                    <a:pt x="38" y="25"/>
                    <a:pt x="42" y="34"/>
                  </a:cubicBezTo>
                  <a:cubicBezTo>
                    <a:pt x="36" y="34"/>
                    <a:pt x="20" y="36"/>
                    <a:pt x="9" y="47"/>
                  </a:cubicBezTo>
                  <a:cubicBezTo>
                    <a:pt x="10" y="41"/>
                    <a:pt x="13" y="35"/>
                    <a:pt x="16" y="30"/>
                  </a:cubicBezTo>
                  <a:close/>
                  <a:moveTo>
                    <a:pt x="25" y="20"/>
                  </a:moveTo>
                  <a:cubicBezTo>
                    <a:pt x="30" y="16"/>
                    <a:pt x="34" y="14"/>
                    <a:pt x="39" y="12"/>
                  </a:cubicBezTo>
                  <a:cubicBezTo>
                    <a:pt x="37" y="13"/>
                    <a:pt x="35" y="15"/>
                    <a:pt x="33" y="17"/>
                  </a:cubicBezTo>
                  <a:cubicBezTo>
                    <a:pt x="32" y="17"/>
                    <a:pt x="29" y="18"/>
                    <a:pt x="25" y="20"/>
                  </a:cubicBezTo>
                  <a:close/>
                  <a:moveTo>
                    <a:pt x="8" y="54"/>
                  </a:moveTo>
                  <a:cubicBezTo>
                    <a:pt x="18" y="39"/>
                    <a:pt x="39" y="38"/>
                    <a:pt x="43" y="38"/>
                  </a:cubicBezTo>
                  <a:cubicBezTo>
                    <a:pt x="44" y="42"/>
                    <a:pt x="45" y="46"/>
                    <a:pt x="45" y="51"/>
                  </a:cubicBezTo>
                  <a:cubicBezTo>
                    <a:pt x="42" y="52"/>
                    <a:pt x="23" y="60"/>
                    <a:pt x="10" y="74"/>
                  </a:cubicBezTo>
                  <a:cubicBezTo>
                    <a:pt x="9" y="69"/>
                    <a:pt x="8" y="64"/>
                    <a:pt x="8" y="58"/>
                  </a:cubicBezTo>
                  <a:cubicBezTo>
                    <a:pt x="8" y="57"/>
                    <a:pt x="8" y="56"/>
                    <a:pt x="8" y="54"/>
                  </a:cubicBezTo>
                  <a:close/>
                  <a:moveTo>
                    <a:pt x="12" y="79"/>
                  </a:moveTo>
                  <a:cubicBezTo>
                    <a:pt x="23" y="65"/>
                    <a:pt x="41" y="57"/>
                    <a:pt x="46" y="55"/>
                  </a:cubicBezTo>
                  <a:cubicBezTo>
                    <a:pt x="46" y="61"/>
                    <a:pt x="47" y="69"/>
                    <a:pt x="46" y="78"/>
                  </a:cubicBezTo>
                  <a:cubicBezTo>
                    <a:pt x="42" y="79"/>
                    <a:pt x="30" y="82"/>
                    <a:pt x="21" y="92"/>
                  </a:cubicBezTo>
                  <a:cubicBezTo>
                    <a:pt x="17" y="88"/>
                    <a:pt x="14" y="83"/>
                    <a:pt x="12" y="79"/>
                  </a:cubicBezTo>
                  <a:close/>
                  <a:moveTo>
                    <a:pt x="24" y="95"/>
                  </a:moveTo>
                  <a:cubicBezTo>
                    <a:pt x="25" y="93"/>
                    <a:pt x="27" y="92"/>
                    <a:pt x="28" y="91"/>
                  </a:cubicBezTo>
                  <a:cubicBezTo>
                    <a:pt x="30" y="92"/>
                    <a:pt x="45" y="104"/>
                    <a:pt x="67" y="104"/>
                  </a:cubicBezTo>
                  <a:cubicBezTo>
                    <a:pt x="71" y="104"/>
                    <a:pt x="75" y="104"/>
                    <a:pt x="80" y="103"/>
                  </a:cubicBezTo>
                  <a:cubicBezTo>
                    <a:pt x="73" y="106"/>
                    <a:pt x="66" y="108"/>
                    <a:pt x="58" y="108"/>
                  </a:cubicBezTo>
                  <a:cubicBezTo>
                    <a:pt x="45" y="108"/>
                    <a:pt x="33" y="103"/>
                    <a:pt x="24" y="95"/>
                  </a:cubicBezTo>
                  <a:close/>
                  <a:moveTo>
                    <a:pt x="92" y="94"/>
                  </a:moveTo>
                  <a:cubicBezTo>
                    <a:pt x="62" y="109"/>
                    <a:pt x="37" y="92"/>
                    <a:pt x="32" y="88"/>
                  </a:cubicBezTo>
                  <a:cubicBezTo>
                    <a:pt x="39" y="84"/>
                    <a:pt x="46" y="82"/>
                    <a:pt x="48" y="81"/>
                  </a:cubicBezTo>
                  <a:cubicBezTo>
                    <a:pt x="71" y="96"/>
                    <a:pt x="91" y="88"/>
                    <a:pt x="101" y="82"/>
                  </a:cubicBezTo>
                  <a:cubicBezTo>
                    <a:pt x="99" y="86"/>
                    <a:pt x="96" y="90"/>
                    <a:pt x="92" y="9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0" name="Freeform 293"/>
            <p:cNvSpPr>
              <a:spLocks noEditPoints="1"/>
            </p:cNvSpPr>
            <p:nvPr/>
          </p:nvSpPr>
          <p:spPr bwMode="auto">
            <a:xfrm>
              <a:off x="1708181" y="2585442"/>
              <a:ext cx="211148" cy="211163"/>
            </a:xfrm>
            <a:custGeom>
              <a:avLst/>
              <a:gdLst>
                <a:gd name="T0" fmla="*/ 58 w 115"/>
                <a:gd name="T1" fmla="*/ 0 h 115"/>
                <a:gd name="T2" fmla="*/ 0 w 115"/>
                <a:gd name="T3" fmla="*/ 57 h 115"/>
                <a:gd name="T4" fmla="*/ 58 w 115"/>
                <a:gd name="T5" fmla="*/ 115 h 115"/>
                <a:gd name="T6" fmla="*/ 115 w 115"/>
                <a:gd name="T7" fmla="*/ 57 h 115"/>
                <a:gd name="T8" fmla="*/ 58 w 115"/>
                <a:gd name="T9" fmla="*/ 0 h 115"/>
                <a:gd name="T10" fmla="*/ 103 w 115"/>
                <a:gd name="T11" fmla="*/ 38 h 115"/>
                <a:gd name="T12" fmla="*/ 39 w 115"/>
                <a:gd name="T13" fmla="*/ 27 h 115"/>
                <a:gd name="T14" fmla="*/ 29 w 115"/>
                <a:gd name="T15" fmla="*/ 31 h 115"/>
                <a:gd name="T16" fmla="*/ 30 w 115"/>
                <a:gd name="T17" fmla="*/ 27 h 115"/>
                <a:gd name="T18" fmla="*/ 68 w 115"/>
                <a:gd name="T19" fmla="*/ 9 h 115"/>
                <a:gd name="T20" fmla="*/ 103 w 115"/>
                <a:gd name="T21" fmla="*/ 38 h 115"/>
                <a:gd name="T22" fmla="*/ 62 w 115"/>
                <a:gd name="T23" fmla="*/ 8 h 115"/>
                <a:gd name="T24" fmla="*/ 30 w 115"/>
                <a:gd name="T25" fmla="*/ 22 h 115"/>
                <a:gd name="T26" fmla="*/ 32 w 115"/>
                <a:gd name="T27" fmla="*/ 15 h 115"/>
                <a:gd name="T28" fmla="*/ 32 w 115"/>
                <a:gd name="T29" fmla="*/ 15 h 115"/>
                <a:gd name="T30" fmla="*/ 58 w 115"/>
                <a:gd name="T31" fmla="*/ 7 h 115"/>
                <a:gd name="T32" fmla="*/ 62 w 115"/>
                <a:gd name="T33" fmla="*/ 8 h 115"/>
                <a:gd name="T34" fmla="*/ 26 w 115"/>
                <a:gd name="T35" fmla="*/ 18 h 115"/>
                <a:gd name="T36" fmla="*/ 25 w 115"/>
                <a:gd name="T37" fmla="*/ 23 h 115"/>
                <a:gd name="T38" fmla="*/ 21 w 115"/>
                <a:gd name="T39" fmla="*/ 24 h 115"/>
                <a:gd name="T40" fmla="*/ 26 w 115"/>
                <a:gd name="T41" fmla="*/ 18 h 115"/>
                <a:gd name="T42" fmla="*/ 17 w 115"/>
                <a:gd name="T43" fmla="*/ 28 h 115"/>
                <a:gd name="T44" fmla="*/ 25 w 115"/>
                <a:gd name="T45" fmla="*/ 28 h 115"/>
                <a:gd name="T46" fmla="*/ 25 w 115"/>
                <a:gd name="T47" fmla="*/ 34 h 115"/>
                <a:gd name="T48" fmla="*/ 9 w 115"/>
                <a:gd name="T49" fmla="*/ 47 h 115"/>
                <a:gd name="T50" fmla="*/ 17 w 115"/>
                <a:gd name="T51" fmla="*/ 28 h 115"/>
                <a:gd name="T52" fmla="*/ 8 w 115"/>
                <a:gd name="T53" fmla="*/ 55 h 115"/>
                <a:gd name="T54" fmla="*/ 25 w 115"/>
                <a:gd name="T55" fmla="*/ 39 h 115"/>
                <a:gd name="T56" fmla="*/ 25 w 115"/>
                <a:gd name="T57" fmla="*/ 48 h 115"/>
                <a:gd name="T58" fmla="*/ 25 w 115"/>
                <a:gd name="T59" fmla="*/ 49 h 115"/>
                <a:gd name="T60" fmla="*/ 21 w 115"/>
                <a:gd name="T61" fmla="*/ 53 h 115"/>
                <a:gd name="T62" fmla="*/ 14 w 115"/>
                <a:gd name="T63" fmla="*/ 82 h 115"/>
                <a:gd name="T64" fmla="*/ 8 w 115"/>
                <a:gd name="T65" fmla="*/ 57 h 115"/>
                <a:gd name="T66" fmla="*/ 8 w 115"/>
                <a:gd name="T67" fmla="*/ 55 h 115"/>
                <a:gd name="T68" fmla="*/ 19 w 115"/>
                <a:gd name="T69" fmla="*/ 89 h 115"/>
                <a:gd name="T70" fmla="*/ 25 w 115"/>
                <a:gd name="T71" fmla="*/ 56 h 115"/>
                <a:gd name="T72" fmla="*/ 26 w 115"/>
                <a:gd name="T73" fmla="*/ 54 h 115"/>
                <a:gd name="T74" fmla="*/ 60 w 115"/>
                <a:gd name="T75" fmla="*/ 107 h 115"/>
                <a:gd name="T76" fmla="*/ 58 w 115"/>
                <a:gd name="T77" fmla="*/ 107 h 115"/>
                <a:gd name="T78" fmla="*/ 19 w 115"/>
                <a:gd name="T79" fmla="*/ 89 h 115"/>
                <a:gd name="T80" fmla="*/ 66 w 115"/>
                <a:gd name="T81" fmla="*/ 106 h 115"/>
                <a:gd name="T82" fmla="*/ 30 w 115"/>
                <a:gd name="T83" fmla="*/ 52 h 115"/>
                <a:gd name="T84" fmla="*/ 33 w 115"/>
                <a:gd name="T85" fmla="*/ 51 h 115"/>
                <a:gd name="T86" fmla="*/ 99 w 115"/>
                <a:gd name="T87" fmla="*/ 85 h 115"/>
                <a:gd name="T88" fmla="*/ 66 w 115"/>
                <a:gd name="T89" fmla="*/ 106 h 115"/>
                <a:gd name="T90" fmla="*/ 101 w 115"/>
                <a:gd name="T91" fmla="*/ 82 h 115"/>
                <a:gd name="T92" fmla="*/ 33 w 115"/>
                <a:gd name="T93" fmla="*/ 46 h 115"/>
                <a:gd name="T94" fmla="*/ 30 w 115"/>
                <a:gd name="T95" fmla="*/ 47 h 115"/>
                <a:gd name="T96" fmla="*/ 29 w 115"/>
                <a:gd name="T97" fmla="*/ 36 h 115"/>
                <a:gd name="T98" fmla="*/ 41 w 115"/>
                <a:gd name="T99" fmla="*/ 32 h 115"/>
                <a:gd name="T100" fmla="*/ 106 w 115"/>
                <a:gd name="T101" fmla="*/ 44 h 115"/>
                <a:gd name="T102" fmla="*/ 107 w 115"/>
                <a:gd name="T103" fmla="*/ 57 h 115"/>
                <a:gd name="T104" fmla="*/ 101 w 115"/>
                <a:gd name="T105" fmla="*/ 8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5" h="115">
                  <a:moveTo>
                    <a:pt x="58" y="0"/>
                  </a:moveTo>
                  <a:cubicBezTo>
                    <a:pt x="26" y="0"/>
                    <a:pt x="0" y="25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89" y="115"/>
                    <a:pt x="115" y="89"/>
                    <a:pt x="115" y="57"/>
                  </a:cubicBezTo>
                  <a:cubicBezTo>
                    <a:pt x="115" y="25"/>
                    <a:pt x="89" y="0"/>
                    <a:pt x="58" y="0"/>
                  </a:cubicBezTo>
                  <a:close/>
                  <a:moveTo>
                    <a:pt x="103" y="38"/>
                  </a:moveTo>
                  <a:cubicBezTo>
                    <a:pt x="80" y="26"/>
                    <a:pt x="58" y="22"/>
                    <a:pt x="39" y="27"/>
                  </a:cubicBezTo>
                  <a:cubicBezTo>
                    <a:pt x="36" y="28"/>
                    <a:pt x="32" y="30"/>
                    <a:pt x="29" y="31"/>
                  </a:cubicBezTo>
                  <a:cubicBezTo>
                    <a:pt x="29" y="30"/>
                    <a:pt x="29" y="28"/>
                    <a:pt x="30" y="27"/>
                  </a:cubicBezTo>
                  <a:cubicBezTo>
                    <a:pt x="39" y="25"/>
                    <a:pt x="53" y="20"/>
                    <a:pt x="68" y="9"/>
                  </a:cubicBezTo>
                  <a:cubicBezTo>
                    <a:pt x="84" y="12"/>
                    <a:pt x="97" y="23"/>
                    <a:pt x="103" y="38"/>
                  </a:cubicBezTo>
                  <a:close/>
                  <a:moveTo>
                    <a:pt x="62" y="8"/>
                  </a:moveTo>
                  <a:cubicBezTo>
                    <a:pt x="50" y="16"/>
                    <a:pt x="39" y="20"/>
                    <a:pt x="30" y="22"/>
                  </a:cubicBezTo>
                  <a:cubicBezTo>
                    <a:pt x="31" y="17"/>
                    <a:pt x="32" y="15"/>
                    <a:pt x="32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9" y="10"/>
                    <a:pt x="48" y="7"/>
                    <a:pt x="58" y="7"/>
                  </a:cubicBezTo>
                  <a:cubicBezTo>
                    <a:pt x="59" y="7"/>
                    <a:pt x="61" y="7"/>
                    <a:pt x="62" y="8"/>
                  </a:cubicBezTo>
                  <a:close/>
                  <a:moveTo>
                    <a:pt x="26" y="18"/>
                  </a:moveTo>
                  <a:cubicBezTo>
                    <a:pt x="26" y="20"/>
                    <a:pt x="26" y="21"/>
                    <a:pt x="25" y="23"/>
                  </a:cubicBezTo>
                  <a:cubicBezTo>
                    <a:pt x="24" y="23"/>
                    <a:pt x="22" y="24"/>
                    <a:pt x="21" y="24"/>
                  </a:cubicBezTo>
                  <a:cubicBezTo>
                    <a:pt x="22" y="22"/>
                    <a:pt x="24" y="20"/>
                    <a:pt x="26" y="18"/>
                  </a:cubicBezTo>
                  <a:close/>
                  <a:moveTo>
                    <a:pt x="17" y="28"/>
                  </a:moveTo>
                  <a:cubicBezTo>
                    <a:pt x="19" y="28"/>
                    <a:pt x="21" y="28"/>
                    <a:pt x="25" y="28"/>
                  </a:cubicBezTo>
                  <a:cubicBezTo>
                    <a:pt x="25" y="30"/>
                    <a:pt x="25" y="32"/>
                    <a:pt x="25" y="34"/>
                  </a:cubicBezTo>
                  <a:cubicBezTo>
                    <a:pt x="17" y="38"/>
                    <a:pt x="12" y="43"/>
                    <a:pt x="9" y="47"/>
                  </a:cubicBezTo>
                  <a:cubicBezTo>
                    <a:pt x="10" y="40"/>
                    <a:pt x="13" y="34"/>
                    <a:pt x="17" y="28"/>
                  </a:cubicBezTo>
                  <a:close/>
                  <a:moveTo>
                    <a:pt x="8" y="55"/>
                  </a:moveTo>
                  <a:cubicBezTo>
                    <a:pt x="9" y="53"/>
                    <a:pt x="14" y="45"/>
                    <a:pt x="25" y="39"/>
                  </a:cubicBezTo>
                  <a:cubicBezTo>
                    <a:pt x="25" y="42"/>
                    <a:pt x="25" y="45"/>
                    <a:pt x="25" y="48"/>
                  </a:cubicBezTo>
                  <a:cubicBezTo>
                    <a:pt x="25" y="48"/>
                    <a:pt x="25" y="48"/>
                    <a:pt x="25" y="49"/>
                  </a:cubicBezTo>
                  <a:cubicBezTo>
                    <a:pt x="24" y="50"/>
                    <a:pt x="22" y="51"/>
                    <a:pt x="21" y="53"/>
                  </a:cubicBezTo>
                  <a:cubicBezTo>
                    <a:pt x="15" y="60"/>
                    <a:pt x="14" y="73"/>
                    <a:pt x="14" y="82"/>
                  </a:cubicBezTo>
                  <a:cubicBezTo>
                    <a:pt x="10" y="75"/>
                    <a:pt x="8" y="66"/>
                    <a:pt x="8" y="57"/>
                  </a:cubicBezTo>
                  <a:cubicBezTo>
                    <a:pt x="8" y="57"/>
                    <a:pt x="8" y="56"/>
                    <a:pt x="8" y="55"/>
                  </a:cubicBezTo>
                  <a:close/>
                  <a:moveTo>
                    <a:pt x="19" y="89"/>
                  </a:moveTo>
                  <a:cubicBezTo>
                    <a:pt x="18" y="82"/>
                    <a:pt x="18" y="64"/>
                    <a:pt x="25" y="56"/>
                  </a:cubicBezTo>
                  <a:cubicBezTo>
                    <a:pt x="25" y="55"/>
                    <a:pt x="26" y="54"/>
                    <a:pt x="26" y="54"/>
                  </a:cubicBezTo>
                  <a:cubicBezTo>
                    <a:pt x="29" y="70"/>
                    <a:pt x="38" y="90"/>
                    <a:pt x="60" y="107"/>
                  </a:cubicBezTo>
                  <a:cubicBezTo>
                    <a:pt x="59" y="107"/>
                    <a:pt x="58" y="107"/>
                    <a:pt x="58" y="107"/>
                  </a:cubicBezTo>
                  <a:cubicBezTo>
                    <a:pt x="42" y="107"/>
                    <a:pt x="28" y="100"/>
                    <a:pt x="19" y="89"/>
                  </a:cubicBezTo>
                  <a:close/>
                  <a:moveTo>
                    <a:pt x="66" y="106"/>
                  </a:moveTo>
                  <a:cubicBezTo>
                    <a:pt x="46" y="92"/>
                    <a:pt x="34" y="73"/>
                    <a:pt x="30" y="52"/>
                  </a:cubicBezTo>
                  <a:cubicBezTo>
                    <a:pt x="31" y="51"/>
                    <a:pt x="32" y="51"/>
                    <a:pt x="33" y="51"/>
                  </a:cubicBezTo>
                  <a:cubicBezTo>
                    <a:pt x="55" y="49"/>
                    <a:pt x="87" y="75"/>
                    <a:pt x="99" y="85"/>
                  </a:cubicBezTo>
                  <a:cubicBezTo>
                    <a:pt x="91" y="96"/>
                    <a:pt x="80" y="104"/>
                    <a:pt x="66" y="106"/>
                  </a:cubicBezTo>
                  <a:close/>
                  <a:moveTo>
                    <a:pt x="101" y="82"/>
                  </a:moveTo>
                  <a:cubicBezTo>
                    <a:pt x="86" y="69"/>
                    <a:pt x="55" y="44"/>
                    <a:pt x="33" y="46"/>
                  </a:cubicBezTo>
                  <a:cubicBezTo>
                    <a:pt x="32" y="47"/>
                    <a:pt x="31" y="47"/>
                    <a:pt x="30" y="47"/>
                  </a:cubicBezTo>
                  <a:cubicBezTo>
                    <a:pt x="29" y="43"/>
                    <a:pt x="29" y="40"/>
                    <a:pt x="29" y="36"/>
                  </a:cubicBezTo>
                  <a:cubicBezTo>
                    <a:pt x="32" y="34"/>
                    <a:pt x="36" y="33"/>
                    <a:pt x="41" y="32"/>
                  </a:cubicBezTo>
                  <a:cubicBezTo>
                    <a:pt x="59" y="26"/>
                    <a:pt x="81" y="31"/>
                    <a:pt x="106" y="44"/>
                  </a:cubicBezTo>
                  <a:cubicBezTo>
                    <a:pt x="107" y="48"/>
                    <a:pt x="107" y="53"/>
                    <a:pt x="107" y="57"/>
                  </a:cubicBezTo>
                  <a:cubicBezTo>
                    <a:pt x="107" y="66"/>
                    <a:pt x="105" y="74"/>
                    <a:pt x="101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1" name="Freeform 294"/>
            <p:cNvSpPr>
              <a:spLocks noEditPoints="1"/>
            </p:cNvSpPr>
            <p:nvPr/>
          </p:nvSpPr>
          <p:spPr bwMode="auto">
            <a:xfrm>
              <a:off x="2640089" y="4374776"/>
              <a:ext cx="314340" cy="519177"/>
            </a:xfrm>
            <a:custGeom>
              <a:avLst/>
              <a:gdLst>
                <a:gd name="T0" fmla="*/ 166 w 171"/>
                <a:gd name="T1" fmla="*/ 168 h 284"/>
                <a:gd name="T2" fmla="*/ 166 w 171"/>
                <a:gd name="T3" fmla="*/ 167 h 284"/>
                <a:gd name="T4" fmla="*/ 166 w 171"/>
                <a:gd name="T5" fmla="*/ 80 h 284"/>
                <a:gd name="T6" fmla="*/ 86 w 171"/>
                <a:gd name="T7" fmla="*/ 0 h 284"/>
                <a:gd name="T8" fmla="*/ 6 w 171"/>
                <a:gd name="T9" fmla="*/ 80 h 284"/>
                <a:gd name="T10" fmla="*/ 6 w 171"/>
                <a:gd name="T11" fmla="*/ 167 h 284"/>
                <a:gd name="T12" fmla="*/ 5 w 171"/>
                <a:gd name="T13" fmla="*/ 168 h 284"/>
                <a:gd name="T14" fmla="*/ 3 w 171"/>
                <a:gd name="T15" fmla="*/ 179 h 284"/>
                <a:gd name="T16" fmla="*/ 14 w 171"/>
                <a:gd name="T17" fmla="*/ 182 h 284"/>
                <a:gd name="T18" fmla="*/ 50 w 171"/>
                <a:gd name="T19" fmla="*/ 158 h 284"/>
                <a:gd name="T20" fmla="*/ 52 w 171"/>
                <a:gd name="T21" fmla="*/ 157 h 284"/>
                <a:gd name="T22" fmla="*/ 55 w 171"/>
                <a:gd name="T23" fmla="*/ 153 h 284"/>
                <a:gd name="T24" fmla="*/ 61 w 171"/>
                <a:gd name="T25" fmla="*/ 136 h 284"/>
                <a:gd name="T26" fmla="*/ 61 w 171"/>
                <a:gd name="T27" fmla="*/ 164 h 284"/>
                <a:gd name="T28" fmla="*/ 61 w 171"/>
                <a:gd name="T29" fmla="*/ 180 h 284"/>
                <a:gd name="T30" fmla="*/ 61 w 171"/>
                <a:gd name="T31" fmla="*/ 274 h 284"/>
                <a:gd name="T32" fmla="*/ 71 w 171"/>
                <a:gd name="T33" fmla="*/ 284 h 284"/>
                <a:gd name="T34" fmla="*/ 81 w 171"/>
                <a:gd name="T35" fmla="*/ 274 h 284"/>
                <a:gd name="T36" fmla="*/ 81 w 171"/>
                <a:gd name="T37" fmla="*/ 185 h 284"/>
                <a:gd name="T38" fmla="*/ 89 w 171"/>
                <a:gd name="T39" fmla="*/ 185 h 284"/>
                <a:gd name="T40" fmla="*/ 89 w 171"/>
                <a:gd name="T41" fmla="*/ 274 h 284"/>
                <a:gd name="T42" fmla="*/ 100 w 171"/>
                <a:gd name="T43" fmla="*/ 284 h 284"/>
                <a:gd name="T44" fmla="*/ 110 w 171"/>
                <a:gd name="T45" fmla="*/ 274 h 284"/>
                <a:gd name="T46" fmla="*/ 110 w 171"/>
                <a:gd name="T47" fmla="*/ 180 h 284"/>
                <a:gd name="T48" fmla="*/ 110 w 171"/>
                <a:gd name="T49" fmla="*/ 164 h 284"/>
                <a:gd name="T50" fmla="*/ 110 w 171"/>
                <a:gd name="T51" fmla="*/ 133 h 284"/>
                <a:gd name="T52" fmla="*/ 117 w 171"/>
                <a:gd name="T53" fmla="*/ 153 h 284"/>
                <a:gd name="T54" fmla="*/ 119 w 171"/>
                <a:gd name="T55" fmla="*/ 157 h 284"/>
                <a:gd name="T56" fmla="*/ 121 w 171"/>
                <a:gd name="T57" fmla="*/ 158 h 284"/>
                <a:gd name="T58" fmla="*/ 158 w 171"/>
                <a:gd name="T59" fmla="*/ 182 h 284"/>
                <a:gd name="T60" fmla="*/ 169 w 171"/>
                <a:gd name="T61" fmla="*/ 179 h 284"/>
                <a:gd name="T62" fmla="*/ 166 w 171"/>
                <a:gd name="T63" fmla="*/ 168 h 284"/>
                <a:gd name="T64" fmla="*/ 157 w 171"/>
                <a:gd name="T65" fmla="*/ 162 h 284"/>
                <a:gd name="T66" fmla="*/ 131 w 171"/>
                <a:gd name="T67" fmla="*/ 145 h 284"/>
                <a:gd name="T68" fmla="*/ 114 w 171"/>
                <a:gd name="T69" fmla="*/ 91 h 284"/>
                <a:gd name="T70" fmla="*/ 105 w 171"/>
                <a:gd name="T71" fmla="*/ 85 h 284"/>
                <a:gd name="T72" fmla="*/ 67 w 171"/>
                <a:gd name="T73" fmla="*/ 85 h 284"/>
                <a:gd name="T74" fmla="*/ 64 w 171"/>
                <a:gd name="T75" fmla="*/ 85 h 284"/>
                <a:gd name="T76" fmla="*/ 64 w 171"/>
                <a:gd name="T77" fmla="*/ 85 h 284"/>
                <a:gd name="T78" fmla="*/ 58 w 171"/>
                <a:gd name="T79" fmla="*/ 91 h 284"/>
                <a:gd name="T80" fmla="*/ 40 w 171"/>
                <a:gd name="T81" fmla="*/ 145 h 284"/>
                <a:gd name="T82" fmla="*/ 14 w 171"/>
                <a:gd name="T83" fmla="*/ 162 h 284"/>
                <a:gd name="T84" fmla="*/ 14 w 171"/>
                <a:gd name="T85" fmla="*/ 80 h 284"/>
                <a:gd name="T86" fmla="*/ 86 w 171"/>
                <a:gd name="T87" fmla="*/ 9 h 284"/>
                <a:gd name="T88" fmla="*/ 157 w 171"/>
                <a:gd name="T89" fmla="*/ 80 h 284"/>
                <a:gd name="T90" fmla="*/ 157 w 171"/>
                <a:gd name="T91" fmla="*/ 162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71" h="284">
                  <a:moveTo>
                    <a:pt x="166" y="168"/>
                  </a:moveTo>
                  <a:cubicBezTo>
                    <a:pt x="166" y="167"/>
                    <a:pt x="166" y="167"/>
                    <a:pt x="166" y="167"/>
                  </a:cubicBezTo>
                  <a:cubicBezTo>
                    <a:pt x="166" y="80"/>
                    <a:pt x="166" y="80"/>
                    <a:pt x="166" y="80"/>
                  </a:cubicBezTo>
                  <a:cubicBezTo>
                    <a:pt x="166" y="36"/>
                    <a:pt x="130" y="0"/>
                    <a:pt x="86" y="0"/>
                  </a:cubicBezTo>
                  <a:cubicBezTo>
                    <a:pt x="42" y="0"/>
                    <a:pt x="6" y="36"/>
                    <a:pt x="6" y="80"/>
                  </a:cubicBezTo>
                  <a:cubicBezTo>
                    <a:pt x="6" y="167"/>
                    <a:pt x="6" y="167"/>
                    <a:pt x="6" y="167"/>
                  </a:cubicBezTo>
                  <a:cubicBezTo>
                    <a:pt x="5" y="168"/>
                    <a:pt x="5" y="168"/>
                    <a:pt x="5" y="168"/>
                  </a:cubicBezTo>
                  <a:cubicBezTo>
                    <a:pt x="1" y="170"/>
                    <a:pt x="0" y="175"/>
                    <a:pt x="3" y="179"/>
                  </a:cubicBezTo>
                  <a:cubicBezTo>
                    <a:pt x="5" y="183"/>
                    <a:pt x="10" y="184"/>
                    <a:pt x="14" y="182"/>
                  </a:cubicBezTo>
                  <a:cubicBezTo>
                    <a:pt x="50" y="158"/>
                    <a:pt x="50" y="158"/>
                    <a:pt x="50" y="158"/>
                  </a:cubicBezTo>
                  <a:cubicBezTo>
                    <a:pt x="51" y="158"/>
                    <a:pt x="52" y="157"/>
                    <a:pt x="52" y="157"/>
                  </a:cubicBezTo>
                  <a:cubicBezTo>
                    <a:pt x="54" y="156"/>
                    <a:pt x="55" y="154"/>
                    <a:pt x="55" y="153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61" y="180"/>
                    <a:pt x="61" y="180"/>
                    <a:pt x="61" y="180"/>
                  </a:cubicBezTo>
                  <a:cubicBezTo>
                    <a:pt x="61" y="274"/>
                    <a:pt x="61" y="274"/>
                    <a:pt x="61" y="274"/>
                  </a:cubicBezTo>
                  <a:cubicBezTo>
                    <a:pt x="61" y="280"/>
                    <a:pt x="65" y="284"/>
                    <a:pt x="71" y="284"/>
                  </a:cubicBezTo>
                  <a:cubicBezTo>
                    <a:pt x="77" y="284"/>
                    <a:pt x="81" y="280"/>
                    <a:pt x="81" y="274"/>
                  </a:cubicBezTo>
                  <a:cubicBezTo>
                    <a:pt x="81" y="185"/>
                    <a:pt x="81" y="185"/>
                    <a:pt x="81" y="185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9" y="274"/>
                    <a:pt x="89" y="274"/>
                    <a:pt x="89" y="274"/>
                  </a:cubicBezTo>
                  <a:cubicBezTo>
                    <a:pt x="89" y="280"/>
                    <a:pt x="94" y="284"/>
                    <a:pt x="100" y="284"/>
                  </a:cubicBezTo>
                  <a:cubicBezTo>
                    <a:pt x="106" y="284"/>
                    <a:pt x="110" y="280"/>
                    <a:pt x="110" y="274"/>
                  </a:cubicBezTo>
                  <a:cubicBezTo>
                    <a:pt x="110" y="180"/>
                    <a:pt x="110" y="180"/>
                    <a:pt x="110" y="180"/>
                  </a:cubicBezTo>
                  <a:cubicBezTo>
                    <a:pt x="110" y="164"/>
                    <a:pt x="110" y="164"/>
                    <a:pt x="110" y="16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17" y="153"/>
                    <a:pt x="117" y="153"/>
                    <a:pt x="117" y="153"/>
                  </a:cubicBezTo>
                  <a:cubicBezTo>
                    <a:pt x="117" y="154"/>
                    <a:pt x="118" y="156"/>
                    <a:pt x="119" y="157"/>
                  </a:cubicBezTo>
                  <a:cubicBezTo>
                    <a:pt x="120" y="157"/>
                    <a:pt x="121" y="158"/>
                    <a:pt x="121" y="158"/>
                  </a:cubicBezTo>
                  <a:cubicBezTo>
                    <a:pt x="158" y="182"/>
                    <a:pt x="158" y="182"/>
                    <a:pt x="158" y="182"/>
                  </a:cubicBezTo>
                  <a:cubicBezTo>
                    <a:pt x="162" y="184"/>
                    <a:pt x="167" y="183"/>
                    <a:pt x="169" y="179"/>
                  </a:cubicBezTo>
                  <a:cubicBezTo>
                    <a:pt x="171" y="175"/>
                    <a:pt x="170" y="170"/>
                    <a:pt x="166" y="168"/>
                  </a:cubicBezTo>
                  <a:close/>
                  <a:moveTo>
                    <a:pt x="157" y="162"/>
                  </a:moveTo>
                  <a:cubicBezTo>
                    <a:pt x="131" y="145"/>
                    <a:pt x="131" y="145"/>
                    <a:pt x="131" y="145"/>
                  </a:cubicBezTo>
                  <a:cubicBezTo>
                    <a:pt x="114" y="91"/>
                    <a:pt x="114" y="91"/>
                    <a:pt x="114" y="91"/>
                  </a:cubicBezTo>
                  <a:cubicBezTo>
                    <a:pt x="112" y="87"/>
                    <a:pt x="109" y="85"/>
                    <a:pt x="105" y="85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66" y="85"/>
                    <a:pt x="65" y="85"/>
                    <a:pt x="64" y="85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61" y="86"/>
                    <a:pt x="59" y="88"/>
                    <a:pt x="58" y="91"/>
                  </a:cubicBezTo>
                  <a:cubicBezTo>
                    <a:pt x="40" y="145"/>
                    <a:pt x="40" y="145"/>
                    <a:pt x="40" y="145"/>
                  </a:cubicBezTo>
                  <a:cubicBezTo>
                    <a:pt x="14" y="162"/>
                    <a:pt x="14" y="162"/>
                    <a:pt x="14" y="162"/>
                  </a:cubicBezTo>
                  <a:cubicBezTo>
                    <a:pt x="14" y="80"/>
                    <a:pt x="14" y="80"/>
                    <a:pt x="14" y="80"/>
                  </a:cubicBezTo>
                  <a:cubicBezTo>
                    <a:pt x="14" y="41"/>
                    <a:pt x="46" y="9"/>
                    <a:pt x="86" y="9"/>
                  </a:cubicBezTo>
                  <a:cubicBezTo>
                    <a:pt x="125" y="9"/>
                    <a:pt x="157" y="41"/>
                    <a:pt x="157" y="80"/>
                  </a:cubicBezTo>
                  <a:lnTo>
                    <a:pt x="157" y="1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2" name="Oval 295"/>
            <p:cNvSpPr>
              <a:spLocks noChangeArrowheads="1"/>
            </p:cNvSpPr>
            <p:nvPr/>
          </p:nvSpPr>
          <p:spPr bwMode="auto">
            <a:xfrm>
              <a:off x="2762332" y="4455749"/>
              <a:ext cx="66678" cy="666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3" name="Freeform 296"/>
            <p:cNvSpPr>
              <a:spLocks noEditPoints="1"/>
            </p:cNvSpPr>
            <p:nvPr/>
          </p:nvSpPr>
          <p:spPr bwMode="auto">
            <a:xfrm>
              <a:off x="3232255" y="5575074"/>
              <a:ext cx="203210" cy="338180"/>
            </a:xfrm>
            <a:custGeom>
              <a:avLst/>
              <a:gdLst>
                <a:gd name="T0" fmla="*/ 107 w 111"/>
                <a:gd name="T1" fmla="*/ 108 h 184"/>
                <a:gd name="T2" fmla="*/ 107 w 111"/>
                <a:gd name="T3" fmla="*/ 108 h 184"/>
                <a:gd name="T4" fmla="*/ 107 w 111"/>
                <a:gd name="T5" fmla="*/ 52 h 184"/>
                <a:gd name="T6" fmla="*/ 55 w 111"/>
                <a:gd name="T7" fmla="*/ 0 h 184"/>
                <a:gd name="T8" fmla="*/ 4 w 111"/>
                <a:gd name="T9" fmla="*/ 52 h 184"/>
                <a:gd name="T10" fmla="*/ 4 w 111"/>
                <a:gd name="T11" fmla="*/ 108 h 184"/>
                <a:gd name="T12" fmla="*/ 3 w 111"/>
                <a:gd name="T13" fmla="*/ 108 h 184"/>
                <a:gd name="T14" fmla="*/ 2 w 111"/>
                <a:gd name="T15" fmla="*/ 116 h 184"/>
                <a:gd name="T16" fmla="*/ 9 w 111"/>
                <a:gd name="T17" fmla="*/ 117 h 184"/>
                <a:gd name="T18" fmla="*/ 32 w 111"/>
                <a:gd name="T19" fmla="*/ 102 h 184"/>
                <a:gd name="T20" fmla="*/ 34 w 111"/>
                <a:gd name="T21" fmla="*/ 101 h 184"/>
                <a:gd name="T22" fmla="*/ 36 w 111"/>
                <a:gd name="T23" fmla="*/ 99 h 184"/>
                <a:gd name="T24" fmla="*/ 39 w 111"/>
                <a:gd name="T25" fmla="*/ 88 h 184"/>
                <a:gd name="T26" fmla="*/ 39 w 111"/>
                <a:gd name="T27" fmla="*/ 106 h 184"/>
                <a:gd name="T28" fmla="*/ 39 w 111"/>
                <a:gd name="T29" fmla="*/ 117 h 184"/>
                <a:gd name="T30" fmla="*/ 39 w 111"/>
                <a:gd name="T31" fmla="*/ 177 h 184"/>
                <a:gd name="T32" fmla="*/ 46 w 111"/>
                <a:gd name="T33" fmla="*/ 184 h 184"/>
                <a:gd name="T34" fmla="*/ 52 w 111"/>
                <a:gd name="T35" fmla="*/ 177 h 184"/>
                <a:gd name="T36" fmla="*/ 52 w 111"/>
                <a:gd name="T37" fmla="*/ 119 h 184"/>
                <a:gd name="T38" fmla="*/ 58 w 111"/>
                <a:gd name="T39" fmla="*/ 119 h 184"/>
                <a:gd name="T40" fmla="*/ 58 w 111"/>
                <a:gd name="T41" fmla="*/ 177 h 184"/>
                <a:gd name="T42" fmla="*/ 64 w 111"/>
                <a:gd name="T43" fmla="*/ 184 h 184"/>
                <a:gd name="T44" fmla="*/ 71 w 111"/>
                <a:gd name="T45" fmla="*/ 177 h 184"/>
                <a:gd name="T46" fmla="*/ 71 w 111"/>
                <a:gd name="T47" fmla="*/ 117 h 184"/>
                <a:gd name="T48" fmla="*/ 71 w 111"/>
                <a:gd name="T49" fmla="*/ 106 h 184"/>
                <a:gd name="T50" fmla="*/ 71 w 111"/>
                <a:gd name="T51" fmla="*/ 86 h 184"/>
                <a:gd name="T52" fmla="*/ 75 w 111"/>
                <a:gd name="T53" fmla="*/ 99 h 184"/>
                <a:gd name="T54" fmla="*/ 77 w 111"/>
                <a:gd name="T55" fmla="*/ 101 h 184"/>
                <a:gd name="T56" fmla="*/ 78 w 111"/>
                <a:gd name="T57" fmla="*/ 102 h 184"/>
                <a:gd name="T58" fmla="*/ 102 w 111"/>
                <a:gd name="T59" fmla="*/ 117 h 184"/>
                <a:gd name="T60" fmla="*/ 109 w 111"/>
                <a:gd name="T61" fmla="*/ 116 h 184"/>
                <a:gd name="T62" fmla="*/ 107 w 111"/>
                <a:gd name="T63" fmla="*/ 108 h 184"/>
                <a:gd name="T64" fmla="*/ 101 w 111"/>
                <a:gd name="T65" fmla="*/ 105 h 184"/>
                <a:gd name="T66" fmla="*/ 85 w 111"/>
                <a:gd name="T67" fmla="*/ 94 h 184"/>
                <a:gd name="T68" fmla="*/ 73 w 111"/>
                <a:gd name="T69" fmla="*/ 59 h 184"/>
                <a:gd name="T70" fmla="*/ 68 w 111"/>
                <a:gd name="T71" fmla="*/ 55 h 184"/>
                <a:gd name="T72" fmla="*/ 43 w 111"/>
                <a:gd name="T73" fmla="*/ 55 h 184"/>
                <a:gd name="T74" fmla="*/ 41 w 111"/>
                <a:gd name="T75" fmla="*/ 55 h 184"/>
                <a:gd name="T76" fmla="*/ 41 w 111"/>
                <a:gd name="T77" fmla="*/ 55 h 184"/>
                <a:gd name="T78" fmla="*/ 37 w 111"/>
                <a:gd name="T79" fmla="*/ 59 h 184"/>
                <a:gd name="T80" fmla="*/ 26 w 111"/>
                <a:gd name="T81" fmla="*/ 94 h 184"/>
                <a:gd name="T82" fmla="*/ 9 w 111"/>
                <a:gd name="T83" fmla="*/ 105 h 184"/>
                <a:gd name="T84" fmla="*/ 9 w 111"/>
                <a:gd name="T85" fmla="*/ 52 h 184"/>
                <a:gd name="T86" fmla="*/ 55 w 111"/>
                <a:gd name="T87" fmla="*/ 6 h 184"/>
                <a:gd name="T88" fmla="*/ 101 w 111"/>
                <a:gd name="T89" fmla="*/ 52 h 184"/>
                <a:gd name="T90" fmla="*/ 101 w 111"/>
                <a:gd name="T91" fmla="*/ 10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1" h="184">
                  <a:moveTo>
                    <a:pt x="107" y="108"/>
                  </a:moveTo>
                  <a:cubicBezTo>
                    <a:pt x="107" y="108"/>
                    <a:pt x="107" y="108"/>
                    <a:pt x="107" y="108"/>
                  </a:cubicBezTo>
                  <a:cubicBezTo>
                    <a:pt x="107" y="52"/>
                    <a:pt x="107" y="52"/>
                    <a:pt x="107" y="52"/>
                  </a:cubicBezTo>
                  <a:cubicBezTo>
                    <a:pt x="107" y="23"/>
                    <a:pt x="84" y="0"/>
                    <a:pt x="55" y="0"/>
                  </a:cubicBezTo>
                  <a:cubicBezTo>
                    <a:pt x="27" y="0"/>
                    <a:pt x="4" y="23"/>
                    <a:pt x="4" y="52"/>
                  </a:cubicBezTo>
                  <a:cubicBezTo>
                    <a:pt x="4" y="108"/>
                    <a:pt x="4" y="108"/>
                    <a:pt x="4" y="108"/>
                  </a:cubicBezTo>
                  <a:cubicBezTo>
                    <a:pt x="3" y="108"/>
                    <a:pt x="3" y="108"/>
                    <a:pt x="3" y="108"/>
                  </a:cubicBezTo>
                  <a:cubicBezTo>
                    <a:pt x="1" y="110"/>
                    <a:pt x="0" y="113"/>
                    <a:pt x="2" y="116"/>
                  </a:cubicBezTo>
                  <a:cubicBezTo>
                    <a:pt x="3" y="118"/>
                    <a:pt x="6" y="119"/>
                    <a:pt x="9" y="117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3" y="102"/>
                    <a:pt x="33" y="102"/>
                    <a:pt x="34" y="101"/>
                  </a:cubicBezTo>
                  <a:cubicBezTo>
                    <a:pt x="35" y="101"/>
                    <a:pt x="35" y="100"/>
                    <a:pt x="36" y="99"/>
                  </a:cubicBezTo>
                  <a:cubicBezTo>
                    <a:pt x="39" y="88"/>
                    <a:pt x="39" y="88"/>
                    <a:pt x="39" y="88"/>
                  </a:cubicBezTo>
                  <a:cubicBezTo>
                    <a:pt x="39" y="106"/>
                    <a:pt x="39" y="106"/>
                    <a:pt x="39" y="106"/>
                  </a:cubicBezTo>
                  <a:cubicBezTo>
                    <a:pt x="39" y="117"/>
                    <a:pt x="39" y="117"/>
                    <a:pt x="39" y="117"/>
                  </a:cubicBezTo>
                  <a:cubicBezTo>
                    <a:pt x="39" y="177"/>
                    <a:pt x="39" y="177"/>
                    <a:pt x="39" y="177"/>
                  </a:cubicBezTo>
                  <a:cubicBezTo>
                    <a:pt x="39" y="181"/>
                    <a:pt x="42" y="184"/>
                    <a:pt x="46" y="184"/>
                  </a:cubicBezTo>
                  <a:cubicBezTo>
                    <a:pt x="50" y="184"/>
                    <a:pt x="52" y="181"/>
                    <a:pt x="52" y="177"/>
                  </a:cubicBezTo>
                  <a:cubicBezTo>
                    <a:pt x="52" y="119"/>
                    <a:pt x="52" y="119"/>
                    <a:pt x="52" y="119"/>
                  </a:cubicBezTo>
                  <a:cubicBezTo>
                    <a:pt x="58" y="119"/>
                    <a:pt x="58" y="119"/>
                    <a:pt x="58" y="119"/>
                  </a:cubicBezTo>
                  <a:cubicBezTo>
                    <a:pt x="58" y="177"/>
                    <a:pt x="58" y="177"/>
                    <a:pt x="58" y="177"/>
                  </a:cubicBezTo>
                  <a:cubicBezTo>
                    <a:pt x="58" y="181"/>
                    <a:pt x="61" y="184"/>
                    <a:pt x="64" y="184"/>
                  </a:cubicBezTo>
                  <a:cubicBezTo>
                    <a:pt x="68" y="184"/>
                    <a:pt x="71" y="181"/>
                    <a:pt x="71" y="177"/>
                  </a:cubicBezTo>
                  <a:cubicBezTo>
                    <a:pt x="71" y="117"/>
                    <a:pt x="71" y="117"/>
                    <a:pt x="71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1" y="86"/>
                    <a:pt x="71" y="86"/>
                    <a:pt x="71" y="86"/>
                  </a:cubicBezTo>
                  <a:cubicBezTo>
                    <a:pt x="75" y="99"/>
                    <a:pt x="75" y="99"/>
                    <a:pt x="75" y="99"/>
                  </a:cubicBezTo>
                  <a:cubicBezTo>
                    <a:pt x="76" y="100"/>
                    <a:pt x="76" y="101"/>
                    <a:pt x="77" y="101"/>
                  </a:cubicBezTo>
                  <a:cubicBezTo>
                    <a:pt x="77" y="102"/>
                    <a:pt x="78" y="102"/>
                    <a:pt x="78" y="102"/>
                  </a:cubicBezTo>
                  <a:cubicBezTo>
                    <a:pt x="102" y="117"/>
                    <a:pt x="102" y="117"/>
                    <a:pt x="102" y="117"/>
                  </a:cubicBezTo>
                  <a:cubicBezTo>
                    <a:pt x="104" y="119"/>
                    <a:pt x="108" y="118"/>
                    <a:pt x="109" y="116"/>
                  </a:cubicBezTo>
                  <a:cubicBezTo>
                    <a:pt x="111" y="113"/>
                    <a:pt x="110" y="110"/>
                    <a:pt x="107" y="108"/>
                  </a:cubicBezTo>
                  <a:close/>
                  <a:moveTo>
                    <a:pt x="101" y="105"/>
                  </a:moveTo>
                  <a:cubicBezTo>
                    <a:pt x="85" y="94"/>
                    <a:pt x="85" y="94"/>
                    <a:pt x="85" y="94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56"/>
                    <a:pt x="70" y="55"/>
                    <a:pt x="68" y="55"/>
                  </a:cubicBezTo>
                  <a:cubicBezTo>
                    <a:pt x="43" y="55"/>
                    <a:pt x="43" y="55"/>
                    <a:pt x="43" y="55"/>
                  </a:cubicBezTo>
                  <a:cubicBezTo>
                    <a:pt x="43" y="55"/>
                    <a:pt x="42" y="55"/>
                    <a:pt x="41" y="55"/>
                  </a:cubicBezTo>
                  <a:cubicBezTo>
                    <a:pt x="41" y="55"/>
                    <a:pt x="41" y="55"/>
                    <a:pt x="41" y="55"/>
                  </a:cubicBezTo>
                  <a:cubicBezTo>
                    <a:pt x="39" y="56"/>
                    <a:pt x="38" y="57"/>
                    <a:pt x="37" y="59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9" y="105"/>
                    <a:pt x="9" y="105"/>
                    <a:pt x="9" y="105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26"/>
                    <a:pt x="30" y="6"/>
                    <a:pt x="55" y="6"/>
                  </a:cubicBezTo>
                  <a:cubicBezTo>
                    <a:pt x="81" y="6"/>
                    <a:pt x="101" y="26"/>
                    <a:pt x="101" y="52"/>
                  </a:cubicBezTo>
                  <a:lnTo>
                    <a:pt x="10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4" name="Oval 297"/>
            <p:cNvSpPr>
              <a:spLocks noChangeArrowheads="1"/>
            </p:cNvSpPr>
            <p:nvPr/>
          </p:nvSpPr>
          <p:spPr bwMode="auto">
            <a:xfrm>
              <a:off x="3311634" y="5627469"/>
              <a:ext cx="44452" cy="444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5" name="Freeform 298"/>
            <p:cNvSpPr/>
            <p:nvPr/>
          </p:nvSpPr>
          <p:spPr bwMode="auto">
            <a:xfrm>
              <a:off x="1881228" y="4101692"/>
              <a:ext cx="66678" cy="66683"/>
            </a:xfrm>
            <a:custGeom>
              <a:avLst/>
              <a:gdLst>
                <a:gd name="T0" fmla="*/ 23 w 36"/>
                <a:gd name="T1" fmla="*/ 32 h 36"/>
                <a:gd name="T2" fmla="*/ 3 w 36"/>
                <a:gd name="T3" fmla="*/ 23 h 36"/>
                <a:gd name="T4" fmla="*/ 12 w 36"/>
                <a:gd name="T5" fmla="*/ 3 h 36"/>
                <a:gd name="T6" fmla="*/ 33 w 36"/>
                <a:gd name="T7" fmla="*/ 12 h 36"/>
                <a:gd name="T8" fmla="*/ 23 w 36"/>
                <a:gd name="T9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6">
                  <a:moveTo>
                    <a:pt x="23" y="32"/>
                  </a:moveTo>
                  <a:cubicBezTo>
                    <a:pt x="15" y="36"/>
                    <a:pt x="6" y="31"/>
                    <a:pt x="3" y="23"/>
                  </a:cubicBezTo>
                  <a:cubicBezTo>
                    <a:pt x="0" y="15"/>
                    <a:pt x="4" y="6"/>
                    <a:pt x="12" y="3"/>
                  </a:cubicBezTo>
                  <a:cubicBezTo>
                    <a:pt x="20" y="0"/>
                    <a:pt x="29" y="4"/>
                    <a:pt x="33" y="12"/>
                  </a:cubicBezTo>
                  <a:cubicBezTo>
                    <a:pt x="36" y="20"/>
                    <a:pt x="31" y="29"/>
                    <a:pt x="23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6" name="Freeform 299"/>
            <p:cNvSpPr/>
            <p:nvPr/>
          </p:nvSpPr>
          <p:spPr bwMode="auto">
            <a:xfrm>
              <a:off x="1797085" y="4120744"/>
              <a:ext cx="306403" cy="328654"/>
            </a:xfrm>
            <a:custGeom>
              <a:avLst/>
              <a:gdLst>
                <a:gd name="T0" fmla="*/ 25 w 167"/>
                <a:gd name="T1" fmla="*/ 160 h 179"/>
                <a:gd name="T2" fmla="*/ 76 w 167"/>
                <a:gd name="T3" fmla="*/ 97 h 179"/>
                <a:gd name="T4" fmla="*/ 57 w 167"/>
                <a:gd name="T5" fmla="*/ 46 h 179"/>
                <a:gd name="T6" fmla="*/ 10 w 167"/>
                <a:gd name="T7" fmla="*/ 63 h 179"/>
                <a:gd name="T8" fmla="*/ 1 w 167"/>
                <a:gd name="T9" fmla="*/ 59 h 179"/>
                <a:gd name="T10" fmla="*/ 5 w 167"/>
                <a:gd name="T11" fmla="*/ 50 h 179"/>
                <a:gd name="T12" fmla="*/ 56 w 167"/>
                <a:gd name="T13" fmla="*/ 32 h 179"/>
                <a:gd name="T14" fmla="*/ 59 w 167"/>
                <a:gd name="T15" fmla="*/ 31 h 179"/>
                <a:gd name="T16" fmla="*/ 83 w 167"/>
                <a:gd name="T17" fmla="*/ 21 h 179"/>
                <a:gd name="T18" fmla="*/ 88 w 167"/>
                <a:gd name="T19" fmla="*/ 20 h 179"/>
                <a:gd name="T20" fmla="*/ 136 w 167"/>
                <a:gd name="T21" fmla="*/ 1 h 179"/>
                <a:gd name="T22" fmla="*/ 145 w 167"/>
                <a:gd name="T23" fmla="*/ 5 h 179"/>
                <a:gd name="T24" fmla="*/ 141 w 167"/>
                <a:gd name="T25" fmla="*/ 14 h 179"/>
                <a:gd name="T26" fmla="*/ 96 w 167"/>
                <a:gd name="T27" fmla="*/ 31 h 179"/>
                <a:gd name="T28" fmla="*/ 114 w 167"/>
                <a:gd name="T29" fmla="*/ 80 h 179"/>
                <a:gd name="T30" fmla="*/ 136 w 167"/>
                <a:gd name="T31" fmla="*/ 72 h 179"/>
                <a:gd name="T32" fmla="*/ 136 w 167"/>
                <a:gd name="T33" fmla="*/ 72 h 179"/>
                <a:gd name="T34" fmla="*/ 136 w 167"/>
                <a:gd name="T35" fmla="*/ 72 h 179"/>
                <a:gd name="T36" fmla="*/ 147 w 167"/>
                <a:gd name="T37" fmla="*/ 77 h 179"/>
                <a:gd name="T38" fmla="*/ 165 w 167"/>
                <a:gd name="T39" fmla="*/ 125 h 179"/>
                <a:gd name="T40" fmla="*/ 160 w 167"/>
                <a:gd name="T41" fmla="*/ 137 h 179"/>
                <a:gd name="T42" fmla="*/ 149 w 167"/>
                <a:gd name="T43" fmla="*/ 132 h 179"/>
                <a:gd name="T44" fmla="*/ 134 w 167"/>
                <a:gd name="T45" fmla="*/ 91 h 179"/>
                <a:gd name="T46" fmla="*/ 117 w 167"/>
                <a:gd name="T47" fmla="*/ 97 h 179"/>
                <a:gd name="T48" fmla="*/ 93 w 167"/>
                <a:gd name="T49" fmla="*/ 106 h 179"/>
                <a:gd name="T50" fmla="*/ 92 w 167"/>
                <a:gd name="T51" fmla="*/ 106 h 179"/>
                <a:gd name="T52" fmla="*/ 92 w 167"/>
                <a:gd name="T53" fmla="*/ 108 h 179"/>
                <a:gd name="T54" fmla="*/ 31 w 167"/>
                <a:gd name="T55" fmla="*/ 177 h 179"/>
                <a:gd name="T56" fmla="*/ 19 w 167"/>
                <a:gd name="T57" fmla="*/ 172 h 179"/>
                <a:gd name="T58" fmla="*/ 25 w 167"/>
                <a:gd name="T59" fmla="*/ 16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7" h="179">
                  <a:moveTo>
                    <a:pt x="25" y="160"/>
                  </a:moveTo>
                  <a:cubicBezTo>
                    <a:pt x="58" y="148"/>
                    <a:pt x="71" y="120"/>
                    <a:pt x="76" y="97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7" y="65"/>
                    <a:pt x="3" y="63"/>
                    <a:pt x="1" y="59"/>
                  </a:cubicBezTo>
                  <a:cubicBezTo>
                    <a:pt x="0" y="56"/>
                    <a:pt x="2" y="52"/>
                    <a:pt x="5" y="50"/>
                  </a:cubicBezTo>
                  <a:cubicBezTo>
                    <a:pt x="56" y="32"/>
                    <a:pt x="56" y="32"/>
                    <a:pt x="56" y="32"/>
                  </a:cubicBezTo>
                  <a:cubicBezTo>
                    <a:pt x="59" y="31"/>
                    <a:pt x="59" y="31"/>
                    <a:pt x="59" y="31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8" y="20"/>
                    <a:pt x="88" y="20"/>
                    <a:pt x="88" y="20"/>
                  </a:cubicBezTo>
                  <a:cubicBezTo>
                    <a:pt x="136" y="1"/>
                    <a:pt x="136" y="1"/>
                    <a:pt x="136" y="1"/>
                  </a:cubicBezTo>
                  <a:cubicBezTo>
                    <a:pt x="140" y="0"/>
                    <a:pt x="143" y="2"/>
                    <a:pt x="145" y="5"/>
                  </a:cubicBezTo>
                  <a:cubicBezTo>
                    <a:pt x="146" y="9"/>
                    <a:pt x="144" y="13"/>
                    <a:pt x="141" y="14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114" y="80"/>
                    <a:pt x="114" y="80"/>
                    <a:pt x="114" y="80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36" y="72"/>
                    <a:pt x="136" y="72"/>
                    <a:pt x="136" y="72"/>
                  </a:cubicBezTo>
                  <a:cubicBezTo>
                    <a:pt x="140" y="70"/>
                    <a:pt x="145" y="72"/>
                    <a:pt x="147" y="77"/>
                  </a:cubicBezTo>
                  <a:cubicBezTo>
                    <a:pt x="165" y="125"/>
                    <a:pt x="165" y="125"/>
                    <a:pt x="165" y="125"/>
                  </a:cubicBezTo>
                  <a:cubicBezTo>
                    <a:pt x="167" y="130"/>
                    <a:pt x="164" y="135"/>
                    <a:pt x="160" y="137"/>
                  </a:cubicBezTo>
                  <a:cubicBezTo>
                    <a:pt x="155" y="138"/>
                    <a:pt x="150" y="136"/>
                    <a:pt x="149" y="132"/>
                  </a:cubicBezTo>
                  <a:cubicBezTo>
                    <a:pt x="134" y="91"/>
                    <a:pt x="134" y="91"/>
                    <a:pt x="134" y="91"/>
                  </a:cubicBezTo>
                  <a:cubicBezTo>
                    <a:pt x="117" y="97"/>
                    <a:pt x="117" y="97"/>
                    <a:pt x="117" y="97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2" y="106"/>
                    <a:pt x="92" y="106"/>
                    <a:pt x="92" y="106"/>
                  </a:cubicBezTo>
                  <a:cubicBezTo>
                    <a:pt x="92" y="107"/>
                    <a:pt x="92" y="108"/>
                    <a:pt x="92" y="108"/>
                  </a:cubicBezTo>
                  <a:cubicBezTo>
                    <a:pt x="82" y="142"/>
                    <a:pt x="61" y="165"/>
                    <a:pt x="31" y="177"/>
                  </a:cubicBezTo>
                  <a:cubicBezTo>
                    <a:pt x="26" y="179"/>
                    <a:pt x="21" y="176"/>
                    <a:pt x="19" y="172"/>
                  </a:cubicBezTo>
                  <a:cubicBezTo>
                    <a:pt x="18" y="167"/>
                    <a:pt x="20" y="162"/>
                    <a:pt x="25" y="1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7" name="Freeform 300"/>
            <p:cNvSpPr/>
            <p:nvPr/>
          </p:nvSpPr>
          <p:spPr bwMode="auto">
            <a:xfrm>
              <a:off x="2155878" y="4471626"/>
              <a:ext cx="225436" cy="349293"/>
            </a:xfrm>
            <a:custGeom>
              <a:avLst/>
              <a:gdLst>
                <a:gd name="T0" fmla="*/ 4 w 124"/>
                <a:gd name="T1" fmla="*/ 46 h 190"/>
                <a:gd name="T2" fmla="*/ 34 w 124"/>
                <a:gd name="T3" fmla="*/ 16 h 190"/>
                <a:gd name="T4" fmla="*/ 66 w 124"/>
                <a:gd name="T5" fmla="*/ 0 h 190"/>
                <a:gd name="T6" fmla="*/ 75 w 124"/>
                <a:gd name="T7" fmla="*/ 0 h 190"/>
                <a:gd name="T8" fmla="*/ 80 w 124"/>
                <a:gd name="T9" fmla="*/ 4 h 190"/>
                <a:gd name="T10" fmla="*/ 84 w 124"/>
                <a:gd name="T11" fmla="*/ 58 h 190"/>
                <a:gd name="T12" fmla="*/ 85 w 124"/>
                <a:gd name="T13" fmla="*/ 60 h 190"/>
                <a:gd name="T14" fmla="*/ 90 w 124"/>
                <a:gd name="T15" fmla="*/ 127 h 190"/>
                <a:gd name="T16" fmla="*/ 120 w 124"/>
                <a:gd name="T17" fmla="*/ 170 h 190"/>
                <a:gd name="T18" fmla="*/ 121 w 124"/>
                <a:gd name="T19" fmla="*/ 185 h 190"/>
                <a:gd name="T20" fmla="*/ 106 w 124"/>
                <a:gd name="T21" fmla="*/ 186 h 190"/>
                <a:gd name="T22" fmla="*/ 73 w 124"/>
                <a:gd name="T23" fmla="*/ 138 h 190"/>
                <a:gd name="T24" fmla="*/ 71 w 124"/>
                <a:gd name="T25" fmla="*/ 136 h 190"/>
                <a:gd name="T26" fmla="*/ 69 w 124"/>
                <a:gd name="T27" fmla="*/ 130 h 190"/>
                <a:gd name="T28" fmla="*/ 67 w 124"/>
                <a:gd name="T29" fmla="*/ 100 h 190"/>
                <a:gd name="T30" fmla="*/ 57 w 124"/>
                <a:gd name="T31" fmla="*/ 101 h 190"/>
                <a:gd name="T32" fmla="*/ 34 w 124"/>
                <a:gd name="T33" fmla="*/ 123 h 190"/>
                <a:gd name="T34" fmla="*/ 34 w 124"/>
                <a:gd name="T35" fmla="*/ 173 h 190"/>
                <a:gd name="T36" fmla="*/ 27 w 124"/>
                <a:gd name="T37" fmla="*/ 186 h 190"/>
                <a:gd name="T38" fmla="*/ 14 w 124"/>
                <a:gd name="T39" fmla="*/ 178 h 190"/>
                <a:gd name="T40" fmla="*/ 14 w 124"/>
                <a:gd name="T41" fmla="*/ 120 h 190"/>
                <a:gd name="T42" fmla="*/ 14 w 124"/>
                <a:gd name="T43" fmla="*/ 116 h 190"/>
                <a:gd name="T44" fmla="*/ 14 w 124"/>
                <a:gd name="T45" fmla="*/ 116 h 190"/>
                <a:gd name="T46" fmla="*/ 19 w 124"/>
                <a:gd name="T47" fmla="*/ 108 h 190"/>
                <a:gd name="T48" fmla="*/ 37 w 124"/>
                <a:gd name="T49" fmla="*/ 91 h 190"/>
                <a:gd name="T50" fmla="*/ 33 w 124"/>
                <a:gd name="T51" fmla="*/ 40 h 190"/>
                <a:gd name="T52" fmla="*/ 15 w 124"/>
                <a:gd name="T53" fmla="*/ 58 h 190"/>
                <a:gd name="T54" fmla="*/ 3 w 124"/>
                <a:gd name="T55" fmla="*/ 57 h 190"/>
                <a:gd name="T56" fmla="*/ 4 w 124"/>
                <a:gd name="T57" fmla="*/ 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4" h="190">
                  <a:moveTo>
                    <a:pt x="4" y="46"/>
                  </a:moveTo>
                  <a:cubicBezTo>
                    <a:pt x="34" y="16"/>
                    <a:pt x="34" y="16"/>
                    <a:pt x="34" y="16"/>
                  </a:cubicBezTo>
                  <a:cubicBezTo>
                    <a:pt x="37" y="10"/>
                    <a:pt x="45" y="3"/>
                    <a:pt x="66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8" y="0"/>
                    <a:pt x="80" y="1"/>
                    <a:pt x="80" y="4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5" y="58"/>
                    <a:pt x="85" y="59"/>
                    <a:pt x="85" y="60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120" y="170"/>
                    <a:pt x="120" y="170"/>
                    <a:pt x="120" y="170"/>
                  </a:cubicBezTo>
                  <a:cubicBezTo>
                    <a:pt x="124" y="174"/>
                    <a:pt x="124" y="181"/>
                    <a:pt x="121" y="185"/>
                  </a:cubicBezTo>
                  <a:cubicBezTo>
                    <a:pt x="117" y="189"/>
                    <a:pt x="110" y="190"/>
                    <a:pt x="106" y="186"/>
                  </a:cubicBezTo>
                  <a:cubicBezTo>
                    <a:pt x="73" y="138"/>
                    <a:pt x="73" y="138"/>
                    <a:pt x="73" y="138"/>
                  </a:cubicBezTo>
                  <a:cubicBezTo>
                    <a:pt x="72" y="137"/>
                    <a:pt x="72" y="137"/>
                    <a:pt x="71" y="136"/>
                  </a:cubicBezTo>
                  <a:cubicBezTo>
                    <a:pt x="70" y="134"/>
                    <a:pt x="69" y="132"/>
                    <a:pt x="69" y="130"/>
                  </a:cubicBezTo>
                  <a:cubicBezTo>
                    <a:pt x="67" y="100"/>
                    <a:pt x="67" y="100"/>
                    <a:pt x="67" y="100"/>
                  </a:cubicBezTo>
                  <a:cubicBezTo>
                    <a:pt x="57" y="101"/>
                    <a:pt x="57" y="101"/>
                    <a:pt x="57" y="101"/>
                  </a:cubicBezTo>
                  <a:cubicBezTo>
                    <a:pt x="34" y="123"/>
                    <a:pt x="34" y="123"/>
                    <a:pt x="34" y="123"/>
                  </a:cubicBezTo>
                  <a:cubicBezTo>
                    <a:pt x="34" y="173"/>
                    <a:pt x="34" y="173"/>
                    <a:pt x="34" y="173"/>
                  </a:cubicBezTo>
                  <a:cubicBezTo>
                    <a:pt x="36" y="178"/>
                    <a:pt x="32" y="184"/>
                    <a:pt x="27" y="186"/>
                  </a:cubicBezTo>
                  <a:cubicBezTo>
                    <a:pt x="21" y="187"/>
                    <a:pt x="16" y="184"/>
                    <a:pt x="14" y="178"/>
                  </a:cubicBezTo>
                  <a:cubicBezTo>
                    <a:pt x="14" y="120"/>
                    <a:pt x="14" y="120"/>
                    <a:pt x="14" y="120"/>
                  </a:cubicBezTo>
                  <a:cubicBezTo>
                    <a:pt x="14" y="118"/>
                    <a:pt x="14" y="117"/>
                    <a:pt x="14" y="116"/>
                  </a:cubicBezTo>
                  <a:cubicBezTo>
                    <a:pt x="14" y="116"/>
                    <a:pt x="14" y="116"/>
                    <a:pt x="14" y="116"/>
                  </a:cubicBezTo>
                  <a:cubicBezTo>
                    <a:pt x="15" y="112"/>
                    <a:pt x="16" y="110"/>
                    <a:pt x="19" y="108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33" y="40"/>
                    <a:pt x="33" y="40"/>
                    <a:pt x="33" y="40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11" y="61"/>
                    <a:pt x="6" y="61"/>
                    <a:pt x="3" y="57"/>
                  </a:cubicBezTo>
                  <a:cubicBezTo>
                    <a:pt x="0" y="54"/>
                    <a:pt x="0" y="49"/>
                    <a:pt x="4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8" name="Freeform 301"/>
            <p:cNvSpPr/>
            <p:nvPr/>
          </p:nvSpPr>
          <p:spPr bwMode="auto">
            <a:xfrm>
              <a:off x="2216206" y="4395416"/>
              <a:ext cx="73029" cy="73034"/>
            </a:xfrm>
            <a:custGeom>
              <a:avLst/>
              <a:gdLst>
                <a:gd name="T0" fmla="*/ 21 w 39"/>
                <a:gd name="T1" fmla="*/ 38 h 39"/>
                <a:gd name="T2" fmla="*/ 0 w 39"/>
                <a:gd name="T3" fmla="*/ 21 h 39"/>
                <a:gd name="T4" fmla="*/ 18 w 39"/>
                <a:gd name="T5" fmla="*/ 1 h 39"/>
                <a:gd name="T6" fmla="*/ 38 w 39"/>
                <a:gd name="T7" fmla="*/ 18 h 39"/>
                <a:gd name="T8" fmla="*/ 21 w 39"/>
                <a:gd name="T9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9">
                  <a:moveTo>
                    <a:pt x="21" y="38"/>
                  </a:moveTo>
                  <a:cubicBezTo>
                    <a:pt x="10" y="39"/>
                    <a:pt x="1" y="32"/>
                    <a:pt x="0" y="21"/>
                  </a:cubicBezTo>
                  <a:cubicBezTo>
                    <a:pt x="0" y="11"/>
                    <a:pt x="7" y="2"/>
                    <a:pt x="18" y="1"/>
                  </a:cubicBezTo>
                  <a:cubicBezTo>
                    <a:pt x="28" y="0"/>
                    <a:pt x="37" y="8"/>
                    <a:pt x="38" y="18"/>
                  </a:cubicBezTo>
                  <a:cubicBezTo>
                    <a:pt x="39" y="29"/>
                    <a:pt x="31" y="38"/>
                    <a:pt x="21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9" name="Freeform 302"/>
            <p:cNvSpPr/>
            <p:nvPr/>
          </p:nvSpPr>
          <p:spPr bwMode="auto">
            <a:xfrm>
              <a:off x="2238432" y="2490181"/>
              <a:ext cx="73029" cy="74621"/>
            </a:xfrm>
            <a:custGeom>
              <a:avLst/>
              <a:gdLst>
                <a:gd name="T0" fmla="*/ 24 w 41"/>
                <a:gd name="T1" fmla="*/ 39 h 41"/>
                <a:gd name="T2" fmla="*/ 39 w 41"/>
                <a:gd name="T3" fmla="*/ 17 h 41"/>
                <a:gd name="T4" fmla="*/ 17 w 41"/>
                <a:gd name="T5" fmla="*/ 2 h 41"/>
                <a:gd name="T6" fmla="*/ 2 w 41"/>
                <a:gd name="T7" fmla="*/ 24 h 41"/>
                <a:gd name="T8" fmla="*/ 24 w 41"/>
                <a:gd name="T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24" y="39"/>
                  </a:moveTo>
                  <a:cubicBezTo>
                    <a:pt x="34" y="37"/>
                    <a:pt x="41" y="27"/>
                    <a:pt x="39" y="17"/>
                  </a:cubicBezTo>
                  <a:cubicBezTo>
                    <a:pt x="37" y="7"/>
                    <a:pt x="28" y="0"/>
                    <a:pt x="17" y="2"/>
                  </a:cubicBezTo>
                  <a:cubicBezTo>
                    <a:pt x="7" y="4"/>
                    <a:pt x="0" y="13"/>
                    <a:pt x="2" y="24"/>
                  </a:cubicBezTo>
                  <a:cubicBezTo>
                    <a:pt x="4" y="34"/>
                    <a:pt x="14" y="41"/>
                    <a:pt x="24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0" name="Freeform 303"/>
            <p:cNvSpPr/>
            <p:nvPr/>
          </p:nvSpPr>
          <p:spPr bwMode="auto">
            <a:xfrm>
              <a:off x="2157466" y="2561626"/>
              <a:ext cx="273063" cy="255620"/>
            </a:xfrm>
            <a:custGeom>
              <a:avLst/>
              <a:gdLst>
                <a:gd name="T0" fmla="*/ 137 w 148"/>
                <a:gd name="T1" fmla="*/ 115 h 140"/>
                <a:gd name="T2" fmla="*/ 109 w 148"/>
                <a:gd name="T3" fmla="*/ 115 h 140"/>
                <a:gd name="T4" fmla="*/ 100 w 148"/>
                <a:gd name="T5" fmla="*/ 57 h 140"/>
                <a:gd name="T6" fmla="*/ 99 w 148"/>
                <a:gd name="T7" fmla="*/ 54 h 140"/>
                <a:gd name="T8" fmla="*/ 93 w 148"/>
                <a:gd name="T9" fmla="*/ 18 h 140"/>
                <a:gd name="T10" fmla="*/ 75 w 148"/>
                <a:gd name="T11" fmla="*/ 1 h 140"/>
                <a:gd name="T12" fmla="*/ 60 w 148"/>
                <a:gd name="T13" fmla="*/ 4 h 140"/>
                <a:gd name="T14" fmla="*/ 58 w 148"/>
                <a:gd name="T15" fmla="*/ 5 h 140"/>
                <a:gd name="T16" fmla="*/ 53 w 148"/>
                <a:gd name="T17" fmla="*/ 8 h 140"/>
                <a:gd name="T18" fmla="*/ 3 w 148"/>
                <a:gd name="T19" fmla="*/ 46 h 140"/>
                <a:gd name="T20" fmla="*/ 5 w 148"/>
                <a:gd name="T21" fmla="*/ 58 h 140"/>
                <a:gd name="T22" fmla="*/ 17 w 148"/>
                <a:gd name="T23" fmla="*/ 56 h 140"/>
                <a:gd name="T24" fmla="*/ 50 w 148"/>
                <a:gd name="T25" fmla="*/ 31 h 140"/>
                <a:gd name="T26" fmla="*/ 57 w 148"/>
                <a:gd name="T27" fmla="*/ 72 h 140"/>
                <a:gd name="T28" fmla="*/ 43 w 148"/>
                <a:gd name="T29" fmla="*/ 84 h 140"/>
                <a:gd name="T30" fmla="*/ 38 w 148"/>
                <a:gd name="T31" fmla="*/ 95 h 140"/>
                <a:gd name="T32" fmla="*/ 44 w 148"/>
                <a:gd name="T33" fmla="*/ 131 h 140"/>
                <a:gd name="T34" fmla="*/ 56 w 148"/>
                <a:gd name="T35" fmla="*/ 139 h 140"/>
                <a:gd name="T36" fmla="*/ 64 w 148"/>
                <a:gd name="T37" fmla="*/ 127 h 140"/>
                <a:gd name="T38" fmla="*/ 59 w 148"/>
                <a:gd name="T39" fmla="*/ 98 h 140"/>
                <a:gd name="T40" fmla="*/ 78 w 148"/>
                <a:gd name="T41" fmla="*/ 82 h 140"/>
                <a:gd name="T42" fmla="*/ 83 w 148"/>
                <a:gd name="T43" fmla="*/ 81 h 140"/>
                <a:gd name="T44" fmla="*/ 90 w 148"/>
                <a:gd name="T45" fmla="*/ 124 h 140"/>
                <a:gd name="T46" fmla="*/ 89 w 148"/>
                <a:gd name="T47" fmla="*/ 125 h 140"/>
                <a:gd name="T48" fmla="*/ 94 w 148"/>
                <a:gd name="T49" fmla="*/ 133 h 140"/>
                <a:gd name="T50" fmla="*/ 102 w 148"/>
                <a:gd name="T51" fmla="*/ 135 h 140"/>
                <a:gd name="T52" fmla="*/ 102 w 148"/>
                <a:gd name="T53" fmla="*/ 135 h 140"/>
                <a:gd name="T54" fmla="*/ 138 w 148"/>
                <a:gd name="T55" fmla="*/ 135 h 140"/>
                <a:gd name="T56" fmla="*/ 148 w 148"/>
                <a:gd name="T57" fmla="*/ 125 h 140"/>
                <a:gd name="T58" fmla="*/ 137 w 148"/>
                <a:gd name="T59" fmla="*/ 11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8" h="140">
                  <a:moveTo>
                    <a:pt x="137" y="115"/>
                  </a:moveTo>
                  <a:cubicBezTo>
                    <a:pt x="109" y="115"/>
                    <a:pt x="109" y="115"/>
                    <a:pt x="109" y="115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100" y="56"/>
                    <a:pt x="99" y="55"/>
                    <a:pt x="99" y="54"/>
                  </a:cubicBezTo>
                  <a:cubicBezTo>
                    <a:pt x="93" y="18"/>
                    <a:pt x="93" y="18"/>
                    <a:pt x="93" y="18"/>
                  </a:cubicBezTo>
                  <a:cubicBezTo>
                    <a:pt x="91" y="10"/>
                    <a:pt x="83" y="0"/>
                    <a:pt x="75" y="1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59" y="4"/>
                    <a:pt x="59" y="5"/>
                    <a:pt x="58" y="5"/>
                  </a:cubicBezTo>
                  <a:cubicBezTo>
                    <a:pt x="56" y="5"/>
                    <a:pt x="54" y="6"/>
                    <a:pt x="53" y="8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0" y="50"/>
                    <a:pt x="1" y="56"/>
                    <a:pt x="5" y="58"/>
                  </a:cubicBezTo>
                  <a:cubicBezTo>
                    <a:pt x="9" y="61"/>
                    <a:pt x="15" y="60"/>
                    <a:pt x="17" y="56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39" y="86"/>
                    <a:pt x="37" y="91"/>
                    <a:pt x="38" y="95"/>
                  </a:cubicBezTo>
                  <a:cubicBezTo>
                    <a:pt x="44" y="131"/>
                    <a:pt x="44" y="131"/>
                    <a:pt x="44" y="131"/>
                  </a:cubicBezTo>
                  <a:cubicBezTo>
                    <a:pt x="45" y="137"/>
                    <a:pt x="51" y="140"/>
                    <a:pt x="56" y="139"/>
                  </a:cubicBezTo>
                  <a:cubicBezTo>
                    <a:pt x="62" y="138"/>
                    <a:pt x="65" y="133"/>
                    <a:pt x="64" y="127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78" y="82"/>
                    <a:pt x="78" y="82"/>
                    <a:pt x="78" y="82"/>
                  </a:cubicBezTo>
                  <a:cubicBezTo>
                    <a:pt x="83" y="81"/>
                    <a:pt x="83" y="81"/>
                    <a:pt x="83" y="81"/>
                  </a:cubicBezTo>
                  <a:cubicBezTo>
                    <a:pt x="90" y="124"/>
                    <a:pt x="90" y="124"/>
                    <a:pt x="90" y="124"/>
                  </a:cubicBezTo>
                  <a:cubicBezTo>
                    <a:pt x="90" y="124"/>
                    <a:pt x="89" y="124"/>
                    <a:pt x="89" y="125"/>
                  </a:cubicBezTo>
                  <a:cubicBezTo>
                    <a:pt x="89" y="128"/>
                    <a:pt x="91" y="131"/>
                    <a:pt x="94" y="133"/>
                  </a:cubicBezTo>
                  <a:cubicBezTo>
                    <a:pt x="96" y="135"/>
                    <a:pt x="99" y="135"/>
                    <a:pt x="102" y="135"/>
                  </a:cubicBezTo>
                  <a:cubicBezTo>
                    <a:pt x="102" y="135"/>
                    <a:pt x="102" y="135"/>
                    <a:pt x="102" y="135"/>
                  </a:cubicBezTo>
                  <a:cubicBezTo>
                    <a:pt x="138" y="135"/>
                    <a:pt x="138" y="135"/>
                    <a:pt x="138" y="135"/>
                  </a:cubicBezTo>
                  <a:cubicBezTo>
                    <a:pt x="143" y="135"/>
                    <a:pt x="148" y="131"/>
                    <a:pt x="148" y="125"/>
                  </a:cubicBezTo>
                  <a:cubicBezTo>
                    <a:pt x="147" y="120"/>
                    <a:pt x="143" y="115"/>
                    <a:pt x="137" y="1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1" name="Freeform 304"/>
            <p:cNvSpPr/>
            <p:nvPr/>
          </p:nvSpPr>
          <p:spPr bwMode="auto">
            <a:xfrm>
              <a:off x="1347802" y="4624044"/>
              <a:ext cx="85729" cy="82560"/>
            </a:xfrm>
            <a:custGeom>
              <a:avLst/>
              <a:gdLst>
                <a:gd name="T0" fmla="*/ 26 w 45"/>
                <a:gd name="T1" fmla="*/ 43 h 45"/>
                <a:gd name="T2" fmla="*/ 43 w 45"/>
                <a:gd name="T3" fmla="*/ 19 h 45"/>
                <a:gd name="T4" fmla="*/ 19 w 45"/>
                <a:gd name="T5" fmla="*/ 2 h 45"/>
                <a:gd name="T6" fmla="*/ 2 w 45"/>
                <a:gd name="T7" fmla="*/ 26 h 45"/>
                <a:gd name="T8" fmla="*/ 26 w 45"/>
                <a:gd name="T9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5">
                  <a:moveTo>
                    <a:pt x="26" y="43"/>
                  </a:moveTo>
                  <a:cubicBezTo>
                    <a:pt x="38" y="41"/>
                    <a:pt x="45" y="30"/>
                    <a:pt x="43" y="19"/>
                  </a:cubicBezTo>
                  <a:cubicBezTo>
                    <a:pt x="41" y="8"/>
                    <a:pt x="30" y="0"/>
                    <a:pt x="19" y="2"/>
                  </a:cubicBezTo>
                  <a:cubicBezTo>
                    <a:pt x="8" y="4"/>
                    <a:pt x="0" y="15"/>
                    <a:pt x="2" y="26"/>
                  </a:cubicBezTo>
                  <a:cubicBezTo>
                    <a:pt x="5" y="37"/>
                    <a:pt x="15" y="45"/>
                    <a:pt x="26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2" name="Freeform 305"/>
            <p:cNvSpPr/>
            <p:nvPr/>
          </p:nvSpPr>
          <p:spPr bwMode="auto">
            <a:xfrm>
              <a:off x="1266835" y="4701841"/>
              <a:ext cx="290527" cy="279435"/>
            </a:xfrm>
            <a:custGeom>
              <a:avLst/>
              <a:gdLst>
                <a:gd name="T0" fmla="*/ 149 w 160"/>
                <a:gd name="T1" fmla="*/ 125 h 152"/>
                <a:gd name="T2" fmla="*/ 117 w 160"/>
                <a:gd name="T3" fmla="*/ 124 h 152"/>
                <a:gd name="T4" fmla="*/ 108 w 160"/>
                <a:gd name="T5" fmla="*/ 62 h 152"/>
                <a:gd name="T6" fmla="*/ 107 w 160"/>
                <a:gd name="T7" fmla="*/ 58 h 152"/>
                <a:gd name="T8" fmla="*/ 100 w 160"/>
                <a:gd name="T9" fmla="*/ 19 h 152"/>
                <a:gd name="T10" fmla="*/ 81 w 160"/>
                <a:gd name="T11" fmla="*/ 1 h 152"/>
                <a:gd name="T12" fmla="*/ 65 w 160"/>
                <a:gd name="T13" fmla="*/ 4 h 152"/>
                <a:gd name="T14" fmla="*/ 63 w 160"/>
                <a:gd name="T15" fmla="*/ 5 h 152"/>
                <a:gd name="T16" fmla="*/ 57 w 160"/>
                <a:gd name="T17" fmla="*/ 9 h 152"/>
                <a:gd name="T18" fmla="*/ 3 w 160"/>
                <a:gd name="T19" fmla="*/ 50 h 152"/>
                <a:gd name="T20" fmla="*/ 5 w 160"/>
                <a:gd name="T21" fmla="*/ 63 h 152"/>
                <a:gd name="T22" fmla="*/ 18 w 160"/>
                <a:gd name="T23" fmla="*/ 61 h 152"/>
                <a:gd name="T24" fmla="*/ 54 w 160"/>
                <a:gd name="T25" fmla="*/ 33 h 152"/>
                <a:gd name="T26" fmla="*/ 62 w 160"/>
                <a:gd name="T27" fmla="*/ 78 h 152"/>
                <a:gd name="T28" fmla="*/ 46 w 160"/>
                <a:gd name="T29" fmla="*/ 91 h 152"/>
                <a:gd name="T30" fmla="*/ 40 w 160"/>
                <a:gd name="T31" fmla="*/ 103 h 152"/>
                <a:gd name="T32" fmla="*/ 48 w 160"/>
                <a:gd name="T33" fmla="*/ 142 h 152"/>
                <a:gd name="T34" fmla="*/ 60 w 160"/>
                <a:gd name="T35" fmla="*/ 151 h 152"/>
                <a:gd name="T36" fmla="*/ 69 w 160"/>
                <a:gd name="T37" fmla="*/ 138 h 152"/>
                <a:gd name="T38" fmla="*/ 63 w 160"/>
                <a:gd name="T39" fmla="*/ 106 h 152"/>
                <a:gd name="T40" fmla="*/ 84 w 160"/>
                <a:gd name="T41" fmla="*/ 88 h 152"/>
                <a:gd name="T42" fmla="*/ 90 w 160"/>
                <a:gd name="T43" fmla="*/ 87 h 152"/>
                <a:gd name="T44" fmla="*/ 97 w 160"/>
                <a:gd name="T45" fmla="*/ 134 h 152"/>
                <a:gd name="T46" fmla="*/ 97 w 160"/>
                <a:gd name="T47" fmla="*/ 135 h 152"/>
                <a:gd name="T48" fmla="*/ 102 w 160"/>
                <a:gd name="T49" fmla="*/ 144 h 152"/>
                <a:gd name="T50" fmla="*/ 110 w 160"/>
                <a:gd name="T51" fmla="*/ 146 h 152"/>
                <a:gd name="T52" fmla="*/ 110 w 160"/>
                <a:gd name="T53" fmla="*/ 146 h 152"/>
                <a:gd name="T54" fmla="*/ 149 w 160"/>
                <a:gd name="T55" fmla="*/ 147 h 152"/>
                <a:gd name="T56" fmla="*/ 160 w 160"/>
                <a:gd name="T57" fmla="*/ 136 h 152"/>
                <a:gd name="T58" fmla="*/ 149 w 160"/>
                <a:gd name="T59" fmla="*/ 125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152">
                  <a:moveTo>
                    <a:pt x="149" y="125"/>
                  </a:moveTo>
                  <a:cubicBezTo>
                    <a:pt x="117" y="124"/>
                    <a:pt x="117" y="124"/>
                    <a:pt x="117" y="124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108" y="61"/>
                    <a:pt x="107" y="59"/>
                    <a:pt x="107" y="58"/>
                  </a:cubicBezTo>
                  <a:cubicBezTo>
                    <a:pt x="100" y="19"/>
                    <a:pt x="100" y="19"/>
                    <a:pt x="100" y="19"/>
                  </a:cubicBezTo>
                  <a:cubicBezTo>
                    <a:pt x="99" y="11"/>
                    <a:pt x="90" y="0"/>
                    <a:pt x="81" y="1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4" y="4"/>
                    <a:pt x="63" y="5"/>
                    <a:pt x="63" y="5"/>
                  </a:cubicBezTo>
                  <a:cubicBezTo>
                    <a:pt x="60" y="6"/>
                    <a:pt x="58" y="7"/>
                    <a:pt x="57" y="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0" y="54"/>
                    <a:pt x="1" y="60"/>
                    <a:pt x="5" y="63"/>
                  </a:cubicBezTo>
                  <a:cubicBezTo>
                    <a:pt x="10" y="66"/>
                    <a:pt x="15" y="65"/>
                    <a:pt x="18" y="61"/>
                  </a:cubicBezTo>
                  <a:cubicBezTo>
                    <a:pt x="54" y="33"/>
                    <a:pt x="54" y="33"/>
                    <a:pt x="54" y="33"/>
                  </a:cubicBezTo>
                  <a:cubicBezTo>
                    <a:pt x="62" y="78"/>
                    <a:pt x="62" y="78"/>
                    <a:pt x="62" y="78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42" y="93"/>
                    <a:pt x="39" y="98"/>
                    <a:pt x="40" y="103"/>
                  </a:cubicBezTo>
                  <a:cubicBezTo>
                    <a:pt x="48" y="142"/>
                    <a:pt x="48" y="142"/>
                    <a:pt x="48" y="142"/>
                  </a:cubicBezTo>
                  <a:cubicBezTo>
                    <a:pt x="49" y="148"/>
                    <a:pt x="54" y="152"/>
                    <a:pt x="60" y="151"/>
                  </a:cubicBezTo>
                  <a:cubicBezTo>
                    <a:pt x="66" y="150"/>
                    <a:pt x="70" y="144"/>
                    <a:pt x="69" y="138"/>
                  </a:cubicBezTo>
                  <a:cubicBezTo>
                    <a:pt x="63" y="106"/>
                    <a:pt x="63" y="106"/>
                    <a:pt x="63" y="106"/>
                  </a:cubicBezTo>
                  <a:cubicBezTo>
                    <a:pt x="84" y="88"/>
                    <a:pt x="84" y="88"/>
                    <a:pt x="84" y="88"/>
                  </a:cubicBezTo>
                  <a:cubicBezTo>
                    <a:pt x="90" y="87"/>
                    <a:pt x="90" y="87"/>
                    <a:pt x="90" y="87"/>
                  </a:cubicBezTo>
                  <a:cubicBezTo>
                    <a:pt x="97" y="134"/>
                    <a:pt x="97" y="134"/>
                    <a:pt x="97" y="134"/>
                  </a:cubicBezTo>
                  <a:cubicBezTo>
                    <a:pt x="97" y="134"/>
                    <a:pt x="97" y="135"/>
                    <a:pt x="97" y="135"/>
                  </a:cubicBezTo>
                  <a:cubicBezTo>
                    <a:pt x="97" y="139"/>
                    <a:pt x="99" y="142"/>
                    <a:pt x="102" y="144"/>
                  </a:cubicBezTo>
                  <a:cubicBezTo>
                    <a:pt x="104" y="146"/>
                    <a:pt x="107" y="147"/>
                    <a:pt x="110" y="146"/>
                  </a:cubicBezTo>
                  <a:cubicBezTo>
                    <a:pt x="110" y="146"/>
                    <a:pt x="110" y="146"/>
                    <a:pt x="110" y="146"/>
                  </a:cubicBezTo>
                  <a:cubicBezTo>
                    <a:pt x="149" y="147"/>
                    <a:pt x="149" y="147"/>
                    <a:pt x="149" y="147"/>
                  </a:cubicBezTo>
                  <a:cubicBezTo>
                    <a:pt x="155" y="147"/>
                    <a:pt x="160" y="142"/>
                    <a:pt x="160" y="136"/>
                  </a:cubicBezTo>
                  <a:cubicBezTo>
                    <a:pt x="160" y="129"/>
                    <a:pt x="155" y="125"/>
                    <a:pt x="149" y="1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3" name="Freeform 306"/>
            <p:cNvSpPr/>
            <p:nvPr/>
          </p:nvSpPr>
          <p:spPr bwMode="auto">
            <a:xfrm>
              <a:off x="1390666" y="4150911"/>
              <a:ext cx="11114" cy="12702"/>
            </a:xfrm>
            <a:custGeom>
              <a:avLst/>
              <a:gdLst>
                <a:gd name="T0" fmla="*/ 6 w 6"/>
                <a:gd name="T1" fmla="*/ 5 h 6"/>
                <a:gd name="T2" fmla="*/ 6 w 6"/>
                <a:gd name="T3" fmla="*/ 0 h 6"/>
                <a:gd name="T4" fmla="*/ 0 w 6"/>
                <a:gd name="T5" fmla="*/ 6 h 6"/>
                <a:gd name="T6" fmla="*/ 6 w 6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5"/>
                  </a:moveTo>
                  <a:cubicBezTo>
                    <a:pt x="6" y="3"/>
                    <a:pt x="6" y="1"/>
                    <a:pt x="6" y="0"/>
                  </a:cubicBezTo>
                  <a:cubicBezTo>
                    <a:pt x="4" y="1"/>
                    <a:pt x="2" y="3"/>
                    <a:pt x="0" y="6"/>
                  </a:cubicBezTo>
                  <a:cubicBezTo>
                    <a:pt x="1" y="5"/>
                    <a:pt x="3" y="5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4" name="Freeform 307"/>
            <p:cNvSpPr/>
            <p:nvPr/>
          </p:nvSpPr>
          <p:spPr bwMode="auto">
            <a:xfrm>
              <a:off x="1408130" y="4136621"/>
              <a:ext cx="52390" cy="22228"/>
            </a:xfrm>
            <a:custGeom>
              <a:avLst/>
              <a:gdLst>
                <a:gd name="T0" fmla="*/ 0 w 28"/>
                <a:gd name="T1" fmla="*/ 13 h 13"/>
                <a:gd name="T2" fmla="*/ 28 w 28"/>
                <a:gd name="T3" fmla="*/ 0 h 13"/>
                <a:gd name="T4" fmla="*/ 24 w 28"/>
                <a:gd name="T5" fmla="*/ 0 h 13"/>
                <a:gd name="T6" fmla="*/ 2 w 28"/>
                <a:gd name="T7" fmla="*/ 5 h 13"/>
                <a:gd name="T8" fmla="*/ 0 w 28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3">
                  <a:moveTo>
                    <a:pt x="0" y="13"/>
                  </a:moveTo>
                  <a:cubicBezTo>
                    <a:pt x="7" y="11"/>
                    <a:pt x="17" y="7"/>
                    <a:pt x="28" y="0"/>
                  </a:cubicBezTo>
                  <a:cubicBezTo>
                    <a:pt x="27" y="0"/>
                    <a:pt x="25" y="0"/>
                    <a:pt x="24" y="0"/>
                  </a:cubicBezTo>
                  <a:cubicBezTo>
                    <a:pt x="16" y="0"/>
                    <a:pt x="8" y="2"/>
                    <a:pt x="2" y="5"/>
                  </a:cubicBezTo>
                  <a:cubicBezTo>
                    <a:pt x="1" y="7"/>
                    <a:pt x="0" y="10"/>
                    <a:pt x="0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5" name="Freeform 308"/>
            <p:cNvSpPr/>
            <p:nvPr/>
          </p:nvSpPr>
          <p:spPr bwMode="auto">
            <a:xfrm>
              <a:off x="1404954" y="4138209"/>
              <a:ext cx="123831" cy="44455"/>
            </a:xfrm>
            <a:custGeom>
              <a:avLst/>
              <a:gdLst>
                <a:gd name="T0" fmla="*/ 0 w 66"/>
                <a:gd name="T1" fmla="*/ 16 h 25"/>
                <a:gd name="T2" fmla="*/ 0 w 66"/>
                <a:gd name="T3" fmla="*/ 20 h 25"/>
                <a:gd name="T4" fmla="*/ 10 w 66"/>
                <a:gd name="T5" fmla="*/ 17 h 25"/>
                <a:gd name="T6" fmla="*/ 66 w 66"/>
                <a:gd name="T7" fmla="*/ 25 h 25"/>
                <a:gd name="T8" fmla="*/ 35 w 66"/>
                <a:gd name="T9" fmla="*/ 0 h 25"/>
                <a:gd name="T10" fmla="*/ 0 w 66"/>
                <a:gd name="T11" fmla="*/ 1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25">
                  <a:moveTo>
                    <a:pt x="0" y="16"/>
                  </a:moveTo>
                  <a:cubicBezTo>
                    <a:pt x="0" y="18"/>
                    <a:pt x="0" y="19"/>
                    <a:pt x="0" y="20"/>
                  </a:cubicBezTo>
                  <a:cubicBezTo>
                    <a:pt x="3" y="19"/>
                    <a:pt x="6" y="18"/>
                    <a:pt x="10" y="17"/>
                  </a:cubicBezTo>
                  <a:cubicBezTo>
                    <a:pt x="26" y="12"/>
                    <a:pt x="45" y="15"/>
                    <a:pt x="66" y="25"/>
                  </a:cubicBezTo>
                  <a:cubicBezTo>
                    <a:pt x="60" y="13"/>
                    <a:pt x="49" y="3"/>
                    <a:pt x="35" y="0"/>
                  </a:cubicBezTo>
                  <a:cubicBezTo>
                    <a:pt x="22" y="10"/>
                    <a:pt x="9" y="15"/>
                    <a:pt x="0" y="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6" name="Freeform 309"/>
            <p:cNvSpPr/>
            <p:nvPr/>
          </p:nvSpPr>
          <p:spPr bwMode="auto">
            <a:xfrm>
              <a:off x="1366853" y="4168375"/>
              <a:ext cx="31752" cy="39693"/>
            </a:xfrm>
            <a:custGeom>
              <a:avLst/>
              <a:gdLst>
                <a:gd name="T0" fmla="*/ 17 w 17"/>
                <a:gd name="T1" fmla="*/ 6 h 21"/>
                <a:gd name="T2" fmla="*/ 17 w 17"/>
                <a:gd name="T3" fmla="*/ 0 h 21"/>
                <a:gd name="T4" fmla="*/ 9 w 17"/>
                <a:gd name="T5" fmla="*/ 1 h 21"/>
                <a:gd name="T6" fmla="*/ 8 w 17"/>
                <a:gd name="T7" fmla="*/ 1 h 21"/>
                <a:gd name="T8" fmla="*/ 0 w 17"/>
                <a:gd name="T9" fmla="*/ 21 h 21"/>
                <a:gd name="T10" fmla="*/ 17 w 17"/>
                <a:gd name="T11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1">
                  <a:moveTo>
                    <a:pt x="17" y="6"/>
                  </a:moveTo>
                  <a:cubicBezTo>
                    <a:pt x="17" y="4"/>
                    <a:pt x="17" y="2"/>
                    <a:pt x="17" y="0"/>
                  </a:cubicBezTo>
                  <a:cubicBezTo>
                    <a:pt x="14" y="1"/>
                    <a:pt x="11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4" y="7"/>
                    <a:pt x="1" y="13"/>
                    <a:pt x="0" y="21"/>
                  </a:cubicBezTo>
                  <a:cubicBezTo>
                    <a:pt x="2" y="17"/>
                    <a:pt x="8" y="11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7" name="Freeform 310"/>
            <p:cNvSpPr/>
            <p:nvPr/>
          </p:nvSpPr>
          <p:spPr bwMode="auto">
            <a:xfrm>
              <a:off x="1408130" y="4206480"/>
              <a:ext cx="115893" cy="98437"/>
            </a:xfrm>
            <a:custGeom>
              <a:avLst/>
              <a:gdLst>
                <a:gd name="T0" fmla="*/ 3 w 63"/>
                <a:gd name="T1" fmla="*/ 2 h 54"/>
                <a:gd name="T2" fmla="*/ 0 w 63"/>
                <a:gd name="T3" fmla="*/ 2 h 54"/>
                <a:gd name="T4" fmla="*/ 34 w 63"/>
                <a:gd name="T5" fmla="*/ 54 h 54"/>
                <a:gd name="T6" fmla="*/ 63 w 63"/>
                <a:gd name="T7" fmla="*/ 33 h 54"/>
                <a:gd name="T8" fmla="*/ 3 w 63"/>
                <a:gd name="T9" fmla="*/ 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54">
                  <a:moveTo>
                    <a:pt x="3" y="2"/>
                  </a:moveTo>
                  <a:cubicBezTo>
                    <a:pt x="2" y="2"/>
                    <a:pt x="1" y="2"/>
                    <a:pt x="0" y="2"/>
                  </a:cubicBezTo>
                  <a:cubicBezTo>
                    <a:pt x="4" y="23"/>
                    <a:pt x="15" y="40"/>
                    <a:pt x="34" y="54"/>
                  </a:cubicBezTo>
                  <a:cubicBezTo>
                    <a:pt x="46" y="51"/>
                    <a:pt x="57" y="44"/>
                    <a:pt x="63" y="33"/>
                  </a:cubicBezTo>
                  <a:cubicBezTo>
                    <a:pt x="51" y="23"/>
                    <a:pt x="23" y="0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8" name="Freeform 311"/>
            <p:cNvSpPr/>
            <p:nvPr/>
          </p:nvSpPr>
          <p:spPr bwMode="auto">
            <a:xfrm>
              <a:off x="1404954" y="4165200"/>
              <a:ext cx="131768" cy="95262"/>
            </a:xfrm>
            <a:custGeom>
              <a:avLst/>
              <a:gdLst>
                <a:gd name="T0" fmla="*/ 11 w 71"/>
                <a:gd name="T1" fmla="*/ 5 h 51"/>
                <a:gd name="T2" fmla="*/ 0 w 71"/>
                <a:gd name="T3" fmla="*/ 9 h 51"/>
                <a:gd name="T4" fmla="*/ 0 w 71"/>
                <a:gd name="T5" fmla="*/ 19 h 51"/>
                <a:gd name="T6" fmla="*/ 3 w 71"/>
                <a:gd name="T7" fmla="*/ 19 h 51"/>
                <a:gd name="T8" fmla="*/ 66 w 71"/>
                <a:gd name="T9" fmla="*/ 51 h 51"/>
                <a:gd name="T10" fmla="*/ 71 w 71"/>
                <a:gd name="T11" fmla="*/ 30 h 51"/>
                <a:gd name="T12" fmla="*/ 69 w 71"/>
                <a:gd name="T13" fmla="*/ 15 h 51"/>
                <a:gd name="T14" fmla="*/ 11 w 71"/>
                <a:gd name="T15" fmla="*/ 5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" h="51">
                  <a:moveTo>
                    <a:pt x="11" y="5"/>
                  </a:moveTo>
                  <a:cubicBezTo>
                    <a:pt x="7" y="6"/>
                    <a:pt x="3" y="7"/>
                    <a:pt x="0" y="9"/>
                  </a:cubicBezTo>
                  <a:cubicBezTo>
                    <a:pt x="0" y="12"/>
                    <a:pt x="0" y="16"/>
                    <a:pt x="0" y="19"/>
                  </a:cubicBezTo>
                  <a:cubicBezTo>
                    <a:pt x="1" y="19"/>
                    <a:pt x="2" y="19"/>
                    <a:pt x="3" y="19"/>
                  </a:cubicBezTo>
                  <a:cubicBezTo>
                    <a:pt x="24" y="17"/>
                    <a:pt x="52" y="38"/>
                    <a:pt x="66" y="51"/>
                  </a:cubicBezTo>
                  <a:cubicBezTo>
                    <a:pt x="69" y="44"/>
                    <a:pt x="71" y="37"/>
                    <a:pt x="71" y="30"/>
                  </a:cubicBezTo>
                  <a:cubicBezTo>
                    <a:pt x="71" y="24"/>
                    <a:pt x="70" y="19"/>
                    <a:pt x="69" y="15"/>
                  </a:cubicBezTo>
                  <a:cubicBezTo>
                    <a:pt x="47" y="3"/>
                    <a:pt x="28" y="0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19" name="Freeform 312"/>
            <p:cNvSpPr/>
            <p:nvPr/>
          </p:nvSpPr>
          <p:spPr bwMode="auto">
            <a:xfrm>
              <a:off x="1365265" y="4189016"/>
              <a:ext cx="33340" cy="79385"/>
            </a:xfrm>
            <a:custGeom>
              <a:avLst/>
              <a:gdLst>
                <a:gd name="T0" fmla="*/ 15 w 18"/>
                <a:gd name="T1" fmla="*/ 13 h 44"/>
                <a:gd name="T2" fmla="*/ 18 w 18"/>
                <a:gd name="T3" fmla="*/ 9 h 44"/>
                <a:gd name="T4" fmla="*/ 18 w 18"/>
                <a:gd name="T5" fmla="*/ 8 h 44"/>
                <a:gd name="T6" fmla="*/ 18 w 18"/>
                <a:gd name="T7" fmla="*/ 0 h 44"/>
                <a:gd name="T8" fmla="*/ 0 w 18"/>
                <a:gd name="T9" fmla="*/ 19 h 44"/>
                <a:gd name="T10" fmla="*/ 8 w 18"/>
                <a:gd name="T11" fmla="*/ 44 h 44"/>
                <a:gd name="T12" fmla="*/ 15 w 18"/>
                <a:gd name="T13" fmla="*/ 1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4">
                  <a:moveTo>
                    <a:pt x="15" y="13"/>
                  </a:moveTo>
                  <a:cubicBezTo>
                    <a:pt x="16" y="11"/>
                    <a:pt x="17" y="10"/>
                    <a:pt x="18" y="9"/>
                  </a:cubicBezTo>
                  <a:cubicBezTo>
                    <a:pt x="18" y="9"/>
                    <a:pt x="18" y="8"/>
                    <a:pt x="18" y="8"/>
                  </a:cubicBezTo>
                  <a:cubicBezTo>
                    <a:pt x="18" y="5"/>
                    <a:pt x="18" y="2"/>
                    <a:pt x="18" y="0"/>
                  </a:cubicBezTo>
                  <a:cubicBezTo>
                    <a:pt x="11" y="4"/>
                    <a:pt x="3" y="14"/>
                    <a:pt x="0" y="19"/>
                  </a:cubicBezTo>
                  <a:cubicBezTo>
                    <a:pt x="0" y="28"/>
                    <a:pt x="3" y="37"/>
                    <a:pt x="8" y="44"/>
                  </a:cubicBezTo>
                  <a:cubicBezTo>
                    <a:pt x="8" y="36"/>
                    <a:pt x="8" y="21"/>
                    <a:pt x="15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0" name="Freeform 313"/>
            <p:cNvSpPr/>
            <p:nvPr/>
          </p:nvSpPr>
          <p:spPr bwMode="auto">
            <a:xfrm>
              <a:off x="1385904" y="4214419"/>
              <a:ext cx="74616" cy="90498"/>
            </a:xfrm>
            <a:custGeom>
              <a:avLst/>
              <a:gdLst>
                <a:gd name="T0" fmla="*/ 8 w 40"/>
                <a:gd name="T1" fmla="*/ 0 h 50"/>
                <a:gd name="T2" fmla="*/ 7 w 40"/>
                <a:gd name="T3" fmla="*/ 1 h 50"/>
                <a:gd name="T4" fmla="*/ 2 w 40"/>
                <a:gd name="T5" fmla="*/ 36 h 50"/>
                <a:gd name="T6" fmla="*/ 36 w 40"/>
                <a:gd name="T7" fmla="*/ 50 h 50"/>
                <a:gd name="T8" fmla="*/ 40 w 40"/>
                <a:gd name="T9" fmla="*/ 50 h 50"/>
                <a:gd name="T10" fmla="*/ 8 w 40"/>
                <a:gd name="T1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0">
                  <a:moveTo>
                    <a:pt x="8" y="0"/>
                  </a:moveTo>
                  <a:cubicBezTo>
                    <a:pt x="8" y="0"/>
                    <a:pt x="7" y="1"/>
                    <a:pt x="7" y="1"/>
                  </a:cubicBezTo>
                  <a:cubicBezTo>
                    <a:pt x="0" y="10"/>
                    <a:pt x="1" y="29"/>
                    <a:pt x="2" y="36"/>
                  </a:cubicBezTo>
                  <a:cubicBezTo>
                    <a:pt x="10" y="45"/>
                    <a:pt x="22" y="50"/>
                    <a:pt x="36" y="50"/>
                  </a:cubicBezTo>
                  <a:cubicBezTo>
                    <a:pt x="37" y="50"/>
                    <a:pt x="39" y="50"/>
                    <a:pt x="40" y="50"/>
                  </a:cubicBezTo>
                  <a:cubicBezTo>
                    <a:pt x="20" y="34"/>
                    <a:pt x="11" y="15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1" name="Freeform 314"/>
            <p:cNvSpPr/>
            <p:nvPr/>
          </p:nvSpPr>
          <p:spPr bwMode="auto">
            <a:xfrm>
              <a:off x="2022521" y="2593380"/>
              <a:ext cx="11114" cy="11114"/>
            </a:xfrm>
            <a:custGeom>
              <a:avLst/>
              <a:gdLst>
                <a:gd name="T0" fmla="*/ 5 w 5"/>
                <a:gd name="T1" fmla="*/ 4 h 5"/>
                <a:gd name="T2" fmla="*/ 5 w 5"/>
                <a:gd name="T3" fmla="*/ 0 h 5"/>
                <a:gd name="T4" fmla="*/ 0 w 5"/>
                <a:gd name="T5" fmla="*/ 5 h 5"/>
                <a:gd name="T6" fmla="*/ 5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3"/>
                    <a:pt x="5" y="1"/>
                    <a:pt x="5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1" y="5"/>
                    <a:pt x="3" y="5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2" name="Freeform 315"/>
            <p:cNvSpPr/>
            <p:nvPr/>
          </p:nvSpPr>
          <p:spPr bwMode="auto">
            <a:xfrm>
              <a:off x="2036810" y="2583854"/>
              <a:ext cx="41277" cy="19052"/>
            </a:xfrm>
            <a:custGeom>
              <a:avLst/>
              <a:gdLst>
                <a:gd name="T0" fmla="*/ 0 w 22"/>
                <a:gd name="T1" fmla="*/ 10 h 10"/>
                <a:gd name="T2" fmla="*/ 22 w 22"/>
                <a:gd name="T3" fmla="*/ 0 h 10"/>
                <a:gd name="T4" fmla="*/ 18 w 22"/>
                <a:gd name="T5" fmla="*/ 0 h 10"/>
                <a:gd name="T6" fmla="*/ 1 w 22"/>
                <a:gd name="T7" fmla="*/ 4 h 10"/>
                <a:gd name="T8" fmla="*/ 0 w 2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6" y="8"/>
                    <a:pt x="13" y="5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2" y="0"/>
                    <a:pt x="6" y="1"/>
                    <a:pt x="1" y="4"/>
                  </a:cubicBezTo>
                  <a:cubicBezTo>
                    <a:pt x="1" y="5"/>
                    <a:pt x="0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3" name="Freeform 316"/>
            <p:cNvSpPr/>
            <p:nvPr/>
          </p:nvSpPr>
          <p:spPr bwMode="auto">
            <a:xfrm>
              <a:off x="2035222" y="2585442"/>
              <a:ext cx="95255" cy="31754"/>
            </a:xfrm>
            <a:custGeom>
              <a:avLst/>
              <a:gdLst>
                <a:gd name="T0" fmla="*/ 1 w 51"/>
                <a:gd name="T1" fmla="*/ 12 h 18"/>
                <a:gd name="T2" fmla="*/ 0 w 51"/>
                <a:gd name="T3" fmla="*/ 15 h 18"/>
                <a:gd name="T4" fmla="*/ 8 w 51"/>
                <a:gd name="T5" fmla="*/ 12 h 18"/>
                <a:gd name="T6" fmla="*/ 51 w 51"/>
                <a:gd name="T7" fmla="*/ 18 h 18"/>
                <a:gd name="T8" fmla="*/ 27 w 51"/>
                <a:gd name="T9" fmla="*/ 0 h 18"/>
                <a:gd name="T10" fmla="*/ 1 w 51"/>
                <a:gd name="T1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8">
                  <a:moveTo>
                    <a:pt x="1" y="12"/>
                  </a:moveTo>
                  <a:cubicBezTo>
                    <a:pt x="1" y="13"/>
                    <a:pt x="0" y="14"/>
                    <a:pt x="0" y="15"/>
                  </a:cubicBezTo>
                  <a:cubicBezTo>
                    <a:pt x="3" y="14"/>
                    <a:pt x="5" y="13"/>
                    <a:pt x="8" y="12"/>
                  </a:cubicBezTo>
                  <a:cubicBezTo>
                    <a:pt x="20" y="9"/>
                    <a:pt x="35" y="11"/>
                    <a:pt x="51" y="18"/>
                  </a:cubicBezTo>
                  <a:cubicBezTo>
                    <a:pt x="46" y="9"/>
                    <a:pt x="38" y="2"/>
                    <a:pt x="27" y="0"/>
                  </a:cubicBezTo>
                  <a:cubicBezTo>
                    <a:pt x="17" y="7"/>
                    <a:pt x="7" y="11"/>
                    <a:pt x="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4" name="Freeform 317"/>
            <p:cNvSpPr/>
            <p:nvPr/>
          </p:nvSpPr>
          <p:spPr bwMode="auto">
            <a:xfrm>
              <a:off x="2005059" y="2609257"/>
              <a:ext cx="25401" cy="26991"/>
            </a:xfrm>
            <a:custGeom>
              <a:avLst/>
              <a:gdLst>
                <a:gd name="T0" fmla="*/ 13 w 13"/>
                <a:gd name="T1" fmla="*/ 4 h 15"/>
                <a:gd name="T2" fmla="*/ 13 w 13"/>
                <a:gd name="T3" fmla="*/ 0 h 15"/>
                <a:gd name="T4" fmla="*/ 7 w 13"/>
                <a:gd name="T5" fmla="*/ 0 h 15"/>
                <a:gd name="T6" fmla="*/ 6 w 13"/>
                <a:gd name="T7" fmla="*/ 0 h 15"/>
                <a:gd name="T8" fmla="*/ 0 w 13"/>
                <a:gd name="T9" fmla="*/ 15 h 15"/>
                <a:gd name="T10" fmla="*/ 13 w 13"/>
                <a:gd name="T11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5">
                  <a:moveTo>
                    <a:pt x="13" y="4"/>
                  </a:moveTo>
                  <a:cubicBezTo>
                    <a:pt x="13" y="2"/>
                    <a:pt x="13" y="1"/>
                    <a:pt x="13" y="0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3" y="4"/>
                    <a:pt x="1" y="10"/>
                    <a:pt x="0" y="15"/>
                  </a:cubicBezTo>
                  <a:cubicBezTo>
                    <a:pt x="2" y="12"/>
                    <a:pt x="6" y="8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5" name="Freeform 318"/>
            <p:cNvSpPr/>
            <p:nvPr/>
          </p:nvSpPr>
          <p:spPr bwMode="auto">
            <a:xfrm>
              <a:off x="2036810" y="2636249"/>
              <a:ext cx="88904" cy="76209"/>
            </a:xfrm>
            <a:custGeom>
              <a:avLst/>
              <a:gdLst>
                <a:gd name="T0" fmla="*/ 2 w 48"/>
                <a:gd name="T1" fmla="*/ 1 h 41"/>
                <a:gd name="T2" fmla="*/ 0 w 48"/>
                <a:gd name="T3" fmla="*/ 2 h 41"/>
                <a:gd name="T4" fmla="*/ 26 w 48"/>
                <a:gd name="T5" fmla="*/ 41 h 41"/>
                <a:gd name="T6" fmla="*/ 48 w 48"/>
                <a:gd name="T7" fmla="*/ 25 h 41"/>
                <a:gd name="T8" fmla="*/ 2 w 48"/>
                <a:gd name="T9" fmla="*/ 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1">
                  <a:moveTo>
                    <a:pt x="2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3" y="17"/>
                    <a:pt x="12" y="30"/>
                    <a:pt x="26" y="41"/>
                  </a:cubicBezTo>
                  <a:cubicBezTo>
                    <a:pt x="35" y="39"/>
                    <a:pt x="43" y="33"/>
                    <a:pt x="48" y="25"/>
                  </a:cubicBezTo>
                  <a:cubicBezTo>
                    <a:pt x="39" y="17"/>
                    <a:pt x="17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6" name="Freeform 319"/>
            <p:cNvSpPr/>
            <p:nvPr/>
          </p:nvSpPr>
          <p:spPr bwMode="auto">
            <a:xfrm>
              <a:off x="2035222" y="2606082"/>
              <a:ext cx="101605" cy="69859"/>
            </a:xfrm>
            <a:custGeom>
              <a:avLst/>
              <a:gdLst>
                <a:gd name="T0" fmla="*/ 8 w 55"/>
                <a:gd name="T1" fmla="*/ 3 h 38"/>
                <a:gd name="T2" fmla="*/ 0 w 55"/>
                <a:gd name="T3" fmla="*/ 7 h 38"/>
                <a:gd name="T4" fmla="*/ 1 w 55"/>
                <a:gd name="T5" fmla="*/ 14 h 38"/>
                <a:gd name="T6" fmla="*/ 3 w 55"/>
                <a:gd name="T7" fmla="*/ 14 h 38"/>
                <a:gd name="T8" fmla="*/ 51 w 55"/>
                <a:gd name="T9" fmla="*/ 38 h 38"/>
                <a:gd name="T10" fmla="*/ 55 w 55"/>
                <a:gd name="T11" fmla="*/ 22 h 38"/>
                <a:gd name="T12" fmla="*/ 53 w 55"/>
                <a:gd name="T13" fmla="*/ 11 h 38"/>
                <a:gd name="T14" fmla="*/ 8 w 55"/>
                <a:gd name="T15" fmla="*/ 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8">
                  <a:moveTo>
                    <a:pt x="8" y="3"/>
                  </a:moveTo>
                  <a:cubicBezTo>
                    <a:pt x="5" y="4"/>
                    <a:pt x="3" y="5"/>
                    <a:pt x="0" y="7"/>
                  </a:cubicBezTo>
                  <a:cubicBezTo>
                    <a:pt x="0" y="9"/>
                    <a:pt x="0" y="12"/>
                    <a:pt x="1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19" y="13"/>
                    <a:pt x="40" y="29"/>
                    <a:pt x="51" y="38"/>
                  </a:cubicBezTo>
                  <a:cubicBezTo>
                    <a:pt x="53" y="33"/>
                    <a:pt x="55" y="28"/>
                    <a:pt x="55" y="22"/>
                  </a:cubicBezTo>
                  <a:cubicBezTo>
                    <a:pt x="55" y="18"/>
                    <a:pt x="54" y="14"/>
                    <a:pt x="53" y="11"/>
                  </a:cubicBezTo>
                  <a:cubicBezTo>
                    <a:pt x="36" y="2"/>
                    <a:pt x="2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7" name="Freeform 320"/>
            <p:cNvSpPr/>
            <p:nvPr/>
          </p:nvSpPr>
          <p:spPr bwMode="auto">
            <a:xfrm>
              <a:off x="2005059" y="2623547"/>
              <a:ext cx="28576" cy="61920"/>
            </a:xfrm>
            <a:custGeom>
              <a:avLst/>
              <a:gdLst>
                <a:gd name="T0" fmla="*/ 11 w 14"/>
                <a:gd name="T1" fmla="*/ 9 h 33"/>
                <a:gd name="T2" fmla="*/ 14 w 14"/>
                <a:gd name="T3" fmla="*/ 7 h 33"/>
                <a:gd name="T4" fmla="*/ 14 w 14"/>
                <a:gd name="T5" fmla="*/ 6 h 33"/>
                <a:gd name="T6" fmla="*/ 13 w 14"/>
                <a:gd name="T7" fmla="*/ 0 h 33"/>
                <a:gd name="T8" fmla="*/ 0 w 14"/>
                <a:gd name="T9" fmla="*/ 14 h 33"/>
                <a:gd name="T10" fmla="*/ 6 w 14"/>
                <a:gd name="T11" fmla="*/ 33 h 33"/>
                <a:gd name="T12" fmla="*/ 11 w 14"/>
                <a:gd name="T13" fmla="*/ 9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11" y="9"/>
                  </a:moveTo>
                  <a:cubicBezTo>
                    <a:pt x="12" y="8"/>
                    <a:pt x="13" y="7"/>
                    <a:pt x="14" y="7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3" y="4"/>
                    <a:pt x="13" y="1"/>
                    <a:pt x="13" y="0"/>
                  </a:cubicBezTo>
                  <a:cubicBezTo>
                    <a:pt x="8" y="3"/>
                    <a:pt x="2" y="11"/>
                    <a:pt x="0" y="14"/>
                  </a:cubicBezTo>
                  <a:cubicBezTo>
                    <a:pt x="0" y="21"/>
                    <a:pt x="2" y="28"/>
                    <a:pt x="6" y="33"/>
                  </a:cubicBezTo>
                  <a:cubicBezTo>
                    <a:pt x="5" y="27"/>
                    <a:pt x="6" y="16"/>
                    <a:pt x="1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8" name="Freeform 321"/>
            <p:cNvSpPr/>
            <p:nvPr/>
          </p:nvSpPr>
          <p:spPr bwMode="auto">
            <a:xfrm>
              <a:off x="2020934" y="2642599"/>
              <a:ext cx="57153" cy="71446"/>
            </a:xfrm>
            <a:custGeom>
              <a:avLst/>
              <a:gdLst>
                <a:gd name="T0" fmla="*/ 6 w 31"/>
                <a:gd name="T1" fmla="*/ 0 h 39"/>
                <a:gd name="T2" fmla="*/ 5 w 31"/>
                <a:gd name="T3" fmla="*/ 1 h 39"/>
                <a:gd name="T4" fmla="*/ 1 w 31"/>
                <a:gd name="T5" fmla="*/ 28 h 39"/>
                <a:gd name="T6" fmla="*/ 27 w 31"/>
                <a:gd name="T7" fmla="*/ 39 h 39"/>
                <a:gd name="T8" fmla="*/ 31 w 31"/>
                <a:gd name="T9" fmla="*/ 39 h 39"/>
                <a:gd name="T10" fmla="*/ 6 w 31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9">
                  <a:moveTo>
                    <a:pt x="6" y="0"/>
                  </a:moveTo>
                  <a:cubicBezTo>
                    <a:pt x="6" y="1"/>
                    <a:pt x="6" y="1"/>
                    <a:pt x="5" y="1"/>
                  </a:cubicBezTo>
                  <a:cubicBezTo>
                    <a:pt x="0" y="8"/>
                    <a:pt x="1" y="23"/>
                    <a:pt x="1" y="28"/>
                  </a:cubicBezTo>
                  <a:cubicBezTo>
                    <a:pt x="8" y="35"/>
                    <a:pt x="17" y="39"/>
                    <a:pt x="27" y="39"/>
                  </a:cubicBezTo>
                  <a:cubicBezTo>
                    <a:pt x="28" y="39"/>
                    <a:pt x="30" y="39"/>
                    <a:pt x="31" y="39"/>
                  </a:cubicBezTo>
                  <a:cubicBezTo>
                    <a:pt x="15" y="26"/>
                    <a:pt x="9" y="12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9" name="Freeform 322"/>
            <p:cNvSpPr/>
            <p:nvPr/>
          </p:nvSpPr>
          <p:spPr bwMode="auto">
            <a:xfrm>
              <a:off x="2270183" y="2315534"/>
              <a:ext cx="9525" cy="9526"/>
            </a:xfrm>
            <a:custGeom>
              <a:avLst/>
              <a:gdLst>
                <a:gd name="T0" fmla="*/ 5 w 6"/>
                <a:gd name="T1" fmla="*/ 5 h 5"/>
                <a:gd name="T2" fmla="*/ 6 w 6"/>
                <a:gd name="T3" fmla="*/ 0 h 5"/>
                <a:gd name="T4" fmla="*/ 0 w 6"/>
                <a:gd name="T5" fmla="*/ 5 h 5"/>
                <a:gd name="T6" fmla="*/ 5 w 6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5">
                  <a:moveTo>
                    <a:pt x="5" y="5"/>
                  </a:moveTo>
                  <a:cubicBezTo>
                    <a:pt x="6" y="3"/>
                    <a:pt x="6" y="1"/>
                    <a:pt x="6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2" y="5"/>
                    <a:pt x="3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0" name="Freeform 323"/>
            <p:cNvSpPr/>
            <p:nvPr/>
          </p:nvSpPr>
          <p:spPr bwMode="auto">
            <a:xfrm>
              <a:off x="2284472" y="2299657"/>
              <a:ext cx="49214" cy="23815"/>
            </a:xfrm>
            <a:custGeom>
              <a:avLst/>
              <a:gdLst>
                <a:gd name="T0" fmla="*/ 0 w 26"/>
                <a:gd name="T1" fmla="*/ 12 h 12"/>
                <a:gd name="T2" fmla="*/ 26 w 26"/>
                <a:gd name="T3" fmla="*/ 1 h 12"/>
                <a:gd name="T4" fmla="*/ 21 w 26"/>
                <a:gd name="T5" fmla="*/ 0 h 12"/>
                <a:gd name="T6" fmla="*/ 2 w 26"/>
                <a:gd name="T7" fmla="*/ 5 h 12"/>
                <a:gd name="T8" fmla="*/ 0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0" y="12"/>
                  </a:moveTo>
                  <a:cubicBezTo>
                    <a:pt x="7" y="10"/>
                    <a:pt x="16" y="7"/>
                    <a:pt x="26" y="1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8" y="2"/>
                    <a:pt x="2" y="5"/>
                  </a:cubicBezTo>
                  <a:cubicBezTo>
                    <a:pt x="1" y="7"/>
                    <a:pt x="1" y="1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1" name="Freeform 324"/>
            <p:cNvSpPr/>
            <p:nvPr/>
          </p:nvSpPr>
          <p:spPr bwMode="auto">
            <a:xfrm>
              <a:off x="2284472" y="2302832"/>
              <a:ext cx="107955" cy="39692"/>
            </a:xfrm>
            <a:custGeom>
              <a:avLst/>
              <a:gdLst>
                <a:gd name="T0" fmla="*/ 0 w 58"/>
                <a:gd name="T1" fmla="*/ 15 h 22"/>
                <a:gd name="T2" fmla="*/ 0 w 58"/>
                <a:gd name="T3" fmla="*/ 18 h 22"/>
                <a:gd name="T4" fmla="*/ 8 w 58"/>
                <a:gd name="T5" fmla="*/ 15 h 22"/>
                <a:gd name="T6" fmla="*/ 58 w 58"/>
                <a:gd name="T7" fmla="*/ 22 h 22"/>
                <a:gd name="T8" fmla="*/ 31 w 58"/>
                <a:gd name="T9" fmla="*/ 0 h 22"/>
                <a:gd name="T10" fmla="*/ 0 w 58"/>
                <a:gd name="T11" fmla="*/ 1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8" h="22">
                  <a:moveTo>
                    <a:pt x="0" y="15"/>
                  </a:moveTo>
                  <a:cubicBezTo>
                    <a:pt x="0" y="16"/>
                    <a:pt x="0" y="17"/>
                    <a:pt x="0" y="18"/>
                  </a:cubicBezTo>
                  <a:cubicBezTo>
                    <a:pt x="2" y="17"/>
                    <a:pt x="5" y="16"/>
                    <a:pt x="8" y="15"/>
                  </a:cubicBezTo>
                  <a:cubicBezTo>
                    <a:pt x="23" y="11"/>
                    <a:pt x="40" y="13"/>
                    <a:pt x="58" y="22"/>
                  </a:cubicBezTo>
                  <a:cubicBezTo>
                    <a:pt x="53" y="12"/>
                    <a:pt x="43" y="3"/>
                    <a:pt x="31" y="0"/>
                  </a:cubicBezTo>
                  <a:cubicBezTo>
                    <a:pt x="19" y="9"/>
                    <a:pt x="8" y="13"/>
                    <a:pt x="0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2" name="Freeform 325"/>
            <p:cNvSpPr/>
            <p:nvPr/>
          </p:nvSpPr>
          <p:spPr bwMode="auto">
            <a:xfrm>
              <a:off x="2247957" y="2331411"/>
              <a:ext cx="30164" cy="34929"/>
            </a:xfrm>
            <a:custGeom>
              <a:avLst/>
              <a:gdLst>
                <a:gd name="T0" fmla="*/ 16 w 16"/>
                <a:gd name="T1" fmla="*/ 4 h 18"/>
                <a:gd name="T2" fmla="*/ 16 w 16"/>
                <a:gd name="T3" fmla="*/ 0 h 18"/>
                <a:gd name="T4" fmla="*/ 9 w 16"/>
                <a:gd name="T5" fmla="*/ 0 h 18"/>
                <a:gd name="T6" fmla="*/ 8 w 16"/>
                <a:gd name="T7" fmla="*/ 0 h 18"/>
                <a:gd name="T8" fmla="*/ 0 w 16"/>
                <a:gd name="T9" fmla="*/ 18 h 18"/>
                <a:gd name="T10" fmla="*/ 16 w 16"/>
                <a:gd name="T11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6" y="4"/>
                  </a:moveTo>
                  <a:cubicBezTo>
                    <a:pt x="16" y="3"/>
                    <a:pt x="16" y="1"/>
                    <a:pt x="16" y="0"/>
                  </a:cubicBezTo>
                  <a:cubicBezTo>
                    <a:pt x="13" y="0"/>
                    <a:pt x="11" y="0"/>
                    <a:pt x="9" y="0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4" y="5"/>
                    <a:pt x="2" y="11"/>
                    <a:pt x="0" y="18"/>
                  </a:cubicBezTo>
                  <a:cubicBezTo>
                    <a:pt x="3" y="14"/>
                    <a:pt x="8" y="9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3" name="Freeform 326"/>
            <p:cNvSpPr/>
            <p:nvPr/>
          </p:nvSpPr>
          <p:spPr bwMode="auto">
            <a:xfrm>
              <a:off x="2286059" y="2363165"/>
              <a:ext cx="101605" cy="87323"/>
            </a:xfrm>
            <a:custGeom>
              <a:avLst/>
              <a:gdLst>
                <a:gd name="T0" fmla="*/ 2 w 55"/>
                <a:gd name="T1" fmla="*/ 2 h 48"/>
                <a:gd name="T2" fmla="*/ 0 w 55"/>
                <a:gd name="T3" fmla="*/ 2 h 48"/>
                <a:gd name="T4" fmla="*/ 30 w 55"/>
                <a:gd name="T5" fmla="*/ 48 h 48"/>
                <a:gd name="T6" fmla="*/ 55 w 55"/>
                <a:gd name="T7" fmla="*/ 30 h 48"/>
                <a:gd name="T8" fmla="*/ 2 w 55"/>
                <a:gd name="T9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48">
                  <a:moveTo>
                    <a:pt x="2" y="2"/>
                  </a:moveTo>
                  <a:cubicBezTo>
                    <a:pt x="1" y="2"/>
                    <a:pt x="0" y="2"/>
                    <a:pt x="0" y="2"/>
                  </a:cubicBezTo>
                  <a:cubicBezTo>
                    <a:pt x="3" y="21"/>
                    <a:pt x="13" y="36"/>
                    <a:pt x="30" y="48"/>
                  </a:cubicBezTo>
                  <a:cubicBezTo>
                    <a:pt x="41" y="46"/>
                    <a:pt x="50" y="39"/>
                    <a:pt x="55" y="30"/>
                  </a:cubicBezTo>
                  <a:cubicBezTo>
                    <a:pt x="45" y="21"/>
                    <a:pt x="19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4" name="Freeform 327"/>
            <p:cNvSpPr/>
            <p:nvPr/>
          </p:nvSpPr>
          <p:spPr bwMode="auto">
            <a:xfrm>
              <a:off x="2284472" y="2329823"/>
              <a:ext cx="115893" cy="80973"/>
            </a:xfrm>
            <a:custGeom>
              <a:avLst/>
              <a:gdLst>
                <a:gd name="T0" fmla="*/ 10 w 64"/>
                <a:gd name="T1" fmla="*/ 4 h 44"/>
                <a:gd name="T2" fmla="*/ 0 w 64"/>
                <a:gd name="T3" fmla="*/ 8 h 44"/>
                <a:gd name="T4" fmla="*/ 1 w 64"/>
                <a:gd name="T5" fmla="*/ 17 h 44"/>
                <a:gd name="T6" fmla="*/ 4 w 64"/>
                <a:gd name="T7" fmla="*/ 16 h 44"/>
                <a:gd name="T8" fmla="*/ 59 w 64"/>
                <a:gd name="T9" fmla="*/ 44 h 44"/>
                <a:gd name="T10" fmla="*/ 64 w 64"/>
                <a:gd name="T11" fmla="*/ 26 h 44"/>
                <a:gd name="T12" fmla="*/ 62 w 64"/>
                <a:gd name="T13" fmla="*/ 13 h 44"/>
                <a:gd name="T14" fmla="*/ 10 w 64"/>
                <a:gd name="T15" fmla="*/ 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4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0"/>
                    <a:pt x="1" y="13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22" y="15"/>
                    <a:pt x="47" y="34"/>
                    <a:pt x="59" y="44"/>
                  </a:cubicBezTo>
                  <a:cubicBezTo>
                    <a:pt x="62" y="39"/>
                    <a:pt x="64" y="33"/>
                    <a:pt x="64" y="26"/>
                  </a:cubicBezTo>
                  <a:cubicBezTo>
                    <a:pt x="64" y="21"/>
                    <a:pt x="63" y="17"/>
                    <a:pt x="62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5" name="Freeform 328"/>
            <p:cNvSpPr/>
            <p:nvPr/>
          </p:nvSpPr>
          <p:spPr bwMode="auto">
            <a:xfrm>
              <a:off x="2247957" y="2348875"/>
              <a:ext cx="30164" cy="71447"/>
            </a:xfrm>
            <a:custGeom>
              <a:avLst/>
              <a:gdLst>
                <a:gd name="T0" fmla="*/ 13 w 16"/>
                <a:gd name="T1" fmla="*/ 11 h 39"/>
                <a:gd name="T2" fmla="*/ 16 w 16"/>
                <a:gd name="T3" fmla="*/ 8 h 39"/>
                <a:gd name="T4" fmla="*/ 16 w 16"/>
                <a:gd name="T5" fmla="*/ 7 h 39"/>
                <a:gd name="T6" fmla="*/ 16 w 16"/>
                <a:gd name="T7" fmla="*/ 0 h 39"/>
                <a:gd name="T8" fmla="*/ 0 w 16"/>
                <a:gd name="T9" fmla="*/ 17 h 39"/>
                <a:gd name="T10" fmla="*/ 7 w 16"/>
                <a:gd name="T11" fmla="*/ 39 h 39"/>
                <a:gd name="T12" fmla="*/ 13 w 16"/>
                <a:gd name="T1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9">
                  <a:moveTo>
                    <a:pt x="13" y="11"/>
                  </a:moveTo>
                  <a:cubicBezTo>
                    <a:pt x="14" y="10"/>
                    <a:pt x="15" y="9"/>
                    <a:pt x="16" y="8"/>
                  </a:cubicBezTo>
                  <a:cubicBezTo>
                    <a:pt x="16" y="8"/>
                    <a:pt x="16" y="7"/>
                    <a:pt x="16" y="7"/>
                  </a:cubicBezTo>
                  <a:cubicBezTo>
                    <a:pt x="16" y="5"/>
                    <a:pt x="16" y="2"/>
                    <a:pt x="16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5"/>
                    <a:pt x="3" y="33"/>
                    <a:pt x="7" y="39"/>
                  </a:cubicBezTo>
                  <a:cubicBezTo>
                    <a:pt x="7" y="32"/>
                    <a:pt x="7" y="19"/>
                    <a:pt x="1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6" name="Freeform 329"/>
            <p:cNvSpPr/>
            <p:nvPr/>
          </p:nvSpPr>
          <p:spPr bwMode="auto">
            <a:xfrm>
              <a:off x="2267008" y="2369516"/>
              <a:ext cx="66678" cy="82560"/>
            </a:xfrm>
            <a:custGeom>
              <a:avLst/>
              <a:gdLst>
                <a:gd name="T0" fmla="*/ 7 w 36"/>
                <a:gd name="T1" fmla="*/ 0 h 45"/>
                <a:gd name="T2" fmla="*/ 6 w 36"/>
                <a:gd name="T3" fmla="*/ 2 h 45"/>
                <a:gd name="T4" fmla="*/ 1 w 36"/>
                <a:gd name="T5" fmla="*/ 32 h 45"/>
                <a:gd name="T6" fmla="*/ 31 w 36"/>
                <a:gd name="T7" fmla="*/ 45 h 45"/>
                <a:gd name="T8" fmla="*/ 36 w 36"/>
                <a:gd name="T9" fmla="*/ 45 h 45"/>
                <a:gd name="T10" fmla="*/ 7 w 36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5">
                  <a:moveTo>
                    <a:pt x="7" y="0"/>
                  </a:moveTo>
                  <a:cubicBezTo>
                    <a:pt x="7" y="1"/>
                    <a:pt x="6" y="1"/>
                    <a:pt x="6" y="2"/>
                  </a:cubicBezTo>
                  <a:cubicBezTo>
                    <a:pt x="0" y="9"/>
                    <a:pt x="1" y="27"/>
                    <a:pt x="1" y="32"/>
                  </a:cubicBezTo>
                  <a:cubicBezTo>
                    <a:pt x="9" y="40"/>
                    <a:pt x="20" y="45"/>
                    <a:pt x="31" y="45"/>
                  </a:cubicBezTo>
                  <a:cubicBezTo>
                    <a:pt x="33" y="45"/>
                    <a:pt x="34" y="45"/>
                    <a:pt x="36" y="45"/>
                  </a:cubicBezTo>
                  <a:cubicBezTo>
                    <a:pt x="17" y="31"/>
                    <a:pt x="10" y="14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7" name="Freeform 330"/>
            <p:cNvSpPr/>
            <p:nvPr/>
          </p:nvSpPr>
          <p:spPr bwMode="auto">
            <a:xfrm>
              <a:off x="2578173" y="4782814"/>
              <a:ext cx="12701" cy="9526"/>
            </a:xfrm>
            <a:custGeom>
              <a:avLst/>
              <a:gdLst>
                <a:gd name="T0" fmla="*/ 5 w 6"/>
                <a:gd name="T1" fmla="*/ 5 h 6"/>
                <a:gd name="T2" fmla="*/ 6 w 6"/>
                <a:gd name="T3" fmla="*/ 0 h 6"/>
                <a:gd name="T4" fmla="*/ 0 w 6"/>
                <a:gd name="T5" fmla="*/ 6 h 6"/>
                <a:gd name="T6" fmla="*/ 5 w 6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5" y="5"/>
                  </a:moveTo>
                  <a:cubicBezTo>
                    <a:pt x="5" y="3"/>
                    <a:pt x="6" y="2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1" y="5"/>
                    <a:pt x="3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8" name="Freeform 331"/>
            <p:cNvSpPr/>
            <p:nvPr/>
          </p:nvSpPr>
          <p:spPr bwMode="auto">
            <a:xfrm>
              <a:off x="2595637" y="4770113"/>
              <a:ext cx="46039" cy="20640"/>
            </a:xfrm>
            <a:custGeom>
              <a:avLst/>
              <a:gdLst>
                <a:gd name="T0" fmla="*/ 0 w 25"/>
                <a:gd name="T1" fmla="*/ 11 h 11"/>
                <a:gd name="T2" fmla="*/ 25 w 25"/>
                <a:gd name="T3" fmla="*/ 0 h 11"/>
                <a:gd name="T4" fmla="*/ 21 w 25"/>
                <a:gd name="T5" fmla="*/ 0 h 11"/>
                <a:gd name="T6" fmla="*/ 2 w 25"/>
                <a:gd name="T7" fmla="*/ 4 h 11"/>
                <a:gd name="T8" fmla="*/ 0 w 25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11">
                  <a:moveTo>
                    <a:pt x="0" y="11"/>
                  </a:moveTo>
                  <a:cubicBezTo>
                    <a:pt x="7" y="10"/>
                    <a:pt x="16" y="6"/>
                    <a:pt x="25" y="0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7" y="1"/>
                    <a:pt x="2" y="4"/>
                  </a:cubicBezTo>
                  <a:cubicBezTo>
                    <a:pt x="1" y="6"/>
                    <a:pt x="0" y="9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39" name="Freeform 332"/>
            <p:cNvSpPr/>
            <p:nvPr/>
          </p:nvSpPr>
          <p:spPr bwMode="auto">
            <a:xfrm>
              <a:off x="2592462" y="4771700"/>
              <a:ext cx="109542" cy="39693"/>
            </a:xfrm>
            <a:custGeom>
              <a:avLst/>
              <a:gdLst>
                <a:gd name="T0" fmla="*/ 1 w 59"/>
                <a:gd name="T1" fmla="*/ 14 h 22"/>
                <a:gd name="T2" fmla="*/ 0 w 59"/>
                <a:gd name="T3" fmla="*/ 18 h 22"/>
                <a:gd name="T4" fmla="*/ 9 w 59"/>
                <a:gd name="T5" fmla="*/ 14 h 22"/>
                <a:gd name="T6" fmla="*/ 59 w 59"/>
                <a:gd name="T7" fmla="*/ 22 h 22"/>
                <a:gd name="T8" fmla="*/ 32 w 59"/>
                <a:gd name="T9" fmla="*/ 0 h 22"/>
                <a:gd name="T10" fmla="*/ 1 w 59"/>
                <a:gd name="T11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1" y="14"/>
                  </a:moveTo>
                  <a:cubicBezTo>
                    <a:pt x="0" y="15"/>
                    <a:pt x="0" y="16"/>
                    <a:pt x="0" y="18"/>
                  </a:cubicBezTo>
                  <a:cubicBezTo>
                    <a:pt x="3" y="16"/>
                    <a:pt x="6" y="15"/>
                    <a:pt x="9" y="14"/>
                  </a:cubicBezTo>
                  <a:cubicBezTo>
                    <a:pt x="24" y="10"/>
                    <a:pt x="41" y="13"/>
                    <a:pt x="59" y="22"/>
                  </a:cubicBezTo>
                  <a:cubicBezTo>
                    <a:pt x="54" y="11"/>
                    <a:pt x="44" y="3"/>
                    <a:pt x="32" y="0"/>
                  </a:cubicBezTo>
                  <a:cubicBezTo>
                    <a:pt x="19" y="9"/>
                    <a:pt x="8" y="12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0" name="Freeform 333"/>
            <p:cNvSpPr/>
            <p:nvPr/>
          </p:nvSpPr>
          <p:spPr bwMode="auto">
            <a:xfrm>
              <a:off x="2559122" y="4798691"/>
              <a:ext cx="30164" cy="34929"/>
            </a:xfrm>
            <a:custGeom>
              <a:avLst/>
              <a:gdLst>
                <a:gd name="T0" fmla="*/ 15 w 16"/>
                <a:gd name="T1" fmla="*/ 5 h 18"/>
                <a:gd name="T2" fmla="*/ 16 w 16"/>
                <a:gd name="T3" fmla="*/ 0 h 18"/>
                <a:gd name="T4" fmla="*/ 9 w 16"/>
                <a:gd name="T5" fmla="*/ 0 h 18"/>
                <a:gd name="T6" fmla="*/ 8 w 16"/>
                <a:gd name="T7" fmla="*/ 0 h 18"/>
                <a:gd name="T8" fmla="*/ 0 w 16"/>
                <a:gd name="T9" fmla="*/ 18 h 18"/>
                <a:gd name="T10" fmla="*/ 15 w 16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5" y="3"/>
                    <a:pt x="16" y="1"/>
                    <a:pt x="16" y="0"/>
                  </a:cubicBezTo>
                  <a:cubicBezTo>
                    <a:pt x="13" y="0"/>
                    <a:pt x="10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6"/>
                    <a:pt x="1" y="12"/>
                    <a:pt x="0" y="18"/>
                  </a:cubicBezTo>
                  <a:cubicBezTo>
                    <a:pt x="3" y="15"/>
                    <a:pt x="8" y="9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1" name="Freeform 334"/>
            <p:cNvSpPr/>
            <p:nvPr/>
          </p:nvSpPr>
          <p:spPr bwMode="auto">
            <a:xfrm>
              <a:off x="2595637" y="4833620"/>
              <a:ext cx="103192" cy="84147"/>
            </a:xfrm>
            <a:custGeom>
              <a:avLst/>
              <a:gdLst>
                <a:gd name="T0" fmla="*/ 3 w 56"/>
                <a:gd name="T1" fmla="*/ 1 h 47"/>
                <a:gd name="T2" fmla="*/ 0 w 56"/>
                <a:gd name="T3" fmla="*/ 2 h 47"/>
                <a:gd name="T4" fmla="*/ 31 w 56"/>
                <a:gd name="T5" fmla="*/ 47 h 47"/>
                <a:gd name="T6" fmla="*/ 56 w 56"/>
                <a:gd name="T7" fmla="*/ 29 h 47"/>
                <a:gd name="T8" fmla="*/ 3 w 56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7">
                  <a:moveTo>
                    <a:pt x="3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3" y="20"/>
                    <a:pt x="14" y="35"/>
                    <a:pt x="31" y="47"/>
                  </a:cubicBezTo>
                  <a:cubicBezTo>
                    <a:pt x="41" y="45"/>
                    <a:pt x="50" y="38"/>
                    <a:pt x="56" y="29"/>
                  </a:cubicBezTo>
                  <a:cubicBezTo>
                    <a:pt x="46" y="20"/>
                    <a:pt x="20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2" name="Freeform 335"/>
            <p:cNvSpPr/>
            <p:nvPr/>
          </p:nvSpPr>
          <p:spPr bwMode="auto">
            <a:xfrm>
              <a:off x="2592462" y="4797103"/>
              <a:ext cx="115893" cy="82560"/>
            </a:xfrm>
            <a:custGeom>
              <a:avLst/>
              <a:gdLst>
                <a:gd name="T0" fmla="*/ 10 w 63"/>
                <a:gd name="T1" fmla="*/ 4 h 45"/>
                <a:gd name="T2" fmla="*/ 0 w 63"/>
                <a:gd name="T3" fmla="*/ 8 h 45"/>
                <a:gd name="T4" fmla="*/ 1 w 63"/>
                <a:gd name="T5" fmla="*/ 17 h 45"/>
                <a:gd name="T6" fmla="*/ 3 w 63"/>
                <a:gd name="T7" fmla="*/ 16 h 45"/>
                <a:gd name="T8" fmla="*/ 59 w 63"/>
                <a:gd name="T9" fmla="*/ 45 h 45"/>
                <a:gd name="T10" fmla="*/ 63 w 63"/>
                <a:gd name="T11" fmla="*/ 26 h 45"/>
                <a:gd name="T12" fmla="*/ 61 w 63"/>
                <a:gd name="T13" fmla="*/ 13 h 45"/>
                <a:gd name="T14" fmla="*/ 10 w 63"/>
                <a:gd name="T15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45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1"/>
                    <a:pt x="0" y="14"/>
                    <a:pt x="1" y="17"/>
                  </a:cubicBezTo>
                  <a:cubicBezTo>
                    <a:pt x="1" y="17"/>
                    <a:pt x="2" y="17"/>
                    <a:pt x="3" y="16"/>
                  </a:cubicBezTo>
                  <a:cubicBezTo>
                    <a:pt x="22" y="15"/>
                    <a:pt x="46" y="34"/>
                    <a:pt x="59" y="45"/>
                  </a:cubicBezTo>
                  <a:cubicBezTo>
                    <a:pt x="62" y="39"/>
                    <a:pt x="63" y="33"/>
                    <a:pt x="63" y="26"/>
                  </a:cubicBezTo>
                  <a:cubicBezTo>
                    <a:pt x="63" y="21"/>
                    <a:pt x="63" y="17"/>
                    <a:pt x="61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3" name="Freeform 336"/>
            <p:cNvSpPr/>
            <p:nvPr/>
          </p:nvSpPr>
          <p:spPr bwMode="auto">
            <a:xfrm>
              <a:off x="2559122" y="4816155"/>
              <a:ext cx="30164" cy="74622"/>
            </a:xfrm>
            <a:custGeom>
              <a:avLst/>
              <a:gdLst>
                <a:gd name="T0" fmla="*/ 13 w 16"/>
                <a:gd name="T1" fmla="*/ 12 h 40"/>
                <a:gd name="T2" fmla="*/ 16 w 16"/>
                <a:gd name="T3" fmla="*/ 8 h 40"/>
                <a:gd name="T4" fmla="*/ 16 w 16"/>
                <a:gd name="T5" fmla="*/ 7 h 40"/>
                <a:gd name="T6" fmla="*/ 15 w 16"/>
                <a:gd name="T7" fmla="*/ 0 h 40"/>
                <a:gd name="T8" fmla="*/ 0 w 16"/>
                <a:gd name="T9" fmla="*/ 17 h 40"/>
                <a:gd name="T10" fmla="*/ 7 w 16"/>
                <a:gd name="T11" fmla="*/ 40 h 40"/>
                <a:gd name="T12" fmla="*/ 13 w 16"/>
                <a:gd name="T13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13" y="12"/>
                  </a:moveTo>
                  <a:cubicBezTo>
                    <a:pt x="14" y="10"/>
                    <a:pt x="15" y="9"/>
                    <a:pt x="16" y="8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5"/>
                    <a:pt x="15" y="2"/>
                    <a:pt x="15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6"/>
                    <a:pt x="3" y="33"/>
                    <a:pt x="7" y="40"/>
                  </a:cubicBezTo>
                  <a:cubicBezTo>
                    <a:pt x="7" y="32"/>
                    <a:pt x="7" y="19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4" name="Freeform 337"/>
            <p:cNvSpPr/>
            <p:nvPr/>
          </p:nvSpPr>
          <p:spPr bwMode="auto">
            <a:xfrm>
              <a:off x="2578173" y="4839971"/>
              <a:ext cx="63503" cy="79385"/>
            </a:xfrm>
            <a:custGeom>
              <a:avLst/>
              <a:gdLst>
                <a:gd name="T0" fmla="*/ 7 w 35"/>
                <a:gd name="T1" fmla="*/ 0 h 44"/>
                <a:gd name="T2" fmla="*/ 6 w 35"/>
                <a:gd name="T3" fmla="*/ 1 h 44"/>
                <a:gd name="T4" fmla="*/ 1 w 35"/>
                <a:gd name="T5" fmla="*/ 32 h 44"/>
                <a:gd name="T6" fmla="*/ 31 w 35"/>
                <a:gd name="T7" fmla="*/ 44 h 44"/>
                <a:gd name="T8" fmla="*/ 35 w 35"/>
                <a:gd name="T9" fmla="*/ 44 h 44"/>
                <a:gd name="T10" fmla="*/ 7 w 35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4">
                  <a:moveTo>
                    <a:pt x="7" y="0"/>
                  </a:moveTo>
                  <a:cubicBezTo>
                    <a:pt x="6" y="0"/>
                    <a:pt x="6" y="0"/>
                    <a:pt x="6" y="1"/>
                  </a:cubicBezTo>
                  <a:cubicBezTo>
                    <a:pt x="0" y="8"/>
                    <a:pt x="1" y="26"/>
                    <a:pt x="1" y="32"/>
                  </a:cubicBezTo>
                  <a:cubicBezTo>
                    <a:pt x="9" y="40"/>
                    <a:pt x="19" y="44"/>
                    <a:pt x="31" y="44"/>
                  </a:cubicBezTo>
                  <a:cubicBezTo>
                    <a:pt x="33" y="44"/>
                    <a:pt x="34" y="44"/>
                    <a:pt x="35" y="44"/>
                  </a:cubicBezTo>
                  <a:cubicBezTo>
                    <a:pt x="17" y="30"/>
                    <a:pt x="9" y="1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5" name="Freeform 338"/>
            <p:cNvSpPr/>
            <p:nvPr/>
          </p:nvSpPr>
          <p:spPr bwMode="auto">
            <a:xfrm>
              <a:off x="3605336" y="5952946"/>
              <a:ext cx="7937" cy="7939"/>
            </a:xfrm>
            <a:custGeom>
              <a:avLst/>
              <a:gdLst>
                <a:gd name="T0" fmla="*/ 5 w 5"/>
                <a:gd name="T1" fmla="*/ 4 h 4"/>
                <a:gd name="T2" fmla="*/ 5 w 5"/>
                <a:gd name="T3" fmla="*/ 0 h 4"/>
                <a:gd name="T4" fmla="*/ 0 w 5"/>
                <a:gd name="T5" fmla="*/ 4 h 4"/>
                <a:gd name="T6" fmla="*/ 5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4"/>
                  </a:moveTo>
                  <a:cubicBezTo>
                    <a:pt x="5" y="2"/>
                    <a:pt x="5" y="1"/>
                    <a:pt x="5" y="0"/>
                  </a:cubicBezTo>
                  <a:cubicBezTo>
                    <a:pt x="3" y="1"/>
                    <a:pt x="2" y="3"/>
                    <a:pt x="0" y="4"/>
                  </a:cubicBezTo>
                  <a:cubicBezTo>
                    <a:pt x="1" y="4"/>
                    <a:pt x="3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6" name="Freeform 339"/>
            <p:cNvSpPr/>
            <p:nvPr/>
          </p:nvSpPr>
          <p:spPr bwMode="auto">
            <a:xfrm>
              <a:off x="3619624" y="5940244"/>
              <a:ext cx="39690" cy="19052"/>
            </a:xfrm>
            <a:custGeom>
              <a:avLst/>
              <a:gdLst>
                <a:gd name="T0" fmla="*/ 0 w 22"/>
                <a:gd name="T1" fmla="*/ 10 h 10"/>
                <a:gd name="T2" fmla="*/ 22 w 22"/>
                <a:gd name="T3" fmla="*/ 0 h 10"/>
                <a:gd name="T4" fmla="*/ 18 w 22"/>
                <a:gd name="T5" fmla="*/ 0 h 10"/>
                <a:gd name="T6" fmla="*/ 1 w 22"/>
                <a:gd name="T7" fmla="*/ 4 h 10"/>
                <a:gd name="T8" fmla="*/ 0 w 22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6" y="9"/>
                    <a:pt x="13" y="6"/>
                    <a:pt x="22" y="0"/>
                  </a:cubicBezTo>
                  <a:cubicBezTo>
                    <a:pt x="21" y="0"/>
                    <a:pt x="19" y="0"/>
                    <a:pt x="18" y="0"/>
                  </a:cubicBezTo>
                  <a:cubicBezTo>
                    <a:pt x="12" y="0"/>
                    <a:pt x="6" y="2"/>
                    <a:pt x="1" y="4"/>
                  </a:cubicBezTo>
                  <a:cubicBezTo>
                    <a:pt x="1" y="6"/>
                    <a:pt x="0" y="8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7" name="Freeform 340"/>
            <p:cNvSpPr/>
            <p:nvPr/>
          </p:nvSpPr>
          <p:spPr bwMode="auto">
            <a:xfrm>
              <a:off x="3618037" y="5941832"/>
              <a:ext cx="92079" cy="36517"/>
            </a:xfrm>
            <a:custGeom>
              <a:avLst/>
              <a:gdLst>
                <a:gd name="T0" fmla="*/ 0 w 51"/>
                <a:gd name="T1" fmla="*/ 12 h 19"/>
                <a:gd name="T2" fmla="*/ 0 w 51"/>
                <a:gd name="T3" fmla="*/ 15 h 19"/>
                <a:gd name="T4" fmla="*/ 7 w 51"/>
                <a:gd name="T5" fmla="*/ 13 h 19"/>
                <a:gd name="T6" fmla="*/ 51 w 51"/>
                <a:gd name="T7" fmla="*/ 19 h 19"/>
                <a:gd name="T8" fmla="*/ 27 w 51"/>
                <a:gd name="T9" fmla="*/ 0 h 19"/>
                <a:gd name="T10" fmla="*/ 0 w 51"/>
                <a:gd name="T11" fmla="*/ 1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19">
                  <a:moveTo>
                    <a:pt x="0" y="12"/>
                  </a:moveTo>
                  <a:cubicBezTo>
                    <a:pt x="0" y="13"/>
                    <a:pt x="0" y="14"/>
                    <a:pt x="0" y="15"/>
                  </a:cubicBezTo>
                  <a:cubicBezTo>
                    <a:pt x="2" y="14"/>
                    <a:pt x="5" y="13"/>
                    <a:pt x="7" y="13"/>
                  </a:cubicBezTo>
                  <a:cubicBezTo>
                    <a:pt x="20" y="9"/>
                    <a:pt x="35" y="11"/>
                    <a:pt x="51" y="19"/>
                  </a:cubicBezTo>
                  <a:cubicBezTo>
                    <a:pt x="46" y="9"/>
                    <a:pt x="38" y="2"/>
                    <a:pt x="27" y="0"/>
                  </a:cubicBezTo>
                  <a:cubicBezTo>
                    <a:pt x="17" y="8"/>
                    <a:pt x="7" y="11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8" name="Freeform 341"/>
            <p:cNvSpPr/>
            <p:nvPr/>
          </p:nvSpPr>
          <p:spPr bwMode="auto">
            <a:xfrm>
              <a:off x="3587872" y="5965647"/>
              <a:ext cx="23814" cy="30167"/>
            </a:xfrm>
            <a:custGeom>
              <a:avLst/>
              <a:gdLst>
                <a:gd name="T0" fmla="*/ 13 w 13"/>
                <a:gd name="T1" fmla="*/ 4 h 16"/>
                <a:gd name="T2" fmla="*/ 13 w 13"/>
                <a:gd name="T3" fmla="*/ 0 h 16"/>
                <a:gd name="T4" fmla="*/ 7 w 13"/>
                <a:gd name="T5" fmla="*/ 0 h 16"/>
                <a:gd name="T6" fmla="*/ 6 w 13"/>
                <a:gd name="T7" fmla="*/ 0 h 16"/>
                <a:gd name="T8" fmla="*/ 0 w 13"/>
                <a:gd name="T9" fmla="*/ 16 h 16"/>
                <a:gd name="T10" fmla="*/ 13 w 13"/>
                <a:gd name="T11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13" y="4"/>
                  </a:moveTo>
                  <a:cubicBezTo>
                    <a:pt x="13" y="3"/>
                    <a:pt x="13" y="1"/>
                    <a:pt x="13" y="0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3" y="5"/>
                    <a:pt x="1" y="10"/>
                    <a:pt x="0" y="16"/>
                  </a:cubicBezTo>
                  <a:cubicBezTo>
                    <a:pt x="2" y="13"/>
                    <a:pt x="6" y="8"/>
                    <a:pt x="1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49" name="Freeform 342"/>
            <p:cNvSpPr/>
            <p:nvPr/>
          </p:nvSpPr>
          <p:spPr bwMode="auto">
            <a:xfrm>
              <a:off x="3619624" y="5992639"/>
              <a:ext cx="85729" cy="77797"/>
            </a:xfrm>
            <a:custGeom>
              <a:avLst/>
              <a:gdLst>
                <a:gd name="T0" fmla="*/ 2 w 48"/>
                <a:gd name="T1" fmla="*/ 2 h 42"/>
                <a:gd name="T2" fmla="*/ 0 w 48"/>
                <a:gd name="T3" fmla="*/ 2 h 42"/>
                <a:gd name="T4" fmla="*/ 26 w 48"/>
                <a:gd name="T5" fmla="*/ 42 h 42"/>
                <a:gd name="T6" fmla="*/ 48 w 48"/>
                <a:gd name="T7" fmla="*/ 26 h 42"/>
                <a:gd name="T8" fmla="*/ 2 w 48"/>
                <a:gd name="T9" fmla="*/ 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2">
                  <a:moveTo>
                    <a:pt x="2" y="2"/>
                  </a:moveTo>
                  <a:cubicBezTo>
                    <a:pt x="1" y="2"/>
                    <a:pt x="1" y="2"/>
                    <a:pt x="0" y="2"/>
                  </a:cubicBezTo>
                  <a:cubicBezTo>
                    <a:pt x="3" y="18"/>
                    <a:pt x="12" y="31"/>
                    <a:pt x="26" y="42"/>
                  </a:cubicBezTo>
                  <a:cubicBezTo>
                    <a:pt x="35" y="39"/>
                    <a:pt x="43" y="34"/>
                    <a:pt x="48" y="26"/>
                  </a:cubicBezTo>
                  <a:cubicBezTo>
                    <a:pt x="39" y="18"/>
                    <a:pt x="17" y="0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0" name="Freeform 343"/>
            <p:cNvSpPr/>
            <p:nvPr/>
          </p:nvSpPr>
          <p:spPr bwMode="auto">
            <a:xfrm>
              <a:off x="3618037" y="5964060"/>
              <a:ext cx="100017" cy="71446"/>
            </a:xfrm>
            <a:custGeom>
              <a:avLst/>
              <a:gdLst>
                <a:gd name="T0" fmla="*/ 8 w 55"/>
                <a:gd name="T1" fmla="*/ 4 h 39"/>
                <a:gd name="T2" fmla="*/ 0 w 55"/>
                <a:gd name="T3" fmla="*/ 7 h 39"/>
                <a:gd name="T4" fmla="*/ 1 w 55"/>
                <a:gd name="T5" fmla="*/ 15 h 39"/>
                <a:gd name="T6" fmla="*/ 3 w 55"/>
                <a:gd name="T7" fmla="*/ 14 h 39"/>
                <a:gd name="T8" fmla="*/ 51 w 55"/>
                <a:gd name="T9" fmla="*/ 39 h 39"/>
                <a:gd name="T10" fmla="*/ 55 w 55"/>
                <a:gd name="T11" fmla="*/ 23 h 39"/>
                <a:gd name="T12" fmla="*/ 53 w 55"/>
                <a:gd name="T13" fmla="*/ 11 h 39"/>
                <a:gd name="T14" fmla="*/ 8 w 55"/>
                <a:gd name="T15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39">
                  <a:moveTo>
                    <a:pt x="8" y="4"/>
                  </a:moveTo>
                  <a:cubicBezTo>
                    <a:pt x="5" y="5"/>
                    <a:pt x="3" y="6"/>
                    <a:pt x="0" y="7"/>
                  </a:cubicBezTo>
                  <a:cubicBezTo>
                    <a:pt x="0" y="10"/>
                    <a:pt x="0" y="12"/>
                    <a:pt x="1" y="15"/>
                  </a:cubicBezTo>
                  <a:cubicBezTo>
                    <a:pt x="1" y="15"/>
                    <a:pt x="2" y="15"/>
                    <a:pt x="3" y="14"/>
                  </a:cubicBezTo>
                  <a:cubicBezTo>
                    <a:pt x="19" y="13"/>
                    <a:pt x="40" y="29"/>
                    <a:pt x="51" y="39"/>
                  </a:cubicBezTo>
                  <a:cubicBezTo>
                    <a:pt x="53" y="34"/>
                    <a:pt x="55" y="29"/>
                    <a:pt x="55" y="23"/>
                  </a:cubicBezTo>
                  <a:cubicBezTo>
                    <a:pt x="55" y="19"/>
                    <a:pt x="54" y="15"/>
                    <a:pt x="53" y="11"/>
                  </a:cubicBezTo>
                  <a:cubicBezTo>
                    <a:pt x="36" y="3"/>
                    <a:pt x="21" y="0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1" name="Freeform 344"/>
            <p:cNvSpPr/>
            <p:nvPr/>
          </p:nvSpPr>
          <p:spPr bwMode="auto">
            <a:xfrm>
              <a:off x="3586285" y="5979937"/>
              <a:ext cx="25401" cy="63508"/>
            </a:xfrm>
            <a:custGeom>
              <a:avLst/>
              <a:gdLst>
                <a:gd name="T0" fmla="*/ 11 w 14"/>
                <a:gd name="T1" fmla="*/ 10 h 34"/>
                <a:gd name="T2" fmla="*/ 14 w 14"/>
                <a:gd name="T3" fmla="*/ 7 h 34"/>
                <a:gd name="T4" fmla="*/ 14 w 14"/>
                <a:gd name="T5" fmla="*/ 6 h 34"/>
                <a:gd name="T6" fmla="*/ 14 w 14"/>
                <a:gd name="T7" fmla="*/ 0 h 34"/>
                <a:gd name="T8" fmla="*/ 0 w 14"/>
                <a:gd name="T9" fmla="*/ 15 h 34"/>
                <a:gd name="T10" fmla="*/ 7 w 14"/>
                <a:gd name="T11" fmla="*/ 34 h 34"/>
                <a:gd name="T12" fmla="*/ 11 w 14"/>
                <a:gd name="T13" fmla="*/ 1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4">
                  <a:moveTo>
                    <a:pt x="11" y="10"/>
                  </a:moveTo>
                  <a:cubicBezTo>
                    <a:pt x="12" y="9"/>
                    <a:pt x="13" y="8"/>
                    <a:pt x="14" y="7"/>
                  </a:cubicBezTo>
                  <a:cubicBezTo>
                    <a:pt x="14" y="7"/>
                    <a:pt x="14" y="7"/>
                    <a:pt x="14" y="6"/>
                  </a:cubicBezTo>
                  <a:cubicBezTo>
                    <a:pt x="14" y="4"/>
                    <a:pt x="14" y="2"/>
                    <a:pt x="14" y="0"/>
                  </a:cubicBezTo>
                  <a:cubicBezTo>
                    <a:pt x="9" y="4"/>
                    <a:pt x="3" y="11"/>
                    <a:pt x="0" y="15"/>
                  </a:cubicBezTo>
                  <a:cubicBezTo>
                    <a:pt x="0" y="22"/>
                    <a:pt x="3" y="29"/>
                    <a:pt x="7" y="34"/>
                  </a:cubicBezTo>
                  <a:cubicBezTo>
                    <a:pt x="6" y="28"/>
                    <a:pt x="6" y="16"/>
                    <a:pt x="11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2" name="Freeform 345"/>
            <p:cNvSpPr/>
            <p:nvPr/>
          </p:nvSpPr>
          <p:spPr bwMode="auto">
            <a:xfrm>
              <a:off x="3602161" y="6002165"/>
              <a:ext cx="57153" cy="71446"/>
            </a:xfrm>
            <a:custGeom>
              <a:avLst/>
              <a:gdLst>
                <a:gd name="T0" fmla="*/ 6 w 31"/>
                <a:gd name="T1" fmla="*/ 0 h 39"/>
                <a:gd name="T2" fmla="*/ 5 w 31"/>
                <a:gd name="T3" fmla="*/ 1 h 39"/>
                <a:gd name="T4" fmla="*/ 1 w 31"/>
                <a:gd name="T5" fmla="*/ 27 h 39"/>
                <a:gd name="T6" fmla="*/ 27 w 31"/>
                <a:gd name="T7" fmla="*/ 39 h 39"/>
                <a:gd name="T8" fmla="*/ 31 w 31"/>
                <a:gd name="T9" fmla="*/ 38 h 39"/>
                <a:gd name="T10" fmla="*/ 6 w 31"/>
                <a:gd name="T1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9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0" y="7"/>
                    <a:pt x="1" y="23"/>
                    <a:pt x="1" y="27"/>
                  </a:cubicBezTo>
                  <a:cubicBezTo>
                    <a:pt x="8" y="34"/>
                    <a:pt x="17" y="39"/>
                    <a:pt x="27" y="39"/>
                  </a:cubicBezTo>
                  <a:cubicBezTo>
                    <a:pt x="28" y="39"/>
                    <a:pt x="30" y="38"/>
                    <a:pt x="31" y="38"/>
                  </a:cubicBezTo>
                  <a:cubicBezTo>
                    <a:pt x="15" y="26"/>
                    <a:pt x="8" y="1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3" name="Freeform 346"/>
            <p:cNvSpPr/>
            <p:nvPr/>
          </p:nvSpPr>
          <p:spPr bwMode="auto">
            <a:xfrm>
              <a:off x="2127301" y="4209655"/>
              <a:ext cx="11114" cy="11114"/>
            </a:xfrm>
            <a:custGeom>
              <a:avLst/>
              <a:gdLst>
                <a:gd name="T0" fmla="*/ 5 w 6"/>
                <a:gd name="T1" fmla="*/ 5 h 6"/>
                <a:gd name="T2" fmla="*/ 6 w 6"/>
                <a:gd name="T3" fmla="*/ 0 h 6"/>
                <a:gd name="T4" fmla="*/ 0 w 6"/>
                <a:gd name="T5" fmla="*/ 6 h 6"/>
                <a:gd name="T6" fmla="*/ 5 w 6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5" y="5"/>
                  </a:moveTo>
                  <a:cubicBezTo>
                    <a:pt x="6" y="3"/>
                    <a:pt x="6" y="2"/>
                    <a:pt x="6" y="0"/>
                  </a:cubicBezTo>
                  <a:cubicBezTo>
                    <a:pt x="4" y="2"/>
                    <a:pt x="2" y="4"/>
                    <a:pt x="0" y="6"/>
                  </a:cubicBezTo>
                  <a:cubicBezTo>
                    <a:pt x="1" y="6"/>
                    <a:pt x="3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4" name="Freeform 347"/>
            <p:cNvSpPr/>
            <p:nvPr/>
          </p:nvSpPr>
          <p:spPr bwMode="auto">
            <a:xfrm>
              <a:off x="2144765" y="4196954"/>
              <a:ext cx="46039" cy="22228"/>
            </a:xfrm>
            <a:custGeom>
              <a:avLst/>
              <a:gdLst>
                <a:gd name="T0" fmla="*/ 0 w 26"/>
                <a:gd name="T1" fmla="*/ 11 h 11"/>
                <a:gd name="T2" fmla="*/ 26 w 26"/>
                <a:gd name="T3" fmla="*/ 0 h 11"/>
                <a:gd name="T4" fmla="*/ 21 w 26"/>
                <a:gd name="T5" fmla="*/ 0 h 11"/>
                <a:gd name="T6" fmla="*/ 2 w 26"/>
                <a:gd name="T7" fmla="*/ 4 h 11"/>
                <a:gd name="T8" fmla="*/ 0 w 26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1">
                  <a:moveTo>
                    <a:pt x="0" y="11"/>
                  </a:moveTo>
                  <a:cubicBezTo>
                    <a:pt x="7" y="10"/>
                    <a:pt x="16" y="6"/>
                    <a:pt x="26" y="0"/>
                  </a:cubicBezTo>
                  <a:cubicBezTo>
                    <a:pt x="24" y="0"/>
                    <a:pt x="23" y="0"/>
                    <a:pt x="21" y="0"/>
                  </a:cubicBezTo>
                  <a:cubicBezTo>
                    <a:pt x="14" y="0"/>
                    <a:pt x="7" y="1"/>
                    <a:pt x="2" y="4"/>
                  </a:cubicBezTo>
                  <a:cubicBezTo>
                    <a:pt x="1" y="6"/>
                    <a:pt x="1" y="9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5" name="Freeform 348"/>
            <p:cNvSpPr/>
            <p:nvPr/>
          </p:nvSpPr>
          <p:spPr bwMode="auto">
            <a:xfrm>
              <a:off x="2143177" y="4200129"/>
              <a:ext cx="107955" cy="39693"/>
            </a:xfrm>
            <a:custGeom>
              <a:avLst/>
              <a:gdLst>
                <a:gd name="T0" fmla="*/ 1 w 59"/>
                <a:gd name="T1" fmla="*/ 14 h 22"/>
                <a:gd name="T2" fmla="*/ 0 w 59"/>
                <a:gd name="T3" fmla="*/ 18 h 22"/>
                <a:gd name="T4" fmla="*/ 9 w 59"/>
                <a:gd name="T5" fmla="*/ 15 h 22"/>
                <a:gd name="T6" fmla="*/ 59 w 59"/>
                <a:gd name="T7" fmla="*/ 22 h 22"/>
                <a:gd name="T8" fmla="*/ 32 w 59"/>
                <a:gd name="T9" fmla="*/ 0 h 22"/>
                <a:gd name="T10" fmla="*/ 1 w 59"/>
                <a:gd name="T11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22">
                  <a:moveTo>
                    <a:pt x="1" y="14"/>
                  </a:moveTo>
                  <a:cubicBezTo>
                    <a:pt x="1" y="15"/>
                    <a:pt x="0" y="16"/>
                    <a:pt x="0" y="18"/>
                  </a:cubicBezTo>
                  <a:cubicBezTo>
                    <a:pt x="3" y="16"/>
                    <a:pt x="6" y="15"/>
                    <a:pt x="9" y="15"/>
                  </a:cubicBezTo>
                  <a:cubicBezTo>
                    <a:pt x="24" y="10"/>
                    <a:pt x="41" y="13"/>
                    <a:pt x="59" y="22"/>
                  </a:cubicBezTo>
                  <a:cubicBezTo>
                    <a:pt x="54" y="11"/>
                    <a:pt x="44" y="3"/>
                    <a:pt x="32" y="0"/>
                  </a:cubicBezTo>
                  <a:cubicBezTo>
                    <a:pt x="19" y="9"/>
                    <a:pt x="9" y="13"/>
                    <a:pt x="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6" name="Freeform 349"/>
            <p:cNvSpPr/>
            <p:nvPr/>
          </p:nvSpPr>
          <p:spPr bwMode="auto">
            <a:xfrm>
              <a:off x="2106663" y="4227120"/>
              <a:ext cx="30163" cy="33341"/>
            </a:xfrm>
            <a:custGeom>
              <a:avLst/>
              <a:gdLst>
                <a:gd name="T0" fmla="*/ 15 w 16"/>
                <a:gd name="T1" fmla="*/ 5 h 18"/>
                <a:gd name="T2" fmla="*/ 16 w 16"/>
                <a:gd name="T3" fmla="*/ 0 h 18"/>
                <a:gd name="T4" fmla="*/ 9 w 16"/>
                <a:gd name="T5" fmla="*/ 0 h 18"/>
                <a:gd name="T6" fmla="*/ 8 w 16"/>
                <a:gd name="T7" fmla="*/ 0 h 18"/>
                <a:gd name="T8" fmla="*/ 0 w 16"/>
                <a:gd name="T9" fmla="*/ 18 h 18"/>
                <a:gd name="T10" fmla="*/ 15 w 16"/>
                <a:gd name="T11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8">
                  <a:moveTo>
                    <a:pt x="15" y="5"/>
                  </a:moveTo>
                  <a:cubicBezTo>
                    <a:pt x="16" y="3"/>
                    <a:pt x="16" y="1"/>
                    <a:pt x="16" y="0"/>
                  </a:cubicBezTo>
                  <a:cubicBezTo>
                    <a:pt x="13" y="0"/>
                    <a:pt x="10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6"/>
                    <a:pt x="1" y="12"/>
                    <a:pt x="0" y="18"/>
                  </a:cubicBezTo>
                  <a:cubicBezTo>
                    <a:pt x="3" y="15"/>
                    <a:pt x="8" y="9"/>
                    <a:pt x="1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7" name="Freeform 350"/>
            <p:cNvSpPr/>
            <p:nvPr/>
          </p:nvSpPr>
          <p:spPr bwMode="auto">
            <a:xfrm>
              <a:off x="2144765" y="4260462"/>
              <a:ext cx="101605" cy="84148"/>
            </a:xfrm>
            <a:custGeom>
              <a:avLst/>
              <a:gdLst>
                <a:gd name="T0" fmla="*/ 3 w 56"/>
                <a:gd name="T1" fmla="*/ 1 h 47"/>
                <a:gd name="T2" fmla="*/ 0 w 56"/>
                <a:gd name="T3" fmla="*/ 2 h 47"/>
                <a:gd name="T4" fmla="*/ 31 w 56"/>
                <a:gd name="T5" fmla="*/ 47 h 47"/>
                <a:gd name="T6" fmla="*/ 56 w 56"/>
                <a:gd name="T7" fmla="*/ 29 h 47"/>
                <a:gd name="T8" fmla="*/ 3 w 56"/>
                <a:gd name="T9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47">
                  <a:moveTo>
                    <a:pt x="3" y="1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4" y="20"/>
                    <a:pt x="14" y="35"/>
                    <a:pt x="31" y="47"/>
                  </a:cubicBezTo>
                  <a:cubicBezTo>
                    <a:pt x="41" y="45"/>
                    <a:pt x="50" y="38"/>
                    <a:pt x="56" y="29"/>
                  </a:cubicBezTo>
                  <a:cubicBezTo>
                    <a:pt x="46" y="20"/>
                    <a:pt x="20" y="0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8" name="Freeform 351"/>
            <p:cNvSpPr/>
            <p:nvPr/>
          </p:nvSpPr>
          <p:spPr bwMode="auto">
            <a:xfrm>
              <a:off x="2143177" y="4225532"/>
              <a:ext cx="115894" cy="80973"/>
            </a:xfrm>
            <a:custGeom>
              <a:avLst/>
              <a:gdLst>
                <a:gd name="T0" fmla="*/ 10 w 64"/>
                <a:gd name="T1" fmla="*/ 4 h 45"/>
                <a:gd name="T2" fmla="*/ 0 w 64"/>
                <a:gd name="T3" fmla="*/ 8 h 45"/>
                <a:gd name="T4" fmla="*/ 1 w 64"/>
                <a:gd name="T5" fmla="*/ 17 h 45"/>
                <a:gd name="T6" fmla="*/ 3 w 64"/>
                <a:gd name="T7" fmla="*/ 17 h 45"/>
                <a:gd name="T8" fmla="*/ 59 w 64"/>
                <a:gd name="T9" fmla="*/ 45 h 45"/>
                <a:gd name="T10" fmla="*/ 64 w 64"/>
                <a:gd name="T11" fmla="*/ 26 h 45"/>
                <a:gd name="T12" fmla="*/ 61 w 64"/>
                <a:gd name="T13" fmla="*/ 13 h 45"/>
                <a:gd name="T14" fmla="*/ 10 w 64"/>
                <a:gd name="T15" fmla="*/ 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45">
                  <a:moveTo>
                    <a:pt x="10" y="4"/>
                  </a:moveTo>
                  <a:cubicBezTo>
                    <a:pt x="6" y="5"/>
                    <a:pt x="3" y="6"/>
                    <a:pt x="0" y="8"/>
                  </a:cubicBezTo>
                  <a:cubicBezTo>
                    <a:pt x="0" y="11"/>
                    <a:pt x="0" y="14"/>
                    <a:pt x="1" y="17"/>
                  </a:cubicBezTo>
                  <a:cubicBezTo>
                    <a:pt x="2" y="17"/>
                    <a:pt x="2" y="17"/>
                    <a:pt x="3" y="17"/>
                  </a:cubicBezTo>
                  <a:cubicBezTo>
                    <a:pt x="22" y="15"/>
                    <a:pt x="47" y="34"/>
                    <a:pt x="59" y="45"/>
                  </a:cubicBezTo>
                  <a:cubicBezTo>
                    <a:pt x="62" y="39"/>
                    <a:pt x="64" y="33"/>
                    <a:pt x="64" y="26"/>
                  </a:cubicBezTo>
                  <a:cubicBezTo>
                    <a:pt x="64" y="21"/>
                    <a:pt x="63" y="17"/>
                    <a:pt x="61" y="13"/>
                  </a:cubicBezTo>
                  <a:cubicBezTo>
                    <a:pt x="42" y="3"/>
                    <a:pt x="25" y="0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59" name="Freeform 352"/>
            <p:cNvSpPr/>
            <p:nvPr/>
          </p:nvSpPr>
          <p:spPr bwMode="auto">
            <a:xfrm>
              <a:off x="2106663" y="4242997"/>
              <a:ext cx="30163" cy="74621"/>
            </a:xfrm>
            <a:custGeom>
              <a:avLst/>
              <a:gdLst>
                <a:gd name="T0" fmla="*/ 13 w 16"/>
                <a:gd name="T1" fmla="*/ 12 h 40"/>
                <a:gd name="T2" fmla="*/ 16 w 16"/>
                <a:gd name="T3" fmla="*/ 9 h 40"/>
                <a:gd name="T4" fmla="*/ 16 w 16"/>
                <a:gd name="T5" fmla="*/ 7 h 40"/>
                <a:gd name="T6" fmla="*/ 15 w 16"/>
                <a:gd name="T7" fmla="*/ 0 h 40"/>
                <a:gd name="T8" fmla="*/ 0 w 16"/>
                <a:gd name="T9" fmla="*/ 17 h 40"/>
                <a:gd name="T10" fmla="*/ 7 w 16"/>
                <a:gd name="T11" fmla="*/ 40 h 40"/>
                <a:gd name="T12" fmla="*/ 13 w 16"/>
                <a:gd name="T13" fmla="*/ 1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0">
                  <a:moveTo>
                    <a:pt x="13" y="12"/>
                  </a:moveTo>
                  <a:cubicBezTo>
                    <a:pt x="14" y="10"/>
                    <a:pt x="15" y="9"/>
                    <a:pt x="16" y="9"/>
                  </a:cubicBezTo>
                  <a:cubicBezTo>
                    <a:pt x="16" y="8"/>
                    <a:pt x="16" y="8"/>
                    <a:pt x="16" y="7"/>
                  </a:cubicBezTo>
                  <a:cubicBezTo>
                    <a:pt x="16" y="5"/>
                    <a:pt x="16" y="2"/>
                    <a:pt x="15" y="0"/>
                  </a:cubicBezTo>
                  <a:cubicBezTo>
                    <a:pt x="9" y="4"/>
                    <a:pt x="3" y="13"/>
                    <a:pt x="0" y="17"/>
                  </a:cubicBezTo>
                  <a:cubicBezTo>
                    <a:pt x="0" y="26"/>
                    <a:pt x="3" y="33"/>
                    <a:pt x="7" y="40"/>
                  </a:cubicBezTo>
                  <a:cubicBezTo>
                    <a:pt x="7" y="32"/>
                    <a:pt x="7" y="19"/>
                    <a:pt x="1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0" name="Freeform 353"/>
            <p:cNvSpPr/>
            <p:nvPr/>
          </p:nvSpPr>
          <p:spPr bwMode="auto">
            <a:xfrm>
              <a:off x="2125714" y="4266812"/>
              <a:ext cx="65090" cy="82560"/>
            </a:xfrm>
            <a:custGeom>
              <a:avLst/>
              <a:gdLst>
                <a:gd name="T0" fmla="*/ 7 w 36"/>
                <a:gd name="T1" fmla="*/ 0 h 45"/>
                <a:gd name="T2" fmla="*/ 6 w 36"/>
                <a:gd name="T3" fmla="*/ 1 h 45"/>
                <a:gd name="T4" fmla="*/ 1 w 36"/>
                <a:gd name="T5" fmla="*/ 32 h 45"/>
                <a:gd name="T6" fmla="*/ 31 w 36"/>
                <a:gd name="T7" fmla="*/ 45 h 45"/>
                <a:gd name="T8" fmla="*/ 36 w 36"/>
                <a:gd name="T9" fmla="*/ 44 h 45"/>
                <a:gd name="T10" fmla="*/ 7 w 36"/>
                <a:gd name="T1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45">
                  <a:moveTo>
                    <a:pt x="7" y="0"/>
                  </a:moveTo>
                  <a:cubicBezTo>
                    <a:pt x="6" y="0"/>
                    <a:pt x="6" y="1"/>
                    <a:pt x="6" y="1"/>
                  </a:cubicBezTo>
                  <a:cubicBezTo>
                    <a:pt x="0" y="9"/>
                    <a:pt x="1" y="26"/>
                    <a:pt x="1" y="32"/>
                  </a:cubicBezTo>
                  <a:cubicBezTo>
                    <a:pt x="9" y="40"/>
                    <a:pt x="19" y="45"/>
                    <a:pt x="31" y="45"/>
                  </a:cubicBezTo>
                  <a:cubicBezTo>
                    <a:pt x="33" y="45"/>
                    <a:pt x="34" y="44"/>
                    <a:pt x="36" y="44"/>
                  </a:cubicBezTo>
                  <a:cubicBezTo>
                    <a:pt x="17" y="30"/>
                    <a:pt x="10" y="13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1" name="Freeform 354"/>
            <p:cNvSpPr/>
            <p:nvPr/>
          </p:nvSpPr>
          <p:spPr bwMode="auto">
            <a:xfrm>
              <a:off x="1073150" y="2823597"/>
              <a:ext cx="11114" cy="9526"/>
            </a:xfrm>
            <a:custGeom>
              <a:avLst/>
              <a:gdLst>
                <a:gd name="T0" fmla="*/ 5 w 5"/>
                <a:gd name="T1" fmla="*/ 4 h 5"/>
                <a:gd name="T2" fmla="*/ 5 w 5"/>
                <a:gd name="T3" fmla="*/ 0 h 5"/>
                <a:gd name="T4" fmla="*/ 0 w 5"/>
                <a:gd name="T5" fmla="*/ 5 h 5"/>
                <a:gd name="T6" fmla="*/ 5 w 5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4"/>
                  </a:moveTo>
                  <a:cubicBezTo>
                    <a:pt x="5" y="3"/>
                    <a:pt x="5" y="1"/>
                    <a:pt x="5" y="0"/>
                  </a:cubicBezTo>
                  <a:cubicBezTo>
                    <a:pt x="4" y="2"/>
                    <a:pt x="2" y="3"/>
                    <a:pt x="0" y="5"/>
                  </a:cubicBezTo>
                  <a:cubicBezTo>
                    <a:pt x="2" y="4"/>
                    <a:pt x="3" y="4"/>
                    <a:pt x="5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2" name="Freeform 355"/>
            <p:cNvSpPr/>
            <p:nvPr/>
          </p:nvSpPr>
          <p:spPr bwMode="auto">
            <a:xfrm>
              <a:off x="1089026" y="2814071"/>
              <a:ext cx="34927" cy="14289"/>
            </a:xfrm>
            <a:custGeom>
              <a:avLst/>
              <a:gdLst>
                <a:gd name="T0" fmla="*/ 0 w 19"/>
                <a:gd name="T1" fmla="*/ 9 h 9"/>
                <a:gd name="T2" fmla="*/ 19 w 19"/>
                <a:gd name="T3" fmla="*/ 1 h 9"/>
                <a:gd name="T4" fmla="*/ 16 w 19"/>
                <a:gd name="T5" fmla="*/ 0 h 9"/>
                <a:gd name="T6" fmla="*/ 1 w 19"/>
                <a:gd name="T7" fmla="*/ 4 h 9"/>
                <a:gd name="T8" fmla="*/ 0 w 19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9">
                  <a:moveTo>
                    <a:pt x="0" y="9"/>
                  </a:moveTo>
                  <a:cubicBezTo>
                    <a:pt x="5" y="8"/>
                    <a:pt x="12" y="6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1" y="0"/>
                    <a:pt x="5" y="2"/>
                    <a:pt x="1" y="4"/>
                  </a:cubicBezTo>
                  <a:cubicBezTo>
                    <a:pt x="0" y="6"/>
                    <a:pt x="0" y="8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3" name="Freeform 356"/>
            <p:cNvSpPr/>
            <p:nvPr/>
          </p:nvSpPr>
          <p:spPr bwMode="auto">
            <a:xfrm>
              <a:off x="1085851" y="2814071"/>
              <a:ext cx="85729" cy="31754"/>
            </a:xfrm>
            <a:custGeom>
              <a:avLst/>
              <a:gdLst>
                <a:gd name="T0" fmla="*/ 0 w 46"/>
                <a:gd name="T1" fmla="*/ 12 h 17"/>
                <a:gd name="T2" fmla="*/ 0 w 46"/>
                <a:gd name="T3" fmla="*/ 14 h 17"/>
                <a:gd name="T4" fmla="*/ 7 w 46"/>
                <a:gd name="T5" fmla="*/ 12 h 17"/>
                <a:gd name="T6" fmla="*/ 46 w 46"/>
                <a:gd name="T7" fmla="*/ 17 h 17"/>
                <a:gd name="T8" fmla="*/ 25 w 46"/>
                <a:gd name="T9" fmla="*/ 0 h 17"/>
                <a:gd name="T10" fmla="*/ 0 w 46"/>
                <a:gd name="T11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17">
                  <a:moveTo>
                    <a:pt x="0" y="12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2" y="13"/>
                    <a:pt x="4" y="12"/>
                    <a:pt x="7" y="12"/>
                  </a:cubicBezTo>
                  <a:cubicBezTo>
                    <a:pt x="18" y="9"/>
                    <a:pt x="32" y="10"/>
                    <a:pt x="46" y="17"/>
                  </a:cubicBezTo>
                  <a:cubicBezTo>
                    <a:pt x="42" y="9"/>
                    <a:pt x="34" y="3"/>
                    <a:pt x="25" y="0"/>
                  </a:cubicBezTo>
                  <a:cubicBezTo>
                    <a:pt x="15" y="7"/>
                    <a:pt x="6" y="10"/>
                    <a:pt x="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4" name="Freeform 357"/>
            <p:cNvSpPr/>
            <p:nvPr/>
          </p:nvSpPr>
          <p:spPr bwMode="auto">
            <a:xfrm>
              <a:off x="1058863" y="2836298"/>
              <a:ext cx="23813" cy="25403"/>
            </a:xfrm>
            <a:custGeom>
              <a:avLst/>
              <a:gdLst>
                <a:gd name="T0" fmla="*/ 12 w 12"/>
                <a:gd name="T1" fmla="*/ 4 h 14"/>
                <a:gd name="T2" fmla="*/ 12 w 12"/>
                <a:gd name="T3" fmla="*/ 0 h 14"/>
                <a:gd name="T4" fmla="*/ 7 w 12"/>
                <a:gd name="T5" fmla="*/ 1 h 14"/>
                <a:gd name="T6" fmla="*/ 6 w 12"/>
                <a:gd name="T7" fmla="*/ 1 h 14"/>
                <a:gd name="T8" fmla="*/ 0 w 12"/>
                <a:gd name="T9" fmla="*/ 14 h 14"/>
                <a:gd name="T10" fmla="*/ 12 w 12"/>
                <a:gd name="T11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4">
                  <a:moveTo>
                    <a:pt x="12" y="4"/>
                  </a:moveTo>
                  <a:cubicBezTo>
                    <a:pt x="12" y="3"/>
                    <a:pt x="12" y="1"/>
                    <a:pt x="12" y="0"/>
                  </a:cubicBezTo>
                  <a:cubicBezTo>
                    <a:pt x="10" y="0"/>
                    <a:pt x="8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3" y="5"/>
                    <a:pt x="1" y="9"/>
                    <a:pt x="0" y="14"/>
                  </a:cubicBezTo>
                  <a:cubicBezTo>
                    <a:pt x="2" y="12"/>
                    <a:pt x="6" y="7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5" name="Freeform 358"/>
            <p:cNvSpPr/>
            <p:nvPr/>
          </p:nvSpPr>
          <p:spPr bwMode="auto">
            <a:xfrm>
              <a:off x="1089026" y="2861702"/>
              <a:ext cx="79379" cy="68270"/>
            </a:xfrm>
            <a:custGeom>
              <a:avLst/>
              <a:gdLst>
                <a:gd name="T0" fmla="*/ 2 w 43"/>
                <a:gd name="T1" fmla="*/ 1 h 37"/>
                <a:gd name="T2" fmla="*/ 0 w 43"/>
                <a:gd name="T3" fmla="*/ 2 h 37"/>
                <a:gd name="T4" fmla="*/ 23 w 43"/>
                <a:gd name="T5" fmla="*/ 37 h 37"/>
                <a:gd name="T6" fmla="*/ 43 w 43"/>
                <a:gd name="T7" fmla="*/ 23 h 37"/>
                <a:gd name="T8" fmla="*/ 2 w 43"/>
                <a:gd name="T9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7">
                  <a:moveTo>
                    <a:pt x="2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2" y="16"/>
                    <a:pt x="10" y="28"/>
                    <a:pt x="23" y="37"/>
                  </a:cubicBezTo>
                  <a:cubicBezTo>
                    <a:pt x="32" y="35"/>
                    <a:pt x="39" y="30"/>
                    <a:pt x="43" y="23"/>
                  </a:cubicBezTo>
                  <a:cubicBezTo>
                    <a:pt x="35" y="16"/>
                    <a:pt x="15" y="0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6" name="Freeform 359"/>
            <p:cNvSpPr/>
            <p:nvPr/>
          </p:nvSpPr>
          <p:spPr bwMode="auto">
            <a:xfrm>
              <a:off x="1085851" y="2834710"/>
              <a:ext cx="92079" cy="63508"/>
            </a:xfrm>
            <a:custGeom>
              <a:avLst/>
              <a:gdLst>
                <a:gd name="T0" fmla="*/ 7 w 49"/>
                <a:gd name="T1" fmla="*/ 4 h 35"/>
                <a:gd name="T2" fmla="*/ 0 w 49"/>
                <a:gd name="T3" fmla="*/ 7 h 35"/>
                <a:gd name="T4" fmla="*/ 0 w 49"/>
                <a:gd name="T5" fmla="*/ 14 h 35"/>
                <a:gd name="T6" fmla="*/ 2 w 49"/>
                <a:gd name="T7" fmla="*/ 13 h 35"/>
                <a:gd name="T8" fmla="*/ 46 w 49"/>
                <a:gd name="T9" fmla="*/ 35 h 35"/>
                <a:gd name="T10" fmla="*/ 49 w 49"/>
                <a:gd name="T11" fmla="*/ 21 h 35"/>
                <a:gd name="T12" fmla="*/ 48 w 49"/>
                <a:gd name="T13" fmla="*/ 11 h 35"/>
                <a:gd name="T14" fmla="*/ 7 w 49"/>
                <a:gd name="T15" fmla="*/ 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35">
                  <a:moveTo>
                    <a:pt x="7" y="4"/>
                  </a:moveTo>
                  <a:cubicBezTo>
                    <a:pt x="5" y="4"/>
                    <a:pt x="2" y="5"/>
                    <a:pt x="0" y="7"/>
                  </a:cubicBezTo>
                  <a:cubicBezTo>
                    <a:pt x="0" y="9"/>
                    <a:pt x="0" y="11"/>
                    <a:pt x="0" y="14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17" y="12"/>
                    <a:pt x="36" y="27"/>
                    <a:pt x="46" y="35"/>
                  </a:cubicBezTo>
                  <a:cubicBezTo>
                    <a:pt x="48" y="31"/>
                    <a:pt x="49" y="26"/>
                    <a:pt x="49" y="21"/>
                  </a:cubicBezTo>
                  <a:cubicBezTo>
                    <a:pt x="49" y="17"/>
                    <a:pt x="49" y="14"/>
                    <a:pt x="48" y="11"/>
                  </a:cubicBezTo>
                  <a:cubicBezTo>
                    <a:pt x="33" y="3"/>
                    <a:pt x="19" y="0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7" name="Freeform 360"/>
            <p:cNvSpPr/>
            <p:nvPr/>
          </p:nvSpPr>
          <p:spPr bwMode="auto">
            <a:xfrm>
              <a:off x="1058863" y="2849000"/>
              <a:ext cx="25401" cy="57157"/>
            </a:xfrm>
            <a:custGeom>
              <a:avLst/>
              <a:gdLst>
                <a:gd name="T0" fmla="*/ 10 w 13"/>
                <a:gd name="T1" fmla="*/ 9 h 31"/>
                <a:gd name="T2" fmla="*/ 13 w 13"/>
                <a:gd name="T3" fmla="*/ 7 h 31"/>
                <a:gd name="T4" fmla="*/ 12 w 13"/>
                <a:gd name="T5" fmla="*/ 6 h 31"/>
                <a:gd name="T6" fmla="*/ 12 w 13"/>
                <a:gd name="T7" fmla="*/ 0 h 31"/>
                <a:gd name="T8" fmla="*/ 0 w 13"/>
                <a:gd name="T9" fmla="*/ 14 h 31"/>
                <a:gd name="T10" fmla="*/ 5 w 13"/>
                <a:gd name="T11" fmla="*/ 31 h 31"/>
                <a:gd name="T12" fmla="*/ 10 w 13"/>
                <a:gd name="T13" fmla="*/ 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1">
                  <a:moveTo>
                    <a:pt x="10" y="9"/>
                  </a:moveTo>
                  <a:cubicBezTo>
                    <a:pt x="11" y="8"/>
                    <a:pt x="12" y="8"/>
                    <a:pt x="13" y="7"/>
                  </a:cubicBezTo>
                  <a:cubicBezTo>
                    <a:pt x="12" y="7"/>
                    <a:pt x="12" y="6"/>
                    <a:pt x="12" y="6"/>
                  </a:cubicBezTo>
                  <a:cubicBezTo>
                    <a:pt x="12" y="4"/>
                    <a:pt x="12" y="2"/>
                    <a:pt x="12" y="0"/>
                  </a:cubicBezTo>
                  <a:cubicBezTo>
                    <a:pt x="7" y="4"/>
                    <a:pt x="2" y="10"/>
                    <a:pt x="0" y="14"/>
                  </a:cubicBezTo>
                  <a:cubicBezTo>
                    <a:pt x="0" y="20"/>
                    <a:pt x="2" y="26"/>
                    <a:pt x="5" y="31"/>
                  </a:cubicBezTo>
                  <a:cubicBezTo>
                    <a:pt x="5" y="26"/>
                    <a:pt x="5" y="15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8" name="Freeform 361"/>
            <p:cNvSpPr/>
            <p:nvPr/>
          </p:nvSpPr>
          <p:spPr bwMode="auto">
            <a:xfrm>
              <a:off x="1071563" y="2868052"/>
              <a:ext cx="52390" cy="63508"/>
            </a:xfrm>
            <a:custGeom>
              <a:avLst/>
              <a:gdLst>
                <a:gd name="T0" fmla="*/ 6 w 28"/>
                <a:gd name="T1" fmla="*/ 0 h 35"/>
                <a:gd name="T2" fmla="*/ 5 w 28"/>
                <a:gd name="T3" fmla="*/ 1 h 35"/>
                <a:gd name="T4" fmla="*/ 2 w 28"/>
                <a:gd name="T5" fmla="*/ 25 h 35"/>
                <a:gd name="T6" fmla="*/ 25 w 28"/>
                <a:gd name="T7" fmla="*/ 35 h 35"/>
                <a:gd name="T8" fmla="*/ 28 w 28"/>
                <a:gd name="T9" fmla="*/ 35 h 35"/>
                <a:gd name="T10" fmla="*/ 6 w 28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5">
                  <a:moveTo>
                    <a:pt x="6" y="0"/>
                  </a:moveTo>
                  <a:cubicBezTo>
                    <a:pt x="6" y="0"/>
                    <a:pt x="5" y="1"/>
                    <a:pt x="5" y="1"/>
                  </a:cubicBezTo>
                  <a:cubicBezTo>
                    <a:pt x="0" y="7"/>
                    <a:pt x="1" y="21"/>
                    <a:pt x="2" y="25"/>
                  </a:cubicBezTo>
                  <a:cubicBezTo>
                    <a:pt x="8" y="31"/>
                    <a:pt x="16" y="35"/>
                    <a:pt x="25" y="35"/>
                  </a:cubicBezTo>
                  <a:cubicBezTo>
                    <a:pt x="26" y="35"/>
                    <a:pt x="27" y="35"/>
                    <a:pt x="28" y="35"/>
                  </a:cubicBezTo>
                  <a:cubicBezTo>
                    <a:pt x="14" y="24"/>
                    <a:pt x="8" y="11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69" name="Freeform 362"/>
            <p:cNvSpPr/>
            <p:nvPr/>
          </p:nvSpPr>
          <p:spPr bwMode="auto">
            <a:xfrm>
              <a:off x="3235430" y="2444137"/>
              <a:ext cx="7938" cy="6351"/>
            </a:xfrm>
            <a:custGeom>
              <a:avLst/>
              <a:gdLst>
                <a:gd name="T0" fmla="*/ 4 w 4"/>
                <a:gd name="T1" fmla="*/ 3 h 4"/>
                <a:gd name="T2" fmla="*/ 4 w 4"/>
                <a:gd name="T3" fmla="*/ 0 h 4"/>
                <a:gd name="T4" fmla="*/ 0 w 4"/>
                <a:gd name="T5" fmla="*/ 4 h 4"/>
                <a:gd name="T6" fmla="*/ 4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3"/>
                  </a:moveTo>
                  <a:cubicBezTo>
                    <a:pt x="4" y="2"/>
                    <a:pt x="4" y="1"/>
                    <a:pt x="4" y="0"/>
                  </a:cubicBezTo>
                  <a:cubicBezTo>
                    <a:pt x="3" y="1"/>
                    <a:pt x="1" y="2"/>
                    <a:pt x="0" y="4"/>
                  </a:cubicBezTo>
                  <a:cubicBezTo>
                    <a:pt x="1" y="4"/>
                    <a:pt x="2" y="4"/>
                    <a:pt x="4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0" name="Freeform 363"/>
            <p:cNvSpPr/>
            <p:nvPr/>
          </p:nvSpPr>
          <p:spPr bwMode="auto">
            <a:xfrm>
              <a:off x="3248131" y="2433024"/>
              <a:ext cx="33340" cy="17464"/>
            </a:xfrm>
            <a:custGeom>
              <a:avLst/>
              <a:gdLst>
                <a:gd name="T0" fmla="*/ 0 w 18"/>
                <a:gd name="T1" fmla="*/ 9 h 9"/>
                <a:gd name="T2" fmla="*/ 18 w 18"/>
                <a:gd name="T3" fmla="*/ 1 h 9"/>
                <a:gd name="T4" fmla="*/ 15 w 18"/>
                <a:gd name="T5" fmla="*/ 0 h 9"/>
                <a:gd name="T6" fmla="*/ 1 w 18"/>
                <a:gd name="T7" fmla="*/ 4 h 9"/>
                <a:gd name="T8" fmla="*/ 0 w 18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9">
                  <a:moveTo>
                    <a:pt x="0" y="9"/>
                  </a:moveTo>
                  <a:cubicBezTo>
                    <a:pt x="4" y="8"/>
                    <a:pt x="11" y="5"/>
                    <a:pt x="18" y="1"/>
                  </a:cubicBezTo>
                  <a:cubicBezTo>
                    <a:pt x="17" y="1"/>
                    <a:pt x="16" y="0"/>
                    <a:pt x="15" y="0"/>
                  </a:cubicBezTo>
                  <a:cubicBezTo>
                    <a:pt x="10" y="0"/>
                    <a:pt x="5" y="2"/>
                    <a:pt x="1" y="4"/>
                  </a:cubicBezTo>
                  <a:cubicBezTo>
                    <a:pt x="0" y="5"/>
                    <a:pt x="0" y="7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1" name="Freeform 364"/>
            <p:cNvSpPr/>
            <p:nvPr/>
          </p:nvSpPr>
          <p:spPr bwMode="auto">
            <a:xfrm>
              <a:off x="3248131" y="2436199"/>
              <a:ext cx="76204" cy="28579"/>
            </a:xfrm>
            <a:custGeom>
              <a:avLst/>
              <a:gdLst>
                <a:gd name="T0" fmla="*/ 0 w 42"/>
                <a:gd name="T1" fmla="*/ 11 h 16"/>
                <a:gd name="T2" fmla="*/ 0 w 42"/>
                <a:gd name="T3" fmla="*/ 13 h 16"/>
                <a:gd name="T4" fmla="*/ 6 w 42"/>
                <a:gd name="T5" fmla="*/ 11 h 16"/>
                <a:gd name="T6" fmla="*/ 42 w 42"/>
                <a:gd name="T7" fmla="*/ 16 h 16"/>
                <a:gd name="T8" fmla="*/ 22 w 42"/>
                <a:gd name="T9" fmla="*/ 0 h 16"/>
                <a:gd name="T10" fmla="*/ 0 w 42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6">
                  <a:moveTo>
                    <a:pt x="0" y="11"/>
                  </a:moveTo>
                  <a:cubicBezTo>
                    <a:pt x="0" y="11"/>
                    <a:pt x="0" y="12"/>
                    <a:pt x="0" y="13"/>
                  </a:cubicBezTo>
                  <a:cubicBezTo>
                    <a:pt x="2" y="12"/>
                    <a:pt x="4" y="11"/>
                    <a:pt x="6" y="11"/>
                  </a:cubicBezTo>
                  <a:cubicBezTo>
                    <a:pt x="17" y="8"/>
                    <a:pt x="29" y="9"/>
                    <a:pt x="42" y="16"/>
                  </a:cubicBezTo>
                  <a:cubicBezTo>
                    <a:pt x="38" y="8"/>
                    <a:pt x="31" y="2"/>
                    <a:pt x="22" y="0"/>
                  </a:cubicBezTo>
                  <a:cubicBezTo>
                    <a:pt x="14" y="7"/>
                    <a:pt x="6" y="9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2" name="Freeform 365"/>
            <p:cNvSpPr/>
            <p:nvPr/>
          </p:nvSpPr>
          <p:spPr bwMode="auto">
            <a:xfrm>
              <a:off x="3222730" y="2455251"/>
              <a:ext cx="20639" cy="22228"/>
            </a:xfrm>
            <a:custGeom>
              <a:avLst/>
              <a:gdLst>
                <a:gd name="T0" fmla="*/ 10 w 11"/>
                <a:gd name="T1" fmla="*/ 3 h 13"/>
                <a:gd name="T2" fmla="*/ 11 w 11"/>
                <a:gd name="T3" fmla="*/ 0 h 13"/>
                <a:gd name="T4" fmla="*/ 6 w 11"/>
                <a:gd name="T5" fmla="*/ 0 h 13"/>
                <a:gd name="T6" fmla="*/ 5 w 11"/>
                <a:gd name="T7" fmla="*/ 0 h 13"/>
                <a:gd name="T8" fmla="*/ 0 w 11"/>
                <a:gd name="T9" fmla="*/ 13 h 13"/>
                <a:gd name="T10" fmla="*/ 10 w 11"/>
                <a:gd name="T1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13">
                  <a:moveTo>
                    <a:pt x="10" y="3"/>
                  </a:moveTo>
                  <a:cubicBezTo>
                    <a:pt x="10" y="2"/>
                    <a:pt x="10" y="1"/>
                    <a:pt x="11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4"/>
                    <a:pt x="0" y="8"/>
                    <a:pt x="0" y="13"/>
                  </a:cubicBezTo>
                  <a:cubicBezTo>
                    <a:pt x="1" y="11"/>
                    <a:pt x="5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3" name="Freeform 366"/>
            <p:cNvSpPr/>
            <p:nvPr/>
          </p:nvSpPr>
          <p:spPr bwMode="auto">
            <a:xfrm>
              <a:off x="3248131" y="2477479"/>
              <a:ext cx="71441" cy="61920"/>
            </a:xfrm>
            <a:custGeom>
              <a:avLst/>
              <a:gdLst>
                <a:gd name="T0" fmla="*/ 1 w 39"/>
                <a:gd name="T1" fmla="*/ 1 h 33"/>
                <a:gd name="T2" fmla="*/ 0 w 39"/>
                <a:gd name="T3" fmla="*/ 1 h 33"/>
                <a:gd name="T4" fmla="*/ 21 w 39"/>
                <a:gd name="T5" fmla="*/ 33 h 33"/>
                <a:gd name="T6" fmla="*/ 39 w 39"/>
                <a:gd name="T7" fmla="*/ 20 h 33"/>
                <a:gd name="T8" fmla="*/ 1 w 39"/>
                <a:gd name="T9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3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2" y="14"/>
                    <a:pt x="9" y="25"/>
                    <a:pt x="21" y="33"/>
                  </a:cubicBezTo>
                  <a:cubicBezTo>
                    <a:pt x="29" y="32"/>
                    <a:pt x="35" y="27"/>
                    <a:pt x="39" y="20"/>
                  </a:cubicBezTo>
                  <a:cubicBezTo>
                    <a:pt x="32" y="14"/>
                    <a:pt x="14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4" name="Freeform 367"/>
            <p:cNvSpPr/>
            <p:nvPr/>
          </p:nvSpPr>
          <p:spPr bwMode="auto">
            <a:xfrm>
              <a:off x="3248131" y="2452076"/>
              <a:ext cx="82554" cy="58744"/>
            </a:xfrm>
            <a:custGeom>
              <a:avLst/>
              <a:gdLst>
                <a:gd name="T0" fmla="*/ 7 w 45"/>
                <a:gd name="T1" fmla="*/ 3 h 32"/>
                <a:gd name="T2" fmla="*/ 0 w 45"/>
                <a:gd name="T3" fmla="*/ 6 h 32"/>
                <a:gd name="T4" fmla="*/ 0 w 45"/>
                <a:gd name="T5" fmla="*/ 12 h 32"/>
                <a:gd name="T6" fmla="*/ 2 w 45"/>
                <a:gd name="T7" fmla="*/ 12 h 32"/>
                <a:gd name="T8" fmla="*/ 42 w 45"/>
                <a:gd name="T9" fmla="*/ 32 h 32"/>
                <a:gd name="T10" fmla="*/ 45 w 45"/>
                <a:gd name="T11" fmla="*/ 19 h 32"/>
                <a:gd name="T12" fmla="*/ 43 w 45"/>
                <a:gd name="T13" fmla="*/ 10 h 32"/>
                <a:gd name="T14" fmla="*/ 7 w 45"/>
                <a:gd name="T15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32">
                  <a:moveTo>
                    <a:pt x="7" y="3"/>
                  </a:moveTo>
                  <a:cubicBezTo>
                    <a:pt x="4" y="4"/>
                    <a:pt x="2" y="5"/>
                    <a:pt x="0" y="6"/>
                  </a:cubicBezTo>
                  <a:cubicBezTo>
                    <a:pt x="0" y="8"/>
                    <a:pt x="0" y="10"/>
                    <a:pt x="0" y="12"/>
                  </a:cubicBezTo>
                  <a:cubicBezTo>
                    <a:pt x="1" y="12"/>
                    <a:pt x="2" y="12"/>
                    <a:pt x="2" y="12"/>
                  </a:cubicBezTo>
                  <a:cubicBezTo>
                    <a:pt x="15" y="11"/>
                    <a:pt x="33" y="24"/>
                    <a:pt x="42" y="32"/>
                  </a:cubicBezTo>
                  <a:cubicBezTo>
                    <a:pt x="44" y="28"/>
                    <a:pt x="45" y="24"/>
                    <a:pt x="45" y="19"/>
                  </a:cubicBezTo>
                  <a:cubicBezTo>
                    <a:pt x="45" y="16"/>
                    <a:pt x="44" y="12"/>
                    <a:pt x="43" y="10"/>
                  </a:cubicBezTo>
                  <a:cubicBezTo>
                    <a:pt x="30" y="2"/>
                    <a:pt x="17" y="0"/>
                    <a:pt x="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5" name="Freeform 368"/>
            <p:cNvSpPr/>
            <p:nvPr/>
          </p:nvSpPr>
          <p:spPr bwMode="auto">
            <a:xfrm>
              <a:off x="3219554" y="2466365"/>
              <a:ext cx="23814" cy="53982"/>
            </a:xfrm>
            <a:custGeom>
              <a:avLst/>
              <a:gdLst>
                <a:gd name="T0" fmla="*/ 9 w 12"/>
                <a:gd name="T1" fmla="*/ 8 h 28"/>
                <a:gd name="T2" fmla="*/ 12 w 12"/>
                <a:gd name="T3" fmla="*/ 6 h 28"/>
                <a:gd name="T4" fmla="*/ 12 w 12"/>
                <a:gd name="T5" fmla="*/ 5 h 28"/>
                <a:gd name="T6" fmla="*/ 11 w 12"/>
                <a:gd name="T7" fmla="*/ 0 h 28"/>
                <a:gd name="T8" fmla="*/ 0 w 12"/>
                <a:gd name="T9" fmla="*/ 12 h 28"/>
                <a:gd name="T10" fmla="*/ 5 w 12"/>
                <a:gd name="T11" fmla="*/ 28 h 28"/>
                <a:gd name="T12" fmla="*/ 9 w 12"/>
                <a:gd name="T13" fmla="*/ 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8">
                  <a:moveTo>
                    <a:pt x="9" y="8"/>
                  </a:moveTo>
                  <a:cubicBezTo>
                    <a:pt x="10" y="7"/>
                    <a:pt x="11" y="6"/>
                    <a:pt x="12" y="6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1" y="3"/>
                    <a:pt x="11" y="1"/>
                    <a:pt x="11" y="0"/>
                  </a:cubicBezTo>
                  <a:cubicBezTo>
                    <a:pt x="7" y="2"/>
                    <a:pt x="2" y="9"/>
                    <a:pt x="0" y="12"/>
                  </a:cubicBezTo>
                  <a:cubicBezTo>
                    <a:pt x="0" y="18"/>
                    <a:pt x="2" y="23"/>
                    <a:pt x="5" y="28"/>
                  </a:cubicBezTo>
                  <a:cubicBezTo>
                    <a:pt x="5" y="22"/>
                    <a:pt x="5" y="13"/>
                    <a:pt x="9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6" name="Freeform 369"/>
            <p:cNvSpPr/>
            <p:nvPr/>
          </p:nvSpPr>
          <p:spPr bwMode="auto">
            <a:xfrm>
              <a:off x="3232255" y="2482242"/>
              <a:ext cx="49215" cy="58745"/>
            </a:xfrm>
            <a:custGeom>
              <a:avLst/>
              <a:gdLst>
                <a:gd name="T0" fmla="*/ 5 w 26"/>
                <a:gd name="T1" fmla="*/ 0 h 32"/>
                <a:gd name="T2" fmla="*/ 4 w 26"/>
                <a:gd name="T3" fmla="*/ 1 h 32"/>
                <a:gd name="T4" fmla="*/ 1 w 26"/>
                <a:gd name="T5" fmla="*/ 23 h 32"/>
                <a:gd name="T6" fmla="*/ 23 w 26"/>
                <a:gd name="T7" fmla="*/ 32 h 32"/>
                <a:gd name="T8" fmla="*/ 26 w 26"/>
                <a:gd name="T9" fmla="*/ 32 h 32"/>
                <a:gd name="T10" fmla="*/ 5 w 26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2">
                  <a:moveTo>
                    <a:pt x="5" y="0"/>
                  </a:moveTo>
                  <a:cubicBezTo>
                    <a:pt x="5" y="1"/>
                    <a:pt x="5" y="1"/>
                    <a:pt x="4" y="1"/>
                  </a:cubicBezTo>
                  <a:cubicBezTo>
                    <a:pt x="0" y="7"/>
                    <a:pt x="1" y="19"/>
                    <a:pt x="1" y="23"/>
                  </a:cubicBezTo>
                  <a:cubicBezTo>
                    <a:pt x="7" y="29"/>
                    <a:pt x="14" y="32"/>
                    <a:pt x="23" y="32"/>
                  </a:cubicBezTo>
                  <a:cubicBezTo>
                    <a:pt x="24" y="32"/>
                    <a:pt x="25" y="32"/>
                    <a:pt x="26" y="32"/>
                  </a:cubicBezTo>
                  <a:cubicBezTo>
                    <a:pt x="12" y="22"/>
                    <a:pt x="7" y="10"/>
                    <a:pt x="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7" name="Freeform 370"/>
            <p:cNvSpPr/>
            <p:nvPr/>
          </p:nvSpPr>
          <p:spPr bwMode="auto">
            <a:xfrm>
              <a:off x="2646440" y="2980778"/>
              <a:ext cx="3175" cy="6351"/>
            </a:xfrm>
            <a:custGeom>
              <a:avLst/>
              <a:gdLst>
                <a:gd name="T0" fmla="*/ 2 w 3"/>
                <a:gd name="T1" fmla="*/ 2 h 3"/>
                <a:gd name="T2" fmla="*/ 3 w 3"/>
                <a:gd name="T3" fmla="*/ 0 h 3"/>
                <a:gd name="T4" fmla="*/ 0 w 3"/>
                <a:gd name="T5" fmla="*/ 3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2"/>
                    <a:pt x="2" y="1"/>
                    <a:pt x="3" y="0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3"/>
                    <a:pt x="1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8" name="Freeform 371"/>
            <p:cNvSpPr/>
            <p:nvPr/>
          </p:nvSpPr>
          <p:spPr bwMode="auto">
            <a:xfrm>
              <a:off x="2651202" y="2974428"/>
              <a:ext cx="23814" cy="9526"/>
            </a:xfrm>
            <a:custGeom>
              <a:avLst/>
              <a:gdLst>
                <a:gd name="T0" fmla="*/ 0 w 12"/>
                <a:gd name="T1" fmla="*/ 6 h 6"/>
                <a:gd name="T2" fmla="*/ 12 w 12"/>
                <a:gd name="T3" fmla="*/ 1 h 6"/>
                <a:gd name="T4" fmla="*/ 10 w 12"/>
                <a:gd name="T5" fmla="*/ 0 h 6"/>
                <a:gd name="T6" fmla="*/ 1 w 12"/>
                <a:gd name="T7" fmla="*/ 3 h 6"/>
                <a:gd name="T8" fmla="*/ 0 w 1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6">
                  <a:moveTo>
                    <a:pt x="0" y="6"/>
                  </a:moveTo>
                  <a:cubicBezTo>
                    <a:pt x="3" y="5"/>
                    <a:pt x="8" y="4"/>
                    <a:pt x="12" y="1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7" y="0"/>
                    <a:pt x="4" y="1"/>
                    <a:pt x="1" y="3"/>
                  </a:cubicBezTo>
                  <a:cubicBezTo>
                    <a:pt x="1" y="4"/>
                    <a:pt x="0" y="5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79" name="Freeform 372"/>
            <p:cNvSpPr/>
            <p:nvPr/>
          </p:nvSpPr>
          <p:spPr bwMode="auto">
            <a:xfrm>
              <a:off x="2651202" y="2976016"/>
              <a:ext cx="50802" cy="19052"/>
            </a:xfrm>
            <a:custGeom>
              <a:avLst/>
              <a:gdLst>
                <a:gd name="T0" fmla="*/ 0 w 28"/>
                <a:gd name="T1" fmla="*/ 7 h 11"/>
                <a:gd name="T2" fmla="*/ 0 w 28"/>
                <a:gd name="T3" fmla="*/ 9 h 11"/>
                <a:gd name="T4" fmla="*/ 4 w 28"/>
                <a:gd name="T5" fmla="*/ 7 h 11"/>
                <a:gd name="T6" fmla="*/ 28 w 28"/>
                <a:gd name="T7" fmla="*/ 11 h 11"/>
                <a:gd name="T8" fmla="*/ 15 w 28"/>
                <a:gd name="T9" fmla="*/ 0 h 11"/>
                <a:gd name="T10" fmla="*/ 0 w 28"/>
                <a:gd name="T1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1">
                  <a:moveTo>
                    <a:pt x="0" y="7"/>
                  </a:moveTo>
                  <a:cubicBezTo>
                    <a:pt x="0" y="8"/>
                    <a:pt x="0" y="8"/>
                    <a:pt x="0" y="9"/>
                  </a:cubicBezTo>
                  <a:cubicBezTo>
                    <a:pt x="1" y="8"/>
                    <a:pt x="2" y="8"/>
                    <a:pt x="4" y="7"/>
                  </a:cubicBezTo>
                  <a:cubicBezTo>
                    <a:pt x="11" y="5"/>
                    <a:pt x="19" y="6"/>
                    <a:pt x="28" y="11"/>
                  </a:cubicBezTo>
                  <a:cubicBezTo>
                    <a:pt x="25" y="5"/>
                    <a:pt x="21" y="1"/>
                    <a:pt x="15" y="0"/>
                  </a:cubicBezTo>
                  <a:cubicBezTo>
                    <a:pt x="9" y="4"/>
                    <a:pt x="4" y="6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0" name="Freeform 373"/>
            <p:cNvSpPr/>
            <p:nvPr/>
          </p:nvSpPr>
          <p:spPr bwMode="auto">
            <a:xfrm>
              <a:off x="2633739" y="2988717"/>
              <a:ext cx="14288" cy="17464"/>
            </a:xfrm>
            <a:custGeom>
              <a:avLst/>
              <a:gdLst>
                <a:gd name="T0" fmla="*/ 8 w 8"/>
                <a:gd name="T1" fmla="*/ 3 h 9"/>
                <a:gd name="T2" fmla="*/ 8 w 8"/>
                <a:gd name="T3" fmla="*/ 0 h 9"/>
                <a:gd name="T4" fmla="*/ 5 w 8"/>
                <a:gd name="T5" fmla="*/ 1 h 9"/>
                <a:gd name="T6" fmla="*/ 4 w 8"/>
                <a:gd name="T7" fmla="*/ 1 h 9"/>
                <a:gd name="T8" fmla="*/ 0 w 8"/>
                <a:gd name="T9" fmla="*/ 9 h 9"/>
                <a:gd name="T10" fmla="*/ 8 w 8"/>
                <a:gd name="T11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8" y="3"/>
                  </a:moveTo>
                  <a:cubicBezTo>
                    <a:pt x="8" y="2"/>
                    <a:pt x="8" y="1"/>
                    <a:pt x="8" y="0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3"/>
                    <a:pt x="1" y="6"/>
                    <a:pt x="0" y="9"/>
                  </a:cubicBezTo>
                  <a:cubicBezTo>
                    <a:pt x="2" y="8"/>
                    <a:pt x="4" y="5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1" name="Freeform 374"/>
            <p:cNvSpPr/>
            <p:nvPr/>
          </p:nvSpPr>
          <p:spPr bwMode="auto">
            <a:xfrm>
              <a:off x="2651202" y="3006181"/>
              <a:ext cx="50802" cy="41280"/>
            </a:xfrm>
            <a:custGeom>
              <a:avLst/>
              <a:gdLst>
                <a:gd name="T0" fmla="*/ 1 w 27"/>
                <a:gd name="T1" fmla="*/ 1 h 23"/>
                <a:gd name="T2" fmla="*/ 0 w 27"/>
                <a:gd name="T3" fmla="*/ 1 h 23"/>
                <a:gd name="T4" fmla="*/ 15 w 27"/>
                <a:gd name="T5" fmla="*/ 23 h 23"/>
                <a:gd name="T6" fmla="*/ 27 w 27"/>
                <a:gd name="T7" fmla="*/ 14 h 23"/>
                <a:gd name="T8" fmla="*/ 1 w 2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1" y="1"/>
                  </a:moveTo>
                  <a:cubicBezTo>
                    <a:pt x="1" y="1"/>
                    <a:pt x="0" y="1"/>
                    <a:pt x="0" y="1"/>
                  </a:cubicBezTo>
                  <a:cubicBezTo>
                    <a:pt x="2" y="10"/>
                    <a:pt x="7" y="17"/>
                    <a:pt x="15" y="23"/>
                  </a:cubicBezTo>
                  <a:cubicBezTo>
                    <a:pt x="20" y="22"/>
                    <a:pt x="24" y="19"/>
                    <a:pt x="27" y="14"/>
                  </a:cubicBezTo>
                  <a:cubicBezTo>
                    <a:pt x="22" y="10"/>
                    <a:pt x="1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2" name="Freeform 375"/>
            <p:cNvSpPr/>
            <p:nvPr/>
          </p:nvSpPr>
          <p:spPr bwMode="auto">
            <a:xfrm>
              <a:off x="2651202" y="2988717"/>
              <a:ext cx="55566" cy="39692"/>
            </a:xfrm>
            <a:custGeom>
              <a:avLst/>
              <a:gdLst>
                <a:gd name="T0" fmla="*/ 4 w 30"/>
                <a:gd name="T1" fmla="*/ 2 h 22"/>
                <a:gd name="T2" fmla="*/ 0 w 30"/>
                <a:gd name="T3" fmla="*/ 4 h 22"/>
                <a:gd name="T4" fmla="*/ 0 w 30"/>
                <a:gd name="T5" fmla="*/ 8 h 22"/>
                <a:gd name="T6" fmla="*/ 1 w 30"/>
                <a:gd name="T7" fmla="*/ 8 h 22"/>
                <a:gd name="T8" fmla="*/ 28 w 30"/>
                <a:gd name="T9" fmla="*/ 22 h 22"/>
                <a:gd name="T10" fmla="*/ 30 w 30"/>
                <a:gd name="T11" fmla="*/ 12 h 22"/>
                <a:gd name="T12" fmla="*/ 29 w 30"/>
                <a:gd name="T13" fmla="*/ 6 h 22"/>
                <a:gd name="T14" fmla="*/ 4 w 30"/>
                <a:gd name="T1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2">
                  <a:moveTo>
                    <a:pt x="4" y="2"/>
                  </a:moveTo>
                  <a:cubicBezTo>
                    <a:pt x="2" y="2"/>
                    <a:pt x="1" y="3"/>
                    <a:pt x="0" y="4"/>
                  </a:cubicBezTo>
                  <a:cubicBezTo>
                    <a:pt x="0" y="5"/>
                    <a:pt x="0" y="7"/>
                    <a:pt x="0" y="8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0" y="7"/>
                    <a:pt x="22" y="16"/>
                    <a:pt x="28" y="22"/>
                  </a:cubicBezTo>
                  <a:cubicBezTo>
                    <a:pt x="29" y="19"/>
                    <a:pt x="30" y="16"/>
                    <a:pt x="30" y="12"/>
                  </a:cubicBezTo>
                  <a:cubicBezTo>
                    <a:pt x="30" y="10"/>
                    <a:pt x="30" y="8"/>
                    <a:pt x="29" y="6"/>
                  </a:cubicBezTo>
                  <a:cubicBezTo>
                    <a:pt x="20" y="1"/>
                    <a:pt x="11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3" name="Freeform 376"/>
            <p:cNvSpPr/>
            <p:nvPr/>
          </p:nvSpPr>
          <p:spPr bwMode="auto">
            <a:xfrm>
              <a:off x="2633739" y="2996655"/>
              <a:ext cx="14288" cy="36518"/>
            </a:xfrm>
            <a:custGeom>
              <a:avLst/>
              <a:gdLst>
                <a:gd name="T0" fmla="*/ 6 w 8"/>
                <a:gd name="T1" fmla="*/ 5 h 19"/>
                <a:gd name="T2" fmla="*/ 8 w 8"/>
                <a:gd name="T3" fmla="*/ 4 h 19"/>
                <a:gd name="T4" fmla="*/ 8 w 8"/>
                <a:gd name="T5" fmla="*/ 3 h 19"/>
                <a:gd name="T6" fmla="*/ 8 w 8"/>
                <a:gd name="T7" fmla="*/ 0 h 19"/>
                <a:gd name="T8" fmla="*/ 0 w 8"/>
                <a:gd name="T9" fmla="*/ 8 h 19"/>
                <a:gd name="T10" fmla="*/ 4 w 8"/>
                <a:gd name="T11" fmla="*/ 19 h 19"/>
                <a:gd name="T12" fmla="*/ 6 w 8"/>
                <a:gd name="T13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">
                  <a:moveTo>
                    <a:pt x="6" y="5"/>
                  </a:moveTo>
                  <a:cubicBezTo>
                    <a:pt x="7" y="5"/>
                    <a:pt x="7" y="4"/>
                    <a:pt x="8" y="4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8" y="2"/>
                    <a:pt x="8" y="1"/>
                    <a:pt x="8" y="0"/>
                  </a:cubicBezTo>
                  <a:cubicBezTo>
                    <a:pt x="5" y="2"/>
                    <a:pt x="2" y="6"/>
                    <a:pt x="0" y="8"/>
                  </a:cubicBezTo>
                  <a:cubicBezTo>
                    <a:pt x="0" y="12"/>
                    <a:pt x="2" y="16"/>
                    <a:pt x="4" y="19"/>
                  </a:cubicBezTo>
                  <a:cubicBezTo>
                    <a:pt x="3" y="15"/>
                    <a:pt x="4" y="9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4" name="Freeform 377"/>
            <p:cNvSpPr/>
            <p:nvPr/>
          </p:nvSpPr>
          <p:spPr bwMode="auto">
            <a:xfrm>
              <a:off x="2643265" y="3007770"/>
              <a:ext cx="31752" cy="42867"/>
            </a:xfrm>
            <a:custGeom>
              <a:avLst/>
              <a:gdLst>
                <a:gd name="T0" fmla="*/ 3 w 17"/>
                <a:gd name="T1" fmla="*/ 0 h 22"/>
                <a:gd name="T2" fmla="*/ 3 w 17"/>
                <a:gd name="T3" fmla="*/ 1 h 22"/>
                <a:gd name="T4" fmla="*/ 1 w 17"/>
                <a:gd name="T5" fmla="*/ 15 h 22"/>
                <a:gd name="T6" fmla="*/ 15 w 17"/>
                <a:gd name="T7" fmla="*/ 22 h 22"/>
                <a:gd name="T8" fmla="*/ 17 w 17"/>
                <a:gd name="T9" fmla="*/ 21 h 22"/>
                <a:gd name="T10" fmla="*/ 3 w 17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22">
                  <a:moveTo>
                    <a:pt x="3" y="0"/>
                  </a:moveTo>
                  <a:cubicBezTo>
                    <a:pt x="3" y="0"/>
                    <a:pt x="3" y="0"/>
                    <a:pt x="3" y="1"/>
                  </a:cubicBezTo>
                  <a:cubicBezTo>
                    <a:pt x="0" y="4"/>
                    <a:pt x="0" y="13"/>
                    <a:pt x="1" y="15"/>
                  </a:cubicBezTo>
                  <a:cubicBezTo>
                    <a:pt x="4" y="19"/>
                    <a:pt x="9" y="22"/>
                    <a:pt x="15" y="22"/>
                  </a:cubicBezTo>
                  <a:cubicBezTo>
                    <a:pt x="16" y="22"/>
                    <a:pt x="17" y="21"/>
                    <a:pt x="17" y="21"/>
                  </a:cubicBezTo>
                  <a:cubicBezTo>
                    <a:pt x="8" y="14"/>
                    <a:pt x="5" y="6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5" name="Freeform 378"/>
            <p:cNvSpPr/>
            <p:nvPr/>
          </p:nvSpPr>
          <p:spPr bwMode="auto">
            <a:xfrm>
              <a:off x="2033635" y="4654210"/>
              <a:ext cx="6350" cy="3175"/>
            </a:xfrm>
            <a:custGeom>
              <a:avLst/>
              <a:gdLst>
                <a:gd name="T0" fmla="*/ 2 w 3"/>
                <a:gd name="T1" fmla="*/ 2 h 2"/>
                <a:gd name="T2" fmla="*/ 3 w 3"/>
                <a:gd name="T3" fmla="*/ 0 h 2"/>
                <a:gd name="T4" fmla="*/ 0 w 3"/>
                <a:gd name="T5" fmla="*/ 2 h 2"/>
                <a:gd name="T6" fmla="*/ 2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2" y="2"/>
                  </a:moveTo>
                  <a:cubicBezTo>
                    <a:pt x="2" y="1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1" y="2"/>
                    <a:pt x="1" y="2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6" name="Freeform 379"/>
            <p:cNvSpPr/>
            <p:nvPr/>
          </p:nvSpPr>
          <p:spPr bwMode="auto">
            <a:xfrm>
              <a:off x="2041572" y="4647859"/>
              <a:ext cx="23814" cy="9526"/>
            </a:xfrm>
            <a:custGeom>
              <a:avLst/>
              <a:gdLst>
                <a:gd name="T0" fmla="*/ 0 w 13"/>
                <a:gd name="T1" fmla="*/ 6 h 6"/>
                <a:gd name="T2" fmla="*/ 13 w 13"/>
                <a:gd name="T3" fmla="*/ 0 h 6"/>
                <a:gd name="T4" fmla="*/ 10 w 13"/>
                <a:gd name="T5" fmla="*/ 0 h 6"/>
                <a:gd name="T6" fmla="*/ 1 w 13"/>
                <a:gd name="T7" fmla="*/ 2 h 6"/>
                <a:gd name="T8" fmla="*/ 0 w 13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6">
                  <a:moveTo>
                    <a:pt x="0" y="6"/>
                  </a:moveTo>
                  <a:cubicBezTo>
                    <a:pt x="3" y="5"/>
                    <a:pt x="8" y="3"/>
                    <a:pt x="13" y="0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7" y="0"/>
                    <a:pt x="4" y="1"/>
                    <a:pt x="1" y="2"/>
                  </a:cubicBezTo>
                  <a:cubicBezTo>
                    <a:pt x="1" y="3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7" name="Freeform 380"/>
            <p:cNvSpPr/>
            <p:nvPr/>
          </p:nvSpPr>
          <p:spPr bwMode="auto">
            <a:xfrm>
              <a:off x="2041572" y="4649448"/>
              <a:ext cx="50802" cy="17464"/>
            </a:xfrm>
            <a:custGeom>
              <a:avLst/>
              <a:gdLst>
                <a:gd name="T0" fmla="*/ 0 w 28"/>
                <a:gd name="T1" fmla="*/ 6 h 10"/>
                <a:gd name="T2" fmla="*/ 0 w 28"/>
                <a:gd name="T3" fmla="*/ 8 h 10"/>
                <a:gd name="T4" fmla="*/ 4 w 28"/>
                <a:gd name="T5" fmla="*/ 7 h 10"/>
                <a:gd name="T6" fmla="*/ 28 w 28"/>
                <a:gd name="T7" fmla="*/ 10 h 10"/>
                <a:gd name="T8" fmla="*/ 15 w 28"/>
                <a:gd name="T9" fmla="*/ 0 h 10"/>
                <a:gd name="T10" fmla="*/ 0 w 28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0">
                  <a:moveTo>
                    <a:pt x="0" y="6"/>
                  </a:moveTo>
                  <a:cubicBezTo>
                    <a:pt x="0" y="7"/>
                    <a:pt x="0" y="8"/>
                    <a:pt x="0" y="8"/>
                  </a:cubicBezTo>
                  <a:cubicBezTo>
                    <a:pt x="1" y="8"/>
                    <a:pt x="2" y="7"/>
                    <a:pt x="4" y="7"/>
                  </a:cubicBezTo>
                  <a:cubicBezTo>
                    <a:pt x="11" y="5"/>
                    <a:pt x="19" y="6"/>
                    <a:pt x="28" y="10"/>
                  </a:cubicBezTo>
                  <a:cubicBezTo>
                    <a:pt x="26" y="5"/>
                    <a:pt x="21" y="1"/>
                    <a:pt x="15" y="0"/>
                  </a:cubicBezTo>
                  <a:cubicBezTo>
                    <a:pt x="9" y="4"/>
                    <a:pt x="4" y="6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8" name="Freeform 381"/>
            <p:cNvSpPr/>
            <p:nvPr/>
          </p:nvSpPr>
          <p:spPr bwMode="auto">
            <a:xfrm>
              <a:off x="2024109" y="4662149"/>
              <a:ext cx="12701" cy="17464"/>
            </a:xfrm>
            <a:custGeom>
              <a:avLst/>
              <a:gdLst>
                <a:gd name="T0" fmla="*/ 7 w 7"/>
                <a:gd name="T1" fmla="*/ 2 h 9"/>
                <a:gd name="T2" fmla="*/ 7 w 7"/>
                <a:gd name="T3" fmla="*/ 0 h 9"/>
                <a:gd name="T4" fmla="*/ 4 w 7"/>
                <a:gd name="T5" fmla="*/ 0 h 9"/>
                <a:gd name="T6" fmla="*/ 3 w 7"/>
                <a:gd name="T7" fmla="*/ 0 h 9"/>
                <a:gd name="T8" fmla="*/ 0 w 7"/>
                <a:gd name="T9" fmla="*/ 9 h 9"/>
                <a:gd name="T10" fmla="*/ 7 w 7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9">
                  <a:moveTo>
                    <a:pt x="7" y="2"/>
                  </a:moveTo>
                  <a:cubicBezTo>
                    <a:pt x="7" y="1"/>
                    <a:pt x="7" y="1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1" y="3"/>
                    <a:pt x="0" y="5"/>
                    <a:pt x="0" y="9"/>
                  </a:cubicBezTo>
                  <a:cubicBezTo>
                    <a:pt x="1" y="7"/>
                    <a:pt x="3" y="4"/>
                    <a:pt x="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9" name="Freeform 382"/>
            <p:cNvSpPr/>
            <p:nvPr/>
          </p:nvSpPr>
          <p:spPr bwMode="auto">
            <a:xfrm>
              <a:off x="2041572" y="4676438"/>
              <a:ext cx="49215" cy="42868"/>
            </a:xfrm>
            <a:custGeom>
              <a:avLst/>
              <a:gdLst>
                <a:gd name="T0" fmla="*/ 1 w 27"/>
                <a:gd name="T1" fmla="*/ 1 h 23"/>
                <a:gd name="T2" fmla="*/ 0 w 27"/>
                <a:gd name="T3" fmla="*/ 1 h 23"/>
                <a:gd name="T4" fmla="*/ 15 w 27"/>
                <a:gd name="T5" fmla="*/ 23 h 23"/>
                <a:gd name="T6" fmla="*/ 27 w 27"/>
                <a:gd name="T7" fmla="*/ 15 h 23"/>
                <a:gd name="T8" fmla="*/ 1 w 27"/>
                <a:gd name="T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3">
                  <a:moveTo>
                    <a:pt x="1" y="1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2" y="10"/>
                    <a:pt x="7" y="18"/>
                    <a:pt x="15" y="23"/>
                  </a:cubicBezTo>
                  <a:cubicBezTo>
                    <a:pt x="20" y="22"/>
                    <a:pt x="25" y="19"/>
                    <a:pt x="27" y="15"/>
                  </a:cubicBezTo>
                  <a:cubicBezTo>
                    <a:pt x="22" y="10"/>
                    <a:pt x="10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0" name="Freeform 383"/>
            <p:cNvSpPr/>
            <p:nvPr/>
          </p:nvSpPr>
          <p:spPr bwMode="auto">
            <a:xfrm>
              <a:off x="2041572" y="4660561"/>
              <a:ext cx="55566" cy="39693"/>
            </a:xfrm>
            <a:custGeom>
              <a:avLst/>
              <a:gdLst>
                <a:gd name="T0" fmla="*/ 4 w 30"/>
                <a:gd name="T1" fmla="*/ 2 h 22"/>
                <a:gd name="T2" fmla="*/ 0 w 30"/>
                <a:gd name="T3" fmla="*/ 4 h 22"/>
                <a:gd name="T4" fmla="*/ 0 w 30"/>
                <a:gd name="T5" fmla="*/ 9 h 22"/>
                <a:gd name="T6" fmla="*/ 1 w 30"/>
                <a:gd name="T7" fmla="*/ 8 h 22"/>
                <a:gd name="T8" fmla="*/ 28 w 30"/>
                <a:gd name="T9" fmla="*/ 22 h 22"/>
                <a:gd name="T10" fmla="*/ 30 w 30"/>
                <a:gd name="T11" fmla="*/ 13 h 22"/>
                <a:gd name="T12" fmla="*/ 29 w 30"/>
                <a:gd name="T13" fmla="*/ 7 h 22"/>
                <a:gd name="T14" fmla="*/ 4 w 30"/>
                <a:gd name="T15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2">
                  <a:moveTo>
                    <a:pt x="4" y="2"/>
                  </a:moveTo>
                  <a:cubicBezTo>
                    <a:pt x="3" y="3"/>
                    <a:pt x="1" y="3"/>
                    <a:pt x="0" y="4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0" y="8"/>
                    <a:pt x="1" y="8"/>
                    <a:pt x="1" y="8"/>
                  </a:cubicBezTo>
                  <a:cubicBezTo>
                    <a:pt x="10" y="8"/>
                    <a:pt x="22" y="17"/>
                    <a:pt x="28" y="22"/>
                  </a:cubicBezTo>
                  <a:cubicBezTo>
                    <a:pt x="30" y="19"/>
                    <a:pt x="30" y="16"/>
                    <a:pt x="30" y="13"/>
                  </a:cubicBezTo>
                  <a:cubicBezTo>
                    <a:pt x="30" y="11"/>
                    <a:pt x="30" y="9"/>
                    <a:pt x="29" y="7"/>
                  </a:cubicBezTo>
                  <a:cubicBezTo>
                    <a:pt x="20" y="2"/>
                    <a:pt x="12" y="0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1" name="Freeform 384"/>
            <p:cNvSpPr/>
            <p:nvPr/>
          </p:nvSpPr>
          <p:spPr bwMode="auto">
            <a:xfrm>
              <a:off x="2022521" y="4668500"/>
              <a:ext cx="14289" cy="36517"/>
            </a:xfrm>
            <a:custGeom>
              <a:avLst/>
              <a:gdLst>
                <a:gd name="T0" fmla="*/ 7 w 8"/>
                <a:gd name="T1" fmla="*/ 6 h 19"/>
                <a:gd name="T2" fmla="*/ 8 w 8"/>
                <a:gd name="T3" fmla="*/ 4 h 19"/>
                <a:gd name="T4" fmla="*/ 8 w 8"/>
                <a:gd name="T5" fmla="*/ 4 h 19"/>
                <a:gd name="T6" fmla="*/ 8 w 8"/>
                <a:gd name="T7" fmla="*/ 0 h 19"/>
                <a:gd name="T8" fmla="*/ 0 w 8"/>
                <a:gd name="T9" fmla="*/ 9 h 19"/>
                <a:gd name="T10" fmla="*/ 4 w 8"/>
                <a:gd name="T11" fmla="*/ 19 h 19"/>
                <a:gd name="T12" fmla="*/ 7 w 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19">
                  <a:moveTo>
                    <a:pt x="7" y="6"/>
                  </a:moveTo>
                  <a:cubicBezTo>
                    <a:pt x="7" y="5"/>
                    <a:pt x="8" y="5"/>
                    <a:pt x="8" y="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1"/>
                    <a:pt x="8" y="0"/>
                  </a:cubicBezTo>
                  <a:cubicBezTo>
                    <a:pt x="5" y="2"/>
                    <a:pt x="2" y="6"/>
                    <a:pt x="0" y="9"/>
                  </a:cubicBezTo>
                  <a:cubicBezTo>
                    <a:pt x="1" y="13"/>
                    <a:pt x="2" y="16"/>
                    <a:pt x="4" y="19"/>
                  </a:cubicBezTo>
                  <a:cubicBezTo>
                    <a:pt x="4" y="16"/>
                    <a:pt x="4" y="9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2" name="Freeform 385"/>
            <p:cNvSpPr/>
            <p:nvPr/>
          </p:nvSpPr>
          <p:spPr bwMode="auto">
            <a:xfrm>
              <a:off x="2033635" y="4681202"/>
              <a:ext cx="31752" cy="39692"/>
            </a:xfrm>
            <a:custGeom>
              <a:avLst/>
              <a:gdLst>
                <a:gd name="T0" fmla="*/ 4 w 18"/>
                <a:gd name="T1" fmla="*/ 0 h 22"/>
                <a:gd name="T2" fmla="*/ 3 w 18"/>
                <a:gd name="T3" fmla="*/ 1 h 22"/>
                <a:gd name="T4" fmla="*/ 1 w 18"/>
                <a:gd name="T5" fmla="*/ 16 h 22"/>
                <a:gd name="T6" fmla="*/ 15 w 18"/>
                <a:gd name="T7" fmla="*/ 22 h 22"/>
                <a:gd name="T8" fmla="*/ 18 w 18"/>
                <a:gd name="T9" fmla="*/ 22 h 22"/>
                <a:gd name="T10" fmla="*/ 4 w 18"/>
                <a:gd name="T11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2">
                  <a:moveTo>
                    <a:pt x="4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0" y="5"/>
                    <a:pt x="1" y="13"/>
                    <a:pt x="1" y="16"/>
                  </a:cubicBezTo>
                  <a:cubicBezTo>
                    <a:pt x="5" y="20"/>
                    <a:pt x="10" y="22"/>
                    <a:pt x="15" y="22"/>
                  </a:cubicBezTo>
                  <a:cubicBezTo>
                    <a:pt x="16" y="22"/>
                    <a:pt x="17" y="22"/>
                    <a:pt x="18" y="22"/>
                  </a:cubicBezTo>
                  <a:cubicBezTo>
                    <a:pt x="9" y="15"/>
                    <a:pt x="5" y="7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3" name="Freeform 386"/>
            <p:cNvSpPr/>
            <p:nvPr/>
          </p:nvSpPr>
          <p:spPr bwMode="auto">
            <a:xfrm>
              <a:off x="2546422" y="4011194"/>
              <a:ext cx="58741" cy="82560"/>
            </a:xfrm>
            <a:custGeom>
              <a:avLst/>
              <a:gdLst>
                <a:gd name="T0" fmla="*/ 16 w 33"/>
                <a:gd name="T1" fmla="*/ 44 h 44"/>
                <a:gd name="T2" fmla="*/ 33 w 33"/>
                <a:gd name="T3" fmla="*/ 39 h 44"/>
                <a:gd name="T4" fmla="*/ 31 w 33"/>
                <a:gd name="T5" fmla="*/ 16 h 44"/>
                <a:gd name="T6" fmla="*/ 15 w 33"/>
                <a:gd name="T7" fmla="*/ 3 h 44"/>
                <a:gd name="T8" fmla="*/ 7 w 33"/>
                <a:gd name="T9" fmla="*/ 22 h 44"/>
                <a:gd name="T10" fmla="*/ 16 w 33"/>
                <a:gd name="T11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44">
                  <a:moveTo>
                    <a:pt x="16" y="44"/>
                  </a:moveTo>
                  <a:cubicBezTo>
                    <a:pt x="33" y="39"/>
                    <a:pt x="33" y="39"/>
                    <a:pt x="33" y="39"/>
                  </a:cubicBezTo>
                  <a:cubicBezTo>
                    <a:pt x="32" y="35"/>
                    <a:pt x="32" y="28"/>
                    <a:pt x="31" y="16"/>
                  </a:cubicBezTo>
                  <a:cubicBezTo>
                    <a:pt x="30" y="0"/>
                    <a:pt x="18" y="2"/>
                    <a:pt x="15" y="3"/>
                  </a:cubicBezTo>
                  <a:cubicBezTo>
                    <a:pt x="11" y="3"/>
                    <a:pt x="0" y="8"/>
                    <a:pt x="7" y="22"/>
                  </a:cubicBezTo>
                  <a:cubicBezTo>
                    <a:pt x="11" y="33"/>
                    <a:pt x="14" y="40"/>
                    <a:pt x="16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4" name="Freeform 387"/>
            <p:cNvSpPr/>
            <p:nvPr/>
          </p:nvSpPr>
          <p:spPr bwMode="auto">
            <a:xfrm>
              <a:off x="2578173" y="4095341"/>
              <a:ext cx="33340" cy="22228"/>
            </a:xfrm>
            <a:custGeom>
              <a:avLst/>
              <a:gdLst>
                <a:gd name="T0" fmla="*/ 0 w 18"/>
                <a:gd name="T1" fmla="*/ 4 h 12"/>
                <a:gd name="T2" fmla="*/ 1 w 18"/>
                <a:gd name="T3" fmla="*/ 12 h 12"/>
                <a:gd name="T4" fmla="*/ 18 w 18"/>
                <a:gd name="T5" fmla="*/ 7 h 12"/>
                <a:gd name="T6" fmla="*/ 16 w 18"/>
                <a:gd name="T7" fmla="*/ 0 h 12"/>
                <a:gd name="T8" fmla="*/ 0 w 18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4"/>
                  </a:moveTo>
                  <a:cubicBezTo>
                    <a:pt x="0" y="6"/>
                    <a:pt x="0" y="9"/>
                    <a:pt x="1" y="12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4"/>
                    <a:pt x="16" y="2"/>
                    <a:pt x="16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5" name="Freeform 388"/>
            <p:cNvSpPr/>
            <p:nvPr/>
          </p:nvSpPr>
          <p:spPr bwMode="auto">
            <a:xfrm>
              <a:off x="2563886" y="4119157"/>
              <a:ext cx="100017" cy="174647"/>
            </a:xfrm>
            <a:custGeom>
              <a:avLst/>
              <a:gdLst>
                <a:gd name="T0" fmla="*/ 34 w 56"/>
                <a:gd name="T1" fmla="*/ 5 h 96"/>
                <a:gd name="T2" fmla="*/ 30 w 56"/>
                <a:gd name="T3" fmla="*/ 0 h 96"/>
                <a:gd name="T4" fmla="*/ 10 w 56"/>
                <a:gd name="T5" fmla="*/ 5 h 96"/>
                <a:gd name="T6" fmla="*/ 9 w 56"/>
                <a:gd name="T7" fmla="*/ 12 h 96"/>
                <a:gd name="T8" fmla="*/ 9 w 56"/>
                <a:gd name="T9" fmla="*/ 57 h 96"/>
                <a:gd name="T10" fmla="*/ 28 w 56"/>
                <a:gd name="T11" fmla="*/ 95 h 96"/>
                <a:gd name="T12" fmla="*/ 56 w 56"/>
                <a:gd name="T13" fmla="*/ 88 h 96"/>
                <a:gd name="T14" fmla="*/ 55 w 56"/>
                <a:gd name="T15" fmla="*/ 46 h 96"/>
                <a:gd name="T16" fmla="*/ 34 w 56"/>
                <a:gd name="T1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96">
                  <a:moveTo>
                    <a:pt x="34" y="5"/>
                  </a:moveTo>
                  <a:cubicBezTo>
                    <a:pt x="33" y="3"/>
                    <a:pt x="31" y="2"/>
                    <a:pt x="30" y="0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7"/>
                    <a:pt x="9" y="9"/>
                    <a:pt x="9" y="12"/>
                  </a:cubicBezTo>
                  <a:cubicBezTo>
                    <a:pt x="6" y="24"/>
                    <a:pt x="0" y="39"/>
                    <a:pt x="9" y="57"/>
                  </a:cubicBezTo>
                  <a:cubicBezTo>
                    <a:pt x="19" y="76"/>
                    <a:pt x="28" y="95"/>
                    <a:pt x="28" y="95"/>
                  </a:cubicBezTo>
                  <a:cubicBezTo>
                    <a:pt x="28" y="95"/>
                    <a:pt x="44" y="96"/>
                    <a:pt x="56" y="88"/>
                  </a:cubicBezTo>
                  <a:cubicBezTo>
                    <a:pt x="56" y="88"/>
                    <a:pt x="55" y="66"/>
                    <a:pt x="55" y="46"/>
                  </a:cubicBezTo>
                  <a:cubicBezTo>
                    <a:pt x="55" y="25"/>
                    <a:pt x="42" y="15"/>
                    <a:pt x="3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6" name="Freeform 389"/>
            <p:cNvSpPr/>
            <p:nvPr/>
          </p:nvSpPr>
          <p:spPr bwMode="auto">
            <a:xfrm>
              <a:off x="2425766" y="2315534"/>
              <a:ext cx="55566" cy="73034"/>
            </a:xfrm>
            <a:custGeom>
              <a:avLst/>
              <a:gdLst>
                <a:gd name="T0" fmla="*/ 6 w 30"/>
                <a:gd name="T1" fmla="*/ 40 h 40"/>
                <a:gd name="T2" fmla="*/ 24 w 30"/>
                <a:gd name="T3" fmla="*/ 40 h 40"/>
                <a:gd name="T4" fmla="*/ 28 w 30"/>
                <a:gd name="T5" fmla="*/ 17 h 40"/>
                <a:gd name="T6" fmla="*/ 15 w 30"/>
                <a:gd name="T7" fmla="*/ 0 h 40"/>
                <a:gd name="T8" fmla="*/ 3 w 30"/>
                <a:gd name="T9" fmla="*/ 17 h 40"/>
                <a:gd name="T10" fmla="*/ 6 w 30"/>
                <a:gd name="T11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40">
                  <a:moveTo>
                    <a:pt x="6" y="40"/>
                  </a:moveTo>
                  <a:cubicBezTo>
                    <a:pt x="24" y="40"/>
                    <a:pt x="24" y="40"/>
                    <a:pt x="24" y="40"/>
                  </a:cubicBezTo>
                  <a:cubicBezTo>
                    <a:pt x="25" y="36"/>
                    <a:pt x="26" y="28"/>
                    <a:pt x="28" y="17"/>
                  </a:cubicBezTo>
                  <a:cubicBezTo>
                    <a:pt x="30" y="1"/>
                    <a:pt x="19" y="0"/>
                    <a:pt x="15" y="0"/>
                  </a:cubicBezTo>
                  <a:cubicBezTo>
                    <a:pt x="12" y="0"/>
                    <a:pt x="0" y="1"/>
                    <a:pt x="3" y="17"/>
                  </a:cubicBezTo>
                  <a:cubicBezTo>
                    <a:pt x="5" y="28"/>
                    <a:pt x="6" y="36"/>
                    <a:pt x="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7" name="Freeform 390"/>
            <p:cNvSpPr/>
            <p:nvPr/>
          </p:nvSpPr>
          <p:spPr bwMode="auto">
            <a:xfrm>
              <a:off x="2436880" y="2399681"/>
              <a:ext cx="33339" cy="12702"/>
            </a:xfrm>
            <a:custGeom>
              <a:avLst/>
              <a:gdLst>
                <a:gd name="T0" fmla="*/ 1 w 18"/>
                <a:gd name="T1" fmla="*/ 0 h 7"/>
                <a:gd name="T2" fmla="*/ 0 w 18"/>
                <a:gd name="T3" fmla="*/ 7 h 7"/>
                <a:gd name="T4" fmla="*/ 18 w 18"/>
                <a:gd name="T5" fmla="*/ 7 h 7"/>
                <a:gd name="T6" fmla="*/ 18 w 18"/>
                <a:gd name="T7" fmla="*/ 0 h 7"/>
                <a:gd name="T8" fmla="*/ 1 w 18"/>
                <a:gd name="T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7">
                  <a:moveTo>
                    <a:pt x="1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4"/>
                    <a:pt x="18" y="2"/>
                    <a:pt x="18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8" name="Freeform 391"/>
            <p:cNvSpPr/>
            <p:nvPr/>
          </p:nvSpPr>
          <p:spPr bwMode="auto">
            <a:xfrm>
              <a:off x="2401953" y="2423497"/>
              <a:ext cx="104780" cy="176234"/>
            </a:xfrm>
            <a:custGeom>
              <a:avLst/>
              <a:gdLst>
                <a:gd name="T0" fmla="*/ 41 w 57"/>
                <a:gd name="T1" fmla="*/ 6 h 96"/>
                <a:gd name="T2" fmla="*/ 39 w 57"/>
                <a:gd name="T3" fmla="*/ 0 h 96"/>
                <a:gd name="T4" fmla="*/ 18 w 57"/>
                <a:gd name="T5" fmla="*/ 0 h 96"/>
                <a:gd name="T6" fmla="*/ 15 w 57"/>
                <a:gd name="T7" fmla="*/ 6 h 96"/>
                <a:gd name="T8" fmla="*/ 5 w 57"/>
                <a:gd name="T9" fmla="*/ 51 h 96"/>
                <a:gd name="T10" fmla="*/ 14 w 57"/>
                <a:gd name="T11" fmla="*/ 92 h 96"/>
                <a:gd name="T12" fmla="*/ 43 w 57"/>
                <a:gd name="T13" fmla="*/ 92 h 96"/>
                <a:gd name="T14" fmla="*/ 52 w 57"/>
                <a:gd name="T15" fmla="*/ 51 h 96"/>
                <a:gd name="T16" fmla="*/ 41 w 57"/>
                <a:gd name="T17" fmla="*/ 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6">
                  <a:moveTo>
                    <a:pt x="41" y="6"/>
                  </a:moveTo>
                  <a:cubicBezTo>
                    <a:pt x="40" y="4"/>
                    <a:pt x="40" y="2"/>
                    <a:pt x="39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7" y="2"/>
                    <a:pt x="16" y="4"/>
                    <a:pt x="15" y="6"/>
                  </a:cubicBezTo>
                  <a:cubicBezTo>
                    <a:pt x="10" y="18"/>
                    <a:pt x="0" y="31"/>
                    <a:pt x="5" y="51"/>
                  </a:cubicBezTo>
                  <a:cubicBezTo>
                    <a:pt x="9" y="71"/>
                    <a:pt x="14" y="92"/>
                    <a:pt x="14" y="92"/>
                  </a:cubicBezTo>
                  <a:cubicBezTo>
                    <a:pt x="14" y="92"/>
                    <a:pt x="29" y="96"/>
                    <a:pt x="43" y="92"/>
                  </a:cubicBezTo>
                  <a:cubicBezTo>
                    <a:pt x="43" y="92"/>
                    <a:pt x="47" y="71"/>
                    <a:pt x="52" y="51"/>
                  </a:cubicBezTo>
                  <a:cubicBezTo>
                    <a:pt x="57" y="31"/>
                    <a:pt x="47" y="18"/>
                    <a:pt x="4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99" name="Freeform 392"/>
            <p:cNvSpPr/>
            <p:nvPr/>
          </p:nvSpPr>
          <p:spPr bwMode="auto">
            <a:xfrm>
              <a:off x="2311460" y="2814071"/>
              <a:ext cx="42865" cy="39692"/>
            </a:xfrm>
            <a:custGeom>
              <a:avLst/>
              <a:gdLst>
                <a:gd name="T0" fmla="*/ 17 w 23"/>
                <a:gd name="T1" fmla="*/ 21 h 21"/>
                <a:gd name="T2" fmla="*/ 23 w 23"/>
                <a:gd name="T3" fmla="*/ 14 h 21"/>
                <a:gd name="T4" fmla="*/ 15 w 23"/>
                <a:gd name="T5" fmla="*/ 6 h 21"/>
                <a:gd name="T6" fmla="*/ 4 w 23"/>
                <a:gd name="T7" fmla="*/ 6 h 21"/>
                <a:gd name="T8" fmla="*/ 7 w 23"/>
                <a:gd name="T9" fmla="*/ 16 h 21"/>
                <a:gd name="T10" fmla="*/ 17 w 23"/>
                <a:gd name="T11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21">
                  <a:moveTo>
                    <a:pt x="17" y="21"/>
                  </a:moveTo>
                  <a:cubicBezTo>
                    <a:pt x="23" y="14"/>
                    <a:pt x="23" y="14"/>
                    <a:pt x="23" y="14"/>
                  </a:cubicBezTo>
                  <a:cubicBezTo>
                    <a:pt x="21" y="13"/>
                    <a:pt x="19" y="10"/>
                    <a:pt x="15" y="6"/>
                  </a:cubicBezTo>
                  <a:cubicBezTo>
                    <a:pt x="9" y="0"/>
                    <a:pt x="5" y="5"/>
                    <a:pt x="4" y="6"/>
                  </a:cubicBezTo>
                  <a:cubicBezTo>
                    <a:pt x="3" y="7"/>
                    <a:pt x="0" y="12"/>
                    <a:pt x="7" y="16"/>
                  </a:cubicBezTo>
                  <a:cubicBezTo>
                    <a:pt x="12" y="19"/>
                    <a:pt x="16" y="20"/>
                    <a:pt x="17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0" name="Freeform 393"/>
            <p:cNvSpPr/>
            <p:nvPr/>
          </p:nvSpPr>
          <p:spPr bwMode="auto">
            <a:xfrm>
              <a:off x="2349562" y="2842649"/>
              <a:ext cx="15876" cy="17464"/>
            </a:xfrm>
            <a:custGeom>
              <a:avLst/>
              <a:gdLst>
                <a:gd name="T0" fmla="*/ 0 w 8"/>
                <a:gd name="T1" fmla="*/ 7 h 9"/>
                <a:gd name="T2" fmla="*/ 3 w 8"/>
                <a:gd name="T3" fmla="*/ 9 h 9"/>
                <a:gd name="T4" fmla="*/ 8 w 8"/>
                <a:gd name="T5" fmla="*/ 2 h 9"/>
                <a:gd name="T6" fmla="*/ 5 w 8"/>
                <a:gd name="T7" fmla="*/ 0 h 9"/>
                <a:gd name="T8" fmla="*/ 0 w 8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0" y="7"/>
                  </a:moveTo>
                  <a:cubicBezTo>
                    <a:pt x="1" y="7"/>
                    <a:pt x="2" y="8"/>
                    <a:pt x="3" y="9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1"/>
                    <a:pt x="5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1" name="Freeform 394"/>
            <p:cNvSpPr/>
            <p:nvPr/>
          </p:nvSpPr>
          <p:spPr bwMode="auto">
            <a:xfrm>
              <a:off x="2359088" y="2849000"/>
              <a:ext cx="79379" cy="68270"/>
            </a:xfrm>
            <a:custGeom>
              <a:avLst/>
              <a:gdLst>
                <a:gd name="T0" fmla="*/ 9 w 44"/>
                <a:gd name="T1" fmla="*/ 1 h 37"/>
                <a:gd name="T2" fmla="*/ 6 w 44"/>
                <a:gd name="T3" fmla="*/ 0 h 37"/>
                <a:gd name="T4" fmla="*/ 0 w 44"/>
                <a:gd name="T5" fmla="*/ 9 h 37"/>
                <a:gd name="T6" fmla="*/ 1 w 44"/>
                <a:gd name="T7" fmla="*/ 12 h 37"/>
                <a:gd name="T8" fmla="*/ 16 w 44"/>
                <a:gd name="T9" fmla="*/ 29 h 37"/>
                <a:gd name="T10" fmla="*/ 35 w 44"/>
                <a:gd name="T11" fmla="*/ 37 h 37"/>
                <a:gd name="T12" fmla="*/ 44 w 44"/>
                <a:gd name="T13" fmla="*/ 25 h 37"/>
                <a:gd name="T14" fmla="*/ 30 w 44"/>
                <a:gd name="T15" fmla="*/ 10 h 37"/>
                <a:gd name="T16" fmla="*/ 9 w 44"/>
                <a:gd name="T17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7">
                  <a:moveTo>
                    <a:pt x="9" y="1"/>
                  </a:moveTo>
                  <a:cubicBezTo>
                    <a:pt x="8" y="1"/>
                    <a:pt x="7" y="1"/>
                    <a:pt x="6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1" y="11"/>
                    <a:pt x="1" y="12"/>
                  </a:cubicBezTo>
                  <a:cubicBezTo>
                    <a:pt x="4" y="17"/>
                    <a:pt x="7" y="25"/>
                    <a:pt x="16" y="29"/>
                  </a:cubicBezTo>
                  <a:cubicBezTo>
                    <a:pt x="26" y="33"/>
                    <a:pt x="35" y="37"/>
                    <a:pt x="35" y="37"/>
                  </a:cubicBezTo>
                  <a:cubicBezTo>
                    <a:pt x="35" y="37"/>
                    <a:pt x="41" y="32"/>
                    <a:pt x="44" y="25"/>
                  </a:cubicBezTo>
                  <a:cubicBezTo>
                    <a:pt x="44" y="25"/>
                    <a:pt x="37" y="18"/>
                    <a:pt x="30" y="10"/>
                  </a:cubicBezTo>
                  <a:cubicBezTo>
                    <a:pt x="23" y="2"/>
                    <a:pt x="15" y="2"/>
                    <a:pt x="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2" name="Freeform 395"/>
            <p:cNvSpPr/>
            <p:nvPr/>
          </p:nvSpPr>
          <p:spPr bwMode="auto">
            <a:xfrm>
              <a:off x="2090788" y="4381126"/>
              <a:ext cx="36514" cy="42868"/>
            </a:xfrm>
            <a:custGeom>
              <a:avLst/>
              <a:gdLst>
                <a:gd name="T0" fmla="*/ 13 w 20"/>
                <a:gd name="T1" fmla="*/ 23 h 23"/>
                <a:gd name="T2" fmla="*/ 20 w 20"/>
                <a:gd name="T3" fmla="*/ 18 h 23"/>
                <a:gd name="T4" fmla="*/ 16 w 20"/>
                <a:gd name="T5" fmla="*/ 8 h 23"/>
                <a:gd name="T6" fmla="*/ 6 w 20"/>
                <a:gd name="T7" fmla="*/ 3 h 23"/>
                <a:gd name="T8" fmla="*/ 5 w 20"/>
                <a:gd name="T9" fmla="*/ 14 h 23"/>
                <a:gd name="T10" fmla="*/ 13 w 20"/>
                <a:gd name="T11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3">
                  <a:moveTo>
                    <a:pt x="13" y="23"/>
                  </a:moveTo>
                  <a:cubicBezTo>
                    <a:pt x="20" y="18"/>
                    <a:pt x="20" y="18"/>
                    <a:pt x="20" y="18"/>
                  </a:cubicBezTo>
                  <a:cubicBezTo>
                    <a:pt x="19" y="16"/>
                    <a:pt x="18" y="13"/>
                    <a:pt x="16" y="8"/>
                  </a:cubicBezTo>
                  <a:cubicBezTo>
                    <a:pt x="13" y="0"/>
                    <a:pt x="8" y="3"/>
                    <a:pt x="6" y="3"/>
                  </a:cubicBezTo>
                  <a:cubicBezTo>
                    <a:pt x="5" y="4"/>
                    <a:pt x="0" y="8"/>
                    <a:pt x="5" y="14"/>
                  </a:cubicBezTo>
                  <a:cubicBezTo>
                    <a:pt x="9" y="18"/>
                    <a:pt x="11" y="21"/>
                    <a:pt x="1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3" name="Freeform 396"/>
            <p:cNvSpPr/>
            <p:nvPr/>
          </p:nvSpPr>
          <p:spPr bwMode="auto">
            <a:xfrm>
              <a:off x="2117776" y="4419231"/>
              <a:ext cx="15876" cy="14290"/>
            </a:xfrm>
            <a:custGeom>
              <a:avLst/>
              <a:gdLst>
                <a:gd name="T0" fmla="*/ 0 w 10"/>
                <a:gd name="T1" fmla="*/ 4 h 8"/>
                <a:gd name="T2" fmla="*/ 2 w 10"/>
                <a:gd name="T3" fmla="*/ 8 h 8"/>
                <a:gd name="T4" fmla="*/ 10 w 10"/>
                <a:gd name="T5" fmla="*/ 3 h 8"/>
                <a:gd name="T6" fmla="*/ 8 w 10"/>
                <a:gd name="T7" fmla="*/ 0 h 8"/>
                <a:gd name="T8" fmla="*/ 0 w 10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8">
                  <a:moveTo>
                    <a:pt x="0" y="4"/>
                  </a:moveTo>
                  <a:cubicBezTo>
                    <a:pt x="1" y="5"/>
                    <a:pt x="1" y="6"/>
                    <a:pt x="2" y="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2"/>
                    <a:pt x="8" y="1"/>
                    <a:pt x="8" y="0"/>
                  </a:cubicBez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4" name="Freeform 397"/>
            <p:cNvSpPr/>
            <p:nvPr/>
          </p:nvSpPr>
          <p:spPr bwMode="auto">
            <a:xfrm>
              <a:off x="2120951" y="4430346"/>
              <a:ext cx="61916" cy="84147"/>
            </a:xfrm>
            <a:custGeom>
              <a:avLst/>
              <a:gdLst>
                <a:gd name="T0" fmla="*/ 11 w 33"/>
                <a:gd name="T1" fmla="*/ 2 h 46"/>
                <a:gd name="T2" fmla="*/ 9 w 33"/>
                <a:gd name="T3" fmla="*/ 0 h 46"/>
                <a:gd name="T4" fmla="*/ 0 w 33"/>
                <a:gd name="T5" fmla="*/ 6 h 46"/>
                <a:gd name="T6" fmla="*/ 0 w 33"/>
                <a:gd name="T7" fmla="*/ 9 h 46"/>
                <a:gd name="T8" fmla="*/ 7 w 33"/>
                <a:gd name="T9" fmla="*/ 31 h 46"/>
                <a:gd name="T10" fmla="*/ 21 w 33"/>
                <a:gd name="T11" fmla="*/ 46 h 46"/>
                <a:gd name="T12" fmla="*/ 33 w 33"/>
                <a:gd name="T13" fmla="*/ 39 h 46"/>
                <a:gd name="T14" fmla="*/ 27 w 33"/>
                <a:gd name="T15" fmla="*/ 19 h 46"/>
                <a:gd name="T16" fmla="*/ 11 w 33"/>
                <a:gd name="T17" fmla="*/ 2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46">
                  <a:moveTo>
                    <a:pt x="11" y="2"/>
                  </a:moveTo>
                  <a:cubicBezTo>
                    <a:pt x="10" y="2"/>
                    <a:pt x="10" y="1"/>
                    <a:pt x="9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8"/>
                    <a:pt x="0" y="9"/>
                  </a:cubicBezTo>
                  <a:cubicBezTo>
                    <a:pt x="1" y="15"/>
                    <a:pt x="0" y="23"/>
                    <a:pt x="7" y="31"/>
                  </a:cubicBezTo>
                  <a:cubicBezTo>
                    <a:pt x="14" y="38"/>
                    <a:pt x="21" y="46"/>
                    <a:pt x="21" y="46"/>
                  </a:cubicBezTo>
                  <a:cubicBezTo>
                    <a:pt x="21" y="46"/>
                    <a:pt x="28" y="44"/>
                    <a:pt x="33" y="39"/>
                  </a:cubicBezTo>
                  <a:cubicBezTo>
                    <a:pt x="33" y="39"/>
                    <a:pt x="30" y="29"/>
                    <a:pt x="27" y="19"/>
                  </a:cubicBezTo>
                  <a:cubicBezTo>
                    <a:pt x="24" y="9"/>
                    <a:pt x="17" y="6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5" name="Freeform 398"/>
            <p:cNvSpPr/>
            <p:nvPr/>
          </p:nvSpPr>
          <p:spPr bwMode="auto">
            <a:xfrm>
              <a:off x="1341451" y="3104619"/>
              <a:ext cx="4342023" cy="1206649"/>
            </a:xfrm>
            <a:custGeom>
              <a:avLst/>
              <a:gdLst>
                <a:gd name="T0" fmla="*/ 0 w 2366"/>
                <a:gd name="T1" fmla="*/ 98 h 657"/>
                <a:gd name="T2" fmla="*/ 653 w 2366"/>
                <a:gd name="T3" fmla="*/ 162 h 657"/>
                <a:gd name="T4" fmla="*/ 1583 w 2366"/>
                <a:gd name="T5" fmla="*/ 380 h 657"/>
                <a:gd name="T6" fmla="*/ 2366 w 2366"/>
                <a:gd name="T7" fmla="*/ 405 h 657"/>
                <a:gd name="T8" fmla="*/ 2161 w 2366"/>
                <a:gd name="T9" fmla="*/ 529 h 657"/>
                <a:gd name="T10" fmla="*/ 1675 w 2366"/>
                <a:gd name="T11" fmla="*/ 476 h 657"/>
                <a:gd name="T12" fmla="*/ 896 w 2366"/>
                <a:gd name="T13" fmla="*/ 546 h 657"/>
                <a:gd name="T14" fmla="*/ 115 w 2366"/>
                <a:gd name="T15" fmla="*/ 286 h 657"/>
                <a:gd name="T16" fmla="*/ 0 w 2366"/>
                <a:gd name="T17" fmla="*/ 98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6" h="657">
                  <a:moveTo>
                    <a:pt x="0" y="98"/>
                  </a:moveTo>
                  <a:cubicBezTo>
                    <a:pt x="0" y="98"/>
                    <a:pt x="243" y="0"/>
                    <a:pt x="653" y="162"/>
                  </a:cubicBezTo>
                  <a:cubicBezTo>
                    <a:pt x="1062" y="324"/>
                    <a:pt x="1165" y="550"/>
                    <a:pt x="1583" y="380"/>
                  </a:cubicBezTo>
                  <a:cubicBezTo>
                    <a:pt x="2001" y="209"/>
                    <a:pt x="2366" y="405"/>
                    <a:pt x="2366" y="405"/>
                  </a:cubicBezTo>
                  <a:cubicBezTo>
                    <a:pt x="2366" y="405"/>
                    <a:pt x="2213" y="486"/>
                    <a:pt x="2161" y="529"/>
                  </a:cubicBezTo>
                  <a:cubicBezTo>
                    <a:pt x="2161" y="529"/>
                    <a:pt x="1860" y="407"/>
                    <a:pt x="1675" y="476"/>
                  </a:cubicBezTo>
                  <a:cubicBezTo>
                    <a:pt x="1427" y="568"/>
                    <a:pt x="1195" y="657"/>
                    <a:pt x="896" y="546"/>
                  </a:cubicBezTo>
                  <a:cubicBezTo>
                    <a:pt x="597" y="435"/>
                    <a:pt x="375" y="209"/>
                    <a:pt x="115" y="286"/>
                  </a:cubicBezTo>
                  <a:lnTo>
                    <a:pt x="0" y="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6" name="Freeform 399"/>
            <p:cNvSpPr/>
            <p:nvPr/>
          </p:nvSpPr>
          <p:spPr bwMode="auto">
            <a:xfrm>
              <a:off x="1585938" y="3271327"/>
              <a:ext cx="387369" cy="304838"/>
            </a:xfrm>
            <a:custGeom>
              <a:avLst/>
              <a:gdLst>
                <a:gd name="T0" fmla="*/ 212 w 212"/>
                <a:gd name="T1" fmla="*/ 10 h 165"/>
                <a:gd name="T2" fmla="*/ 171 w 212"/>
                <a:gd name="T3" fmla="*/ 5 h 165"/>
                <a:gd name="T4" fmla="*/ 160 w 212"/>
                <a:gd name="T5" fmla="*/ 67 h 165"/>
                <a:gd name="T6" fmla="*/ 151 w 212"/>
                <a:gd name="T7" fmla="*/ 119 h 165"/>
                <a:gd name="T8" fmla="*/ 151 w 212"/>
                <a:gd name="T9" fmla="*/ 119 h 165"/>
                <a:gd name="T10" fmla="*/ 140 w 212"/>
                <a:gd name="T11" fmla="*/ 67 h 165"/>
                <a:gd name="T12" fmla="*/ 124 w 212"/>
                <a:gd name="T13" fmla="*/ 1 h 165"/>
                <a:gd name="T14" fmla="*/ 95 w 212"/>
                <a:gd name="T15" fmla="*/ 0 h 165"/>
                <a:gd name="T16" fmla="*/ 75 w 212"/>
                <a:gd name="T17" fmla="*/ 68 h 165"/>
                <a:gd name="T18" fmla="*/ 62 w 212"/>
                <a:gd name="T19" fmla="*/ 119 h 165"/>
                <a:gd name="T20" fmla="*/ 61 w 212"/>
                <a:gd name="T21" fmla="*/ 119 h 165"/>
                <a:gd name="T22" fmla="*/ 54 w 212"/>
                <a:gd name="T23" fmla="*/ 68 h 165"/>
                <a:gd name="T24" fmla="*/ 42 w 212"/>
                <a:gd name="T25" fmla="*/ 1 h 165"/>
                <a:gd name="T26" fmla="*/ 0 w 212"/>
                <a:gd name="T27" fmla="*/ 3 h 165"/>
                <a:gd name="T28" fmla="*/ 38 w 212"/>
                <a:gd name="T29" fmla="*/ 160 h 165"/>
                <a:gd name="T30" fmla="*/ 81 w 212"/>
                <a:gd name="T31" fmla="*/ 157 h 165"/>
                <a:gd name="T32" fmla="*/ 94 w 212"/>
                <a:gd name="T33" fmla="*/ 108 h 165"/>
                <a:gd name="T34" fmla="*/ 106 w 212"/>
                <a:gd name="T35" fmla="*/ 60 h 165"/>
                <a:gd name="T36" fmla="*/ 106 w 212"/>
                <a:gd name="T37" fmla="*/ 60 h 165"/>
                <a:gd name="T38" fmla="*/ 116 w 212"/>
                <a:gd name="T39" fmla="*/ 108 h 165"/>
                <a:gd name="T40" fmla="*/ 127 w 212"/>
                <a:gd name="T41" fmla="*/ 158 h 165"/>
                <a:gd name="T42" fmla="*/ 175 w 212"/>
                <a:gd name="T43" fmla="*/ 165 h 165"/>
                <a:gd name="T44" fmla="*/ 212 w 212"/>
                <a:gd name="T45" fmla="*/ 1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65">
                  <a:moveTo>
                    <a:pt x="212" y="10"/>
                  </a:moveTo>
                  <a:cubicBezTo>
                    <a:pt x="199" y="8"/>
                    <a:pt x="185" y="6"/>
                    <a:pt x="171" y="5"/>
                  </a:cubicBezTo>
                  <a:cubicBezTo>
                    <a:pt x="160" y="67"/>
                    <a:pt x="160" y="67"/>
                    <a:pt x="160" y="67"/>
                  </a:cubicBezTo>
                  <a:cubicBezTo>
                    <a:pt x="157" y="84"/>
                    <a:pt x="154" y="100"/>
                    <a:pt x="151" y="119"/>
                  </a:cubicBezTo>
                  <a:cubicBezTo>
                    <a:pt x="151" y="119"/>
                    <a:pt x="151" y="119"/>
                    <a:pt x="151" y="119"/>
                  </a:cubicBezTo>
                  <a:cubicBezTo>
                    <a:pt x="148" y="100"/>
                    <a:pt x="144" y="84"/>
                    <a:pt x="140" y="67"/>
                  </a:cubicBezTo>
                  <a:cubicBezTo>
                    <a:pt x="124" y="1"/>
                    <a:pt x="124" y="1"/>
                    <a:pt x="124" y="1"/>
                  </a:cubicBezTo>
                  <a:cubicBezTo>
                    <a:pt x="114" y="1"/>
                    <a:pt x="104" y="0"/>
                    <a:pt x="95" y="0"/>
                  </a:cubicBezTo>
                  <a:cubicBezTo>
                    <a:pt x="75" y="68"/>
                    <a:pt x="75" y="68"/>
                    <a:pt x="75" y="68"/>
                  </a:cubicBezTo>
                  <a:cubicBezTo>
                    <a:pt x="70" y="85"/>
                    <a:pt x="65" y="101"/>
                    <a:pt x="62" y="119"/>
                  </a:cubicBezTo>
                  <a:cubicBezTo>
                    <a:pt x="61" y="119"/>
                    <a:pt x="61" y="119"/>
                    <a:pt x="61" y="119"/>
                  </a:cubicBezTo>
                  <a:cubicBezTo>
                    <a:pt x="59" y="102"/>
                    <a:pt x="57" y="85"/>
                    <a:pt x="54" y="68"/>
                  </a:cubicBezTo>
                  <a:cubicBezTo>
                    <a:pt x="42" y="1"/>
                    <a:pt x="42" y="1"/>
                    <a:pt x="42" y="1"/>
                  </a:cubicBezTo>
                  <a:cubicBezTo>
                    <a:pt x="27" y="1"/>
                    <a:pt x="13" y="2"/>
                    <a:pt x="0" y="3"/>
                  </a:cubicBezTo>
                  <a:cubicBezTo>
                    <a:pt x="38" y="160"/>
                    <a:pt x="38" y="160"/>
                    <a:pt x="38" y="160"/>
                  </a:cubicBezTo>
                  <a:cubicBezTo>
                    <a:pt x="52" y="158"/>
                    <a:pt x="67" y="157"/>
                    <a:pt x="81" y="157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98" y="94"/>
                    <a:pt x="102" y="77"/>
                    <a:pt x="106" y="60"/>
                  </a:cubicBezTo>
                  <a:cubicBezTo>
                    <a:pt x="106" y="60"/>
                    <a:pt x="106" y="60"/>
                    <a:pt x="106" y="60"/>
                  </a:cubicBezTo>
                  <a:cubicBezTo>
                    <a:pt x="109" y="78"/>
                    <a:pt x="113" y="95"/>
                    <a:pt x="116" y="108"/>
                  </a:cubicBezTo>
                  <a:cubicBezTo>
                    <a:pt x="127" y="158"/>
                    <a:pt x="127" y="158"/>
                    <a:pt x="127" y="158"/>
                  </a:cubicBezTo>
                  <a:cubicBezTo>
                    <a:pt x="143" y="160"/>
                    <a:pt x="159" y="162"/>
                    <a:pt x="175" y="165"/>
                  </a:cubicBezTo>
                  <a:lnTo>
                    <a:pt x="2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7" name="Freeform 400"/>
            <p:cNvSpPr/>
            <p:nvPr/>
          </p:nvSpPr>
          <p:spPr bwMode="auto">
            <a:xfrm>
              <a:off x="1979657" y="3303081"/>
              <a:ext cx="147644" cy="315951"/>
            </a:xfrm>
            <a:custGeom>
              <a:avLst/>
              <a:gdLst>
                <a:gd name="T0" fmla="*/ 0 w 80"/>
                <a:gd name="T1" fmla="*/ 158 h 171"/>
                <a:gd name="T2" fmla="*/ 43 w 80"/>
                <a:gd name="T3" fmla="*/ 171 h 171"/>
                <a:gd name="T4" fmla="*/ 80 w 80"/>
                <a:gd name="T5" fmla="*/ 8 h 171"/>
                <a:gd name="T6" fmla="*/ 38 w 80"/>
                <a:gd name="T7" fmla="*/ 0 h 171"/>
                <a:gd name="T8" fmla="*/ 0 w 80"/>
                <a:gd name="T9" fmla="*/ 15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71">
                  <a:moveTo>
                    <a:pt x="0" y="158"/>
                  </a:moveTo>
                  <a:cubicBezTo>
                    <a:pt x="15" y="162"/>
                    <a:pt x="29" y="166"/>
                    <a:pt x="43" y="171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66" y="5"/>
                    <a:pt x="52" y="2"/>
                    <a:pt x="38" y="0"/>
                  </a:cubicBezTo>
                  <a:lnTo>
                    <a:pt x="0" y="1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8" name="Freeform 401"/>
            <p:cNvSpPr/>
            <p:nvPr/>
          </p:nvSpPr>
          <p:spPr bwMode="auto">
            <a:xfrm>
              <a:off x="2098725" y="3339598"/>
              <a:ext cx="363556" cy="401688"/>
            </a:xfrm>
            <a:custGeom>
              <a:avLst/>
              <a:gdLst>
                <a:gd name="T0" fmla="*/ 198 w 198"/>
                <a:gd name="T1" fmla="*/ 43 h 219"/>
                <a:gd name="T2" fmla="*/ 156 w 198"/>
                <a:gd name="T3" fmla="*/ 28 h 219"/>
                <a:gd name="T4" fmla="*/ 139 w 198"/>
                <a:gd name="T5" fmla="*/ 80 h 219"/>
                <a:gd name="T6" fmla="*/ 117 w 198"/>
                <a:gd name="T7" fmla="*/ 150 h 219"/>
                <a:gd name="T8" fmla="*/ 117 w 198"/>
                <a:gd name="T9" fmla="*/ 150 h 219"/>
                <a:gd name="T10" fmla="*/ 109 w 198"/>
                <a:gd name="T11" fmla="*/ 98 h 219"/>
                <a:gd name="T12" fmla="*/ 97 w 198"/>
                <a:gd name="T13" fmla="*/ 9 h 219"/>
                <a:gd name="T14" fmla="*/ 61 w 198"/>
                <a:gd name="T15" fmla="*/ 0 h 219"/>
                <a:gd name="T16" fmla="*/ 0 w 198"/>
                <a:gd name="T17" fmla="*/ 159 h 219"/>
                <a:gd name="T18" fmla="*/ 40 w 198"/>
                <a:gd name="T19" fmla="*/ 176 h 219"/>
                <a:gd name="T20" fmla="*/ 52 w 198"/>
                <a:gd name="T21" fmla="*/ 141 h 219"/>
                <a:gd name="T22" fmla="*/ 74 w 198"/>
                <a:gd name="T23" fmla="*/ 72 h 219"/>
                <a:gd name="T24" fmla="*/ 75 w 198"/>
                <a:gd name="T25" fmla="*/ 72 h 219"/>
                <a:gd name="T26" fmla="*/ 81 w 198"/>
                <a:gd name="T27" fmla="*/ 126 h 219"/>
                <a:gd name="T28" fmla="*/ 93 w 198"/>
                <a:gd name="T29" fmla="*/ 200 h 219"/>
                <a:gd name="T30" fmla="*/ 130 w 198"/>
                <a:gd name="T31" fmla="*/ 219 h 219"/>
                <a:gd name="T32" fmla="*/ 198 w 198"/>
                <a:gd name="T33" fmla="*/ 43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8" h="219">
                  <a:moveTo>
                    <a:pt x="198" y="43"/>
                  </a:moveTo>
                  <a:cubicBezTo>
                    <a:pt x="184" y="37"/>
                    <a:pt x="170" y="33"/>
                    <a:pt x="156" y="28"/>
                  </a:cubicBezTo>
                  <a:cubicBezTo>
                    <a:pt x="139" y="80"/>
                    <a:pt x="139" y="80"/>
                    <a:pt x="139" y="80"/>
                  </a:cubicBezTo>
                  <a:cubicBezTo>
                    <a:pt x="129" y="107"/>
                    <a:pt x="122" y="134"/>
                    <a:pt x="117" y="150"/>
                  </a:cubicBezTo>
                  <a:cubicBezTo>
                    <a:pt x="117" y="150"/>
                    <a:pt x="117" y="150"/>
                    <a:pt x="117" y="150"/>
                  </a:cubicBezTo>
                  <a:cubicBezTo>
                    <a:pt x="115" y="135"/>
                    <a:pt x="112" y="112"/>
                    <a:pt x="109" y="98"/>
                  </a:cubicBezTo>
                  <a:cubicBezTo>
                    <a:pt x="97" y="9"/>
                    <a:pt x="97" y="9"/>
                    <a:pt x="97" y="9"/>
                  </a:cubicBezTo>
                  <a:cubicBezTo>
                    <a:pt x="85" y="6"/>
                    <a:pt x="73" y="3"/>
                    <a:pt x="61" y="0"/>
                  </a:cubicBezTo>
                  <a:cubicBezTo>
                    <a:pt x="0" y="159"/>
                    <a:pt x="0" y="159"/>
                    <a:pt x="0" y="159"/>
                  </a:cubicBezTo>
                  <a:cubicBezTo>
                    <a:pt x="13" y="164"/>
                    <a:pt x="26" y="170"/>
                    <a:pt x="40" y="176"/>
                  </a:cubicBezTo>
                  <a:cubicBezTo>
                    <a:pt x="52" y="141"/>
                    <a:pt x="52" y="141"/>
                    <a:pt x="52" y="141"/>
                  </a:cubicBezTo>
                  <a:cubicBezTo>
                    <a:pt x="63" y="111"/>
                    <a:pt x="70" y="88"/>
                    <a:pt x="74" y="72"/>
                  </a:cubicBezTo>
                  <a:cubicBezTo>
                    <a:pt x="75" y="72"/>
                    <a:pt x="75" y="72"/>
                    <a:pt x="75" y="72"/>
                  </a:cubicBezTo>
                  <a:cubicBezTo>
                    <a:pt x="75" y="88"/>
                    <a:pt x="78" y="110"/>
                    <a:pt x="81" y="126"/>
                  </a:cubicBezTo>
                  <a:cubicBezTo>
                    <a:pt x="93" y="200"/>
                    <a:pt x="93" y="200"/>
                    <a:pt x="93" y="200"/>
                  </a:cubicBezTo>
                  <a:cubicBezTo>
                    <a:pt x="105" y="206"/>
                    <a:pt x="118" y="213"/>
                    <a:pt x="130" y="219"/>
                  </a:cubicBezTo>
                  <a:lnTo>
                    <a:pt x="19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09" name="Freeform 402"/>
            <p:cNvSpPr/>
            <p:nvPr/>
          </p:nvSpPr>
          <p:spPr bwMode="auto">
            <a:xfrm>
              <a:off x="2365438" y="3441210"/>
              <a:ext cx="404833" cy="441380"/>
            </a:xfrm>
            <a:custGeom>
              <a:avLst/>
              <a:gdLst>
                <a:gd name="T0" fmla="*/ 221 w 221"/>
                <a:gd name="T1" fmla="*/ 60 h 241"/>
                <a:gd name="T2" fmla="*/ 178 w 221"/>
                <a:gd name="T3" fmla="*/ 40 h 241"/>
                <a:gd name="T4" fmla="*/ 151 w 221"/>
                <a:gd name="T5" fmla="*/ 102 h 241"/>
                <a:gd name="T6" fmla="*/ 121 w 221"/>
                <a:gd name="T7" fmla="*/ 172 h 241"/>
                <a:gd name="T8" fmla="*/ 120 w 221"/>
                <a:gd name="T9" fmla="*/ 171 h 241"/>
                <a:gd name="T10" fmla="*/ 119 w 221"/>
                <a:gd name="T11" fmla="*/ 117 h 241"/>
                <a:gd name="T12" fmla="*/ 122 w 221"/>
                <a:gd name="T13" fmla="*/ 15 h 241"/>
                <a:gd name="T14" fmla="*/ 88 w 221"/>
                <a:gd name="T15" fmla="*/ 1 h 241"/>
                <a:gd name="T16" fmla="*/ 85 w 221"/>
                <a:gd name="T17" fmla="*/ 0 h 241"/>
                <a:gd name="T18" fmla="*/ 0 w 221"/>
                <a:gd name="T19" fmla="*/ 171 h 241"/>
                <a:gd name="T20" fmla="*/ 37 w 221"/>
                <a:gd name="T21" fmla="*/ 191 h 241"/>
                <a:gd name="T22" fmla="*/ 55 w 221"/>
                <a:gd name="T23" fmla="*/ 155 h 241"/>
                <a:gd name="T24" fmla="*/ 86 w 221"/>
                <a:gd name="T25" fmla="*/ 86 h 241"/>
                <a:gd name="T26" fmla="*/ 86 w 221"/>
                <a:gd name="T27" fmla="*/ 87 h 241"/>
                <a:gd name="T28" fmla="*/ 86 w 221"/>
                <a:gd name="T29" fmla="*/ 142 h 241"/>
                <a:gd name="T30" fmla="*/ 88 w 221"/>
                <a:gd name="T31" fmla="*/ 219 h 241"/>
                <a:gd name="T32" fmla="*/ 128 w 221"/>
                <a:gd name="T33" fmla="*/ 241 h 241"/>
                <a:gd name="T34" fmla="*/ 221 w 221"/>
                <a:gd name="T35" fmla="*/ 6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1" h="241">
                  <a:moveTo>
                    <a:pt x="221" y="60"/>
                  </a:moveTo>
                  <a:cubicBezTo>
                    <a:pt x="207" y="53"/>
                    <a:pt x="193" y="47"/>
                    <a:pt x="178" y="40"/>
                  </a:cubicBezTo>
                  <a:cubicBezTo>
                    <a:pt x="151" y="102"/>
                    <a:pt x="151" y="102"/>
                    <a:pt x="151" y="102"/>
                  </a:cubicBezTo>
                  <a:cubicBezTo>
                    <a:pt x="138" y="129"/>
                    <a:pt x="128" y="156"/>
                    <a:pt x="121" y="172"/>
                  </a:cubicBezTo>
                  <a:cubicBezTo>
                    <a:pt x="120" y="171"/>
                    <a:pt x="120" y="171"/>
                    <a:pt x="120" y="171"/>
                  </a:cubicBezTo>
                  <a:cubicBezTo>
                    <a:pt x="121" y="156"/>
                    <a:pt x="120" y="131"/>
                    <a:pt x="119" y="117"/>
                  </a:cubicBezTo>
                  <a:cubicBezTo>
                    <a:pt x="122" y="15"/>
                    <a:pt x="122" y="15"/>
                    <a:pt x="122" y="15"/>
                  </a:cubicBezTo>
                  <a:cubicBezTo>
                    <a:pt x="111" y="10"/>
                    <a:pt x="99" y="5"/>
                    <a:pt x="88" y="1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12" y="178"/>
                    <a:pt x="25" y="185"/>
                    <a:pt x="37" y="191"/>
                  </a:cubicBezTo>
                  <a:cubicBezTo>
                    <a:pt x="55" y="155"/>
                    <a:pt x="55" y="155"/>
                    <a:pt x="55" y="155"/>
                  </a:cubicBezTo>
                  <a:cubicBezTo>
                    <a:pt x="70" y="125"/>
                    <a:pt x="80" y="102"/>
                    <a:pt x="86" y="86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5" y="102"/>
                    <a:pt x="85" y="126"/>
                    <a:pt x="86" y="142"/>
                  </a:cubicBezTo>
                  <a:cubicBezTo>
                    <a:pt x="88" y="219"/>
                    <a:pt x="88" y="219"/>
                    <a:pt x="88" y="219"/>
                  </a:cubicBezTo>
                  <a:cubicBezTo>
                    <a:pt x="102" y="226"/>
                    <a:pt x="115" y="233"/>
                    <a:pt x="128" y="241"/>
                  </a:cubicBezTo>
                  <a:lnTo>
                    <a:pt x="221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0" name="Freeform 403"/>
            <p:cNvSpPr/>
            <p:nvPr/>
          </p:nvSpPr>
          <p:spPr bwMode="auto">
            <a:xfrm>
              <a:off x="2648027" y="3574577"/>
              <a:ext cx="333391" cy="419152"/>
            </a:xfrm>
            <a:custGeom>
              <a:avLst/>
              <a:gdLst>
                <a:gd name="T0" fmla="*/ 169 w 182"/>
                <a:gd name="T1" fmla="*/ 74 h 229"/>
                <a:gd name="T2" fmla="*/ 182 w 182"/>
                <a:gd name="T3" fmla="*/ 49 h 229"/>
                <a:gd name="T4" fmla="*/ 91 w 182"/>
                <a:gd name="T5" fmla="*/ 0 h 229"/>
                <a:gd name="T6" fmla="*/ 0 w 182"/>
                <a:gd name="T7" fmla="*/ 182 h 229"/>
                <a:gd name="T8" fmla="*/ 94 w 182"/>
                <a:gd name="T9" fmla="*/ 229 h 229"/>
                <a:gd name="T10" fmla="*/ 112 w 182"/>
                <a:gd name="T11" fmla="*/ 194 h 229"/>
                <a:gd name="T12" fmla="*/ 58 w 182"/>
                <a:gd name="T13" fmla="*/ 169 h 229"/>
                <a:gd name="T14" fmla="*/ 85 w 182"/>
                <a:gd name="T15" fmla="*/ 117 h 229"/>
                <a:gd name="T16" fmla="*/ 132 w 182"/>
                <a:gd name="T17" fmla="*/ 140 h 229"/>
                <a:gd name="T18" fmla="*/ 143 w 182"/>
                <a:gd name="T19" fmla="*/ 117 h 229"/>
                <a:gd name="T20" fmla="*/ 95 w 182"/>
                <a:gd name="T21" fmla="*/ 95 h 229"/>
                <a:gd name="T22" fmla="*/ 119 w 182"/>
                <a:gd name="T23" fmla="*/ 50 h 229"/>
                <a:gd name="T24" fmla="*/ 169 w 182"/>
                <a:gd name="T25" fmla="*/ 7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229">
                  <a:moveTo>
                    <a:pt x="169" y="74"/>
                  </a:moveTo>
                  <a:cubicBezTo>
                    <a:pt x="182" y="49"/>
                    <a:pt x="182" y="49"/>
                    <a:pt x="182" y="49"/>
                  </a:cubicBezTo>
                  <a:cubicBezTo>
                    <a:pt x="154" y="33"/>
                    <a:pt x="123" y="16"/>
                    <a:pt x="91" y="0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31" y="198"/>
                    <a:pt x="62" y="214"/>
                    <a:pt x="94" y="229"/>
                  </a:cubicBezTo>
                  <a:cubicBezTo>
                    <a:pt x="112" y="194"/>
                    <a:pt x="112" y="194"/>
                    <a:pt x="112" y="194"/>
                  </a:cubicBezTo>
                  <a:cubicBezTo>
                    <a:pt x="58" y="169"/>
                    <a:pt x="58" y="169"/>
                    <a:pt x="58" y="169"/>
                  </a:cubicBezTo>
                  <a:cubicBezTo>
                    <a:pt x="85" y="117"/>
                    <a:pt x="85" y="117"/>
                    <a:pt x="85" y="117"/>
                  </a:cubicBezTo>
                  <a:cubicBezTo>
                    <a:pt x="132" y="140"/>
                    <a:pt x="132" y="140"/>
                    <a:pt x="132" y="140"/>
                  </a:cubicBezTo>
                  <a:cubicBezTo>
                    <a:pt x="143" y="117"/>
                    <a:pt x="143" y="117"/>
                    <a:pt x="143" y="117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119" y="50"/>
                    <a:pt x="119" y="50"/>
                    <a:pt x="119" y="50"/>
                  </a:cubicBezTo>
                  <a:lnTo>
                    <a:pt x="169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11" name="Freeform 404"/>
            <p:cNvSpPr>
              <a:spLocks noEditPoints="1"/>
            </p:cNvSpPr>
            <p:nvPr/>
          </p:nvSpPr>
          <p:spPr bwMode="auto">
            <a:xfrm>
              <a:off x="2870288" y="3688891"/>
              <a:ext cx="327041" cy="419152"/>
            </a:xfrm>
            <a:custGeom>
              <a:avLst/>
              <a:gdLst>
                <a:gd name="T0" fmla="*/ 171 w 179"/>
                <a:gd name="T1" fmla="*/ 54 h 230"/>
                <a:gd name="T2" fmla="*/ 123 w 179"/>
                <a:gd name="T3" fmla="*/ 19 h 230"/>
                <a:gd name="T4" fmla="*/ 81 w 179"/>
                <a:gd name="T5" fmla="*/ 0 h 230"/>
                <a:gd name="T6" fmla="*/ 0 w 179"/>
                <a:gd name="T7" fmla="*/ 179 h 230"/>
                <a:gd name="T8" fmla="*/ 36 w 179"/>
                <a:gd name="T9" fmla="*/ 196 h 230"/>
                <a:gd name="T10" fmla="*/ 77 w 179"/>
                <a:gd name="T11" fmla="*/ 107 h 230"/>
                <a:gd name="T12" fmla="*/ 83 w 179"/>
                <a:gd name="T13" fmla="*/ 109 h 230"/>
                <a:gd name="T14" fmla="*/ 95 w 179"/>
                <a:gd name="T15" fmla="*/ 139 h 230"/>
                <a:gd name="T16" fmla="*/ 80 w 179"/>
                <a:gd name="T17" fmla="*/ 217 h 230"/>
                <a:gd name="T18" fmla="*/ 123 w 179"/>
                <a:gd name="T19" fmla="*/ 230 h 230"/>
                <a:gd name="T20" fmla="*/ 132 w 179"/>
                <a:gd name="T21" fmla="*/ 152 h 230"/>
                <a:gd name="T22" fmla="*/ 121 w 179"/>
                <a:gd name="T23" fmla="*/ 116 h 230"/>
                <a:gd name="T24" fmla="*/ 121 w 179"/>
                <a:gd name="T25" fmla="*/ 116 h 230"/>
                <a:gd name="T26" fmla="*/ 166 w 179"/>
                <a:gd name="T27" fmla="*/ 92 h 230"/>
                <a:gd name="T28" fmla="*/ 171 w 179"/>
                <a:gd name="T29" fmla="*/ 54 h 230"/>
                <a:gd name="T30" fmla="*/ 126 w 179"/>
                <a:gd name="T31" fmla="*/ 83 h 230"/>
                <a:gd name="T32" fmla="*/ 93 w 179"/>
                <a:gd name="T33" fmla="*/ 91 h 230"/>
                <a:gd name="T34" fmla="*/ 86 w 179"/>
                <a:gd name="T35" fmla="*/ 88 h 230"/>
                <a:gd name="T36" fmla="*/ 103 w 179"/>
                <a:gd name="T37" fmla="*/ 51 h 230"/>
                <a:gd name="T38" fmla="*/ 112 w 179"/>
                <a:gd name="T39" fmla="*/ 54 h 230"/>
                <a:gd name="T40" fmla="*/ 126 w 179"/>
                <a:gd name="T41" fmla="*/ 83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230">
                  <a:moveTo>
                    <a:pt x="171" y="54"/>
                  </a:moveTo>
                  <a:cubicBezTo>
                    <a:pt x="162" y="41"/>
                    <a:pt x="143" y="28"/>
                    <a:pt x="123" y="19"/>
                  </a:cubicBezTo>
                  <a:cubicBezTo>
                    <a:pt x="109" y="13"/>
                    <a:pt x="94" y="4"/>
                    <a:pt x="81" y="0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36" y="196"/>
                    <a:pt x="36" y="196"/>
                    <a:pt x="36" y="196"/>
                  </a:cubicBezTo>
                  <a:cubicBezTo>
                    <a:pt x="77" y="107"/>
                    <a:pt x="77" y="107"/>
                    <a:pt x="77" y="107"/>
                  </a:cubicBezTo>
                  <a:cubicBezTo>
                    <a:pt x="83" y="109"/>
                    <a:pt x="83" y="109"/>
                    <a:pt x="83" y="109"/>
                  </a:cubicBezTo>
                  <a:cubicBezTo>
                    <a:pt x="95" y="115"/>
                    <a:pt x="99" y="122"/>
                    <a:pt x="95" y="139"/>
                  </a:cubicBezTo>
                  <a:cubicBezTo>
                    <a:pt x="91" y="154"/>
                    <a:pt x="83" y="193"/>
                    <a:pt x="80" y="217"/>
                  </a:cubicBezTo>
                  <a:cubicBezTo>
                    <a:pt x="123" y="230"/>
                    <a:pt x="123" y="230"/>
                    <a:pt x="123" y="230"/>
                  </a:cubicBezTo>
                  <a:cubicBezTo>
                    <a:pt x="126" y="204"/>
                    <a:pt x="130" y="167"/>
                    <a:pt x="132" y="152"/>
                  </a:cubicBezTo>
                  <a:cubicBezTo>
                    <a:pt x="135" y="136"/>
                    <a:pt x="132" y="126"/>
                    <a:pt x="121" y="116"/>
                  </a:cubicBezTo>
                  <a:cubicBezTo>
                    <a:pt x="121" y="116"/>
                    <a:pt x="121" y="116"/>
                    <a:pt x="121" y="116"/>
                  </a:cubicBezTo>
                  <a:cubicBezTo>
                    <a:pt x="143" y="119"/>
                    <a:pt x="159" y="105"/>
                    <a:pt x="166" y="92"/>
                  </a:cubicBezTo>
                  <a:cubicBezTo>
                    <a:pt x="171" y="81"/>
                    <a:pt x="179" y="66"/>
                    <a:pt x="171" y="54"/>
                  </a:cubicBezTo>
                  <a:close/>
                  <a:moveTo>
                    <a:pt x="126" y="83"/>
                  </a:moveTo>
                  <a:cubicBezTo>
                    <a:pt x="121" y="94"/>
                    <a:pt x="108" y="98"/>
                    <a:pt x="93" y="91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103" y="51"/>
                    <a:pt x="103" y="51"/>
                    <a:pt x="103" y="51"/>
                  </a:cubicBezTo>
                  <a:cubicBezTo>
                    <a:pt x="105" y="51"/>
                    <a:pt x="109" y="52"/>
                    <a:pt x="112" y="54"/>
                  </a:cubicBezTo>
                  <a:cubicBezTo>
                    <a:pt x="128" y="62"/>
                    <a:pt x="131" y="72"/>
                    <a:pt x="126" y="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121682" tIns="60841" rIns="121682" bIns="6084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6149" name="组合 1"/>
          <p:cNvGrpSpPr/>
          <p:nvPr/>
        </p:nvGrpSpPr>
        <p:grpSpPr>
          <a:xfrm>
            <a:off x="663575" y="1576388"/>
            <a:ext cx="5237163" cy="4429124"/>
            <a:chOff x="5921375" y="1765300"/>
            <a:chExt cx="5237163" cy="4429125"/>
          </a:xfrm>
        </p:grpSpPr>
        <p:sp>
          <p:nvSpPr>
            <p:cNvPr id="7" name="Hexagon 24"/>
            <p:cNvSpPr/>
            <p:nvPr/>
          </p:nvSpPr>
          <p:spPr>
            <a:xfrm>
              <a:off x="5921375" y="1852613"/>
              <a:ext cx="809625" cy="69850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TextBox 48"/>
            <p:cNvSpPr txBox="1"/>
            <p:nvPr/>
          </p:nvSpPr>
          <p:spPr>
            <a:xfrm>
              <a:off x="6149975" y="1957388"/>
              <a:ext cx="354013" cy="5816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IN" altLang="en-US" sz="3190" kern="1200" cap="none" spc="0" normalizeH="0" baseline="0" noProof="0" dirty="0">
                  <a:solidFill>
                    <a:schemeClr val="bg1"/>
                  </a:solidFill>
                  <a:latin typeface="+mn-lt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4</a:t>
              </a:r>
              <a:endParaRPr kumimoji="0" lang="en-IN" altLang="en-US" sz="3190" kern="1200" cap="none" spc="0" normalizeH="0" baseline="0" noProof="0" dirty="0">
                <a:solidFill>
                  <a:schemeClr val="bg1"/>
                </a:solidFill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Hexagon 36"/>
            <p:cNvSpPr/>
            <p:nvPr/>
          </p:nvSpPr>
          <p:spPr>
            <a:xfrm>
              <a:off x="5986463" y="3719513"/>
              <a:ext cx="809625" cy="696912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TextBox 49"/>
            <p:cNvSpPr txBox="1"/>
            <p:nvPr/>
          </p:nvSpPr>
          <p:spPr>
            <a:xfrm>
              <a:off x="6215063" y="3822700"/>
              <a:ext cx="352425" cy="5816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IN" altLang="en-US" sz="3190" kern="1200" cap="none" spc="0" normalizeH="0" baseline="0" noProof="0" dirty="0">
                  <a:solidFill>
                    <a:schemeClr val="bg1"/>
                  </a:solidFill>
                  <a:latin typeface="+mn-lt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5</a:t>
              </a:r>
              <a:endParaRPr kumimoji="0" lang="en-IN" altLang="en-US" sz="3190" kern="1200" cap="none" spc="0" normalizeH="0" baseline="0" noProof="0" dirty="0">
                <a:solidFill>
                  <a:schemeClr val="bg1"/>
                </a:solidFill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Hexagon 41"/>
            <p:cNvSpPr/>
            <p:nvPr/>
          </p:nvSpPr>
          <p:spPr>
            <a:xfrm>
              <a:off x="5942013" y="5495925"/>
              <a:ext cx="811212" cy="698500"/>
            </a:xfrm>
            <a:prstGeom prst="hexag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19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TextBox 50"/>
            <p:cNvSpPr txBox="1"/>
            <p:nvPr/>
          </p:nvSpPr>
          <p:spPr>
            <a:xfrm>
              <a:off x="6149975" y="5599113"/>
              <a:ext cx="354013" cy="58166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R="0" algn="ctr" defTabSz="91440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kumimoji="0" lang="en-IN" altLang="en-US" sz="3190" kern="1200" cap="none" spc="0" normalizeH="0" baseline="0" noProof="0" dirty="0">
                  <a:solidFill>
                    <a:schemeClr val="bg1"/>
                  </a:solidFill>
                  <a:latin typeface="+mn-lt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6</a:t>
              </a:r>
              <a:endParaRPr kumimoji="0" lang="en-IN" altLang="en-US" sz="3190" kern="1200" cap="none" spc="0" normalizeH="0" baseline="0" noProof="0" dirty="0">
                <a:solidFill>
                  <a:schemeClr val="bg1"/>
                </a:solidFill>
                <a:latin typeface="+mn-lt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56" name="矩形 411"/>
            <p:cNvSpPr/>
            <p:nvPr/>
          </p:nvSpPr>
          <p:spPr>
            <a:xfrm>
              <a:off x="6975475" y="2087563"/>
              <a:ext cx="4183063" cy="5162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PAFY MODULE IS USED TO OBTAINE THE VIDEO FROM THE DESIRED URL</a:t>
              </a:r>
              <a:endParaRPr lang="en-I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7" name="TextBox 13"/>
            <p:cNvSpPr txBox="1"/>
            <p:nvPr/>
          </p:nvSpPr>
          <p:spPr>
            <a:xfrm>
              <a:off x="6975475" y="1765300"/>
              <a:ext cx="2752725" cy="2457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PAFY</a:t>
              </a:r>
              <a:endParaRPr lang="en-I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8" name="矩形 413"/>
            <p:cNvSpPr/>
            <p:nvPr/>
          </p:nvSpPr>
          <p:spPr>
            <a:xfrm>
              <a:off x="6975475" y="3854450"/>
              <a:ext cx="4183063" cy="5162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EASY GUI IS USED FOR GUI INTERFACE COMPONENT</a:t>
              </a:r>
              <a:endParaRPr lang="en-I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59" name="TextBox 13"/>
            <p:cNvSpPr txBox="1"/>
            <p:nvPr/>
          </p:nvSpPr>
          <p:spPr>
            <a:xfrm>
              <a:off x="6975475" y="3532188"/>
              <a:ext cx="2752725" cy="2457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EASYGUI</a:t>
              </a:r>
              <a:endParaRPr lang="en-I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60" name="矩形 415"/>
            <p:cNvSpPr/>
            <p:nvPr/>
          </p:nvSpPr>
          <p:spPr>
            <a:xfrm>
              <a:off x="6975475" y="5557838"/>
              <a:ext cx="4183063" cy="51625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lnSpc>
                  <a:spcPct val="120000"/>
                </a:lnSpc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sz="1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Arial" panose="020B0604020202020204" pitchFamily="34" charset="0"/>
                </a:rPr>
                <a:t>YOUTUBE DL MODULE IS USED HANDEL SEARCH FROM YOUTUBE</a:t>
              </a:r>
              <a:endParaRPr lang="en-I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61" name="TextBox 13"/>
            <p:cNvSpPr txBox="1"/>
            <p:nvPr/>
          </p:nvSpPr>
          <p:spPr>
            <a:xfrm>
              <a:off x="6975475" y="5237163"/>
              <a:ext cx="2752725" cy="24574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>
              <a:spAutoFit/>
            </a:bodyPr>
            <a:p>
              <a:pPr defTabSz="1216025">
                <a:spcBef>
                  <a:spcPct val="20000"/>
                </a:spcBef>
                <a:buFont typeface="Arial" panose="020B0604020202020204" pitchFamily="34" charset="0"/>
              </a:pPr>
              <a:r>
                <a:rPr lang="en-I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YOUTUBE_DL</a:t>
              </a:r>
              <a:endParaRPr lang="en-IN" altLang="en-US" sz="1600" b="1" dirty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169" name="图片 6"/>
          <p:cNvPicPr>
            <a:picLocks noChangeAspect="1"/>
          </p:cNvPicPr>
          <p:nvPr/>
        </p:nvPicPr>
        <p:blipFill>
          <a:blip r:embed="rId1"/>
          <a:srcRect r="3123" b="2718"/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/>
        </p:nvSpPr>
        <p:spPr>
          <a:xfrm>
            <a:off x="0" y="-2540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171" name="组合 1"/>
          <p:cNvGrpSpPr/>
          <p:nvPr/>
        </p:nvGrpSpPr>
        <p:grpSpPr>
          <a:xfrm>
            <a:off x="11052175" y="2871788"/>
            <a:ext cx="800100" cy="950912"/>
            <a:chOff x="6438900" y="12670"/>
            <a:chExt cx="5753100" cy="6832658"/>
          </a:xfrm>
        </p:grpSpPr>
        <p:sp>
          <p:nvSpPr>
            <p:cNvPr id="4" name="燕尾形 3"/>
            <p:cNvSpPr/>
            <p:nvPr/>
          </p:nvSpPr>
          <p:spPr>
            <a:xfrm>
              <a:off x="7200900" y="12670"/>
              <a:ext cx="4991100" cy="6832658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6819900" y="12670"/>
              <a:ext cx="4991100" cy="6832658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燕尾形 23"/>
            <p:cNvSpPr/>
            <p:nvPr/>
          </p:nvSpPr>
          <p:spPr>
            <a:xfrm>
              <a:off x="6438900" y="12670"/>
              <a:ext cx="4991100" cy="6832658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175" name="组合 16"/>
          <p:cNvGrpSpPr/>
          <p:nvPr/>
        </p:nvGrpSpPr>
        <p:grpSpPr>
          <a:xfrm rot="10800000">
            <a:off x="266700" y="2871788"/>
            <a:ext cx="800100" cy="950912"/>
            <a:chOff x="6438900" y="12670"/>
            <a:chExt cx="5753100" cy="6832658"/>
          </a:xfrm>
        </p:grpSpPr>
        <p:sp>
          <p:nvSpPr>
            <p:cNvPr id="18" name="燕尾形 17"/>
            <p:cNvSpPr/>
            <p:nvPr/>
          </p:nvSpPr>
          <p:spPr>
            <a:xfrm>
              <a:off x="7200900" y="12670"/>
              <a:ext cx="4991100" cy="6832658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燕尾形 18"/>
            <p:cNvSpPr/>
            <p:nvPr/>
          </p:nvSpPr>
          <p:spPr>
            <a:xfrm>
              <a:off x="6819900" y="12670"/>
              <a:ext cx="4991100" cy="6832658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6438900" y="12670"/>
              <a:ext cx="4991100" cy="6832658"/>
            </a:xfrm>
            <a:prstGeom prst="chevron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179" name="组合 13"/>
          <p:cNvGrpSpPr/>
          <p:nvPr/>
        </p:nvGrpSpPr>
        <p:grpSpPr>
          <a:xfrm>
            <a:off x="1857637" y="164148"/>
            <a:ext cx="8344535" cy="645769"/>
            <a:chOff x="1448137" y="2795397"/>
            <a:chExt cx="8344534" cy="646272"/>
          </a:xfrm>
        </p:grpSpPr>
        <p:sp>
          <p:nvSpPr>
            <p:cNvPr id="7180" name="矩形 2"/>
            <p:cNvSpPr/>
            <p:nvPr/>
          </p:nvSpPr>
          <p:spPr>
            <a:xfrm>
              <a:off x="1448137" y="2795397"/>
              <a:ext cx="8344534" cy="6456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>
                <a:buFont typeface="Arial" panose="020B0604020202020204" pitchFamily="34" charset="0"/>
              </a:pPr>
              <a:r>
                <a:rPr lang="en-IN" altLang="zh-CN" sz="36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PREVIEW OF WORKING SOFTWARE</a:t>
              </a:r>
              <a:endParaRPr lang="en-IN" altLang="zh-CN" sz="3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3162300" y="3441669"/>
              <a:ext cx="5886450" cy="0"/>
            </a:xfrm>
            <a:prstGeom prst="line">
              <a:avLst/>
            </a:prstGeom>
            <a:ln>
              <a:solidFill>
                <a:srgbClr val="FDFD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Cap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55" y="998855"/>
            <a:ext cx="10137140" cy="5884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任意多边形 16"/>
          <p:cNvSpPr/>
          <p:nvPr/>
        </p:nvSpPr>
        <p:spPr>
          <a:xfrm>
            <a:off x="10629900" y="6289675"/>
            <a:ext cx="579438" cy="409575"/>
          </a:xfrm>
          <a:custGeom>
            <a:avLst/>
            <a:gdLst>
              <a:gd name="connsiteX0" fmla="*/ 72008 w 1368152"/>
              <a:gd name="connsiteY0" fmla="*/ 72008 h 1368152"/>
              <a:gd name="connsiteX1" fmla="*/ 72008 w 1368152"/>
              <a:gd name="connsiteY1" fmla="*/ 1296144 h 1368152"/>
              <a:gd name="connsiteX2" fmla="*/ 1296144 w 1368152"/>
              <a:gd name="connsiteY2" fmla="*/ 1296144 h 1368152"/>
              <a:gd name="connsiteX3" fmla="*/ 1296144 w 1368152"/>
              <a:gd name="connsiteY3" fmla="*/ 72008 h 1368152"/>
              <a:gd name="connsiteX4" fmla="*/ 0 w 1368152"/>
              <a:gd name="connsiteY4" fmla="*/ 0 h 1368152"/>
              <a:gd name="connsiteX5" fmla="*/ 1368152 w 1368152"/>
              <a:gd name="connsiteY5" fmla="*/ 0 h 1368152"/>
              <a:gd name="connsiteX6" fmla="*/ 1368152 w 1368152"/>
              <a:gd name="connsiteY6" fmla="*/ 1368152 h 1368152"/>
              <a:gd name="connsiteX7" fmla="*/ 0 w 1368152"/>
              <a:gd name="connsiteY7" fmla="*/ 1368152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68152" h="1368152">
                <a:moveTo>
                  <a:pt x="72008" y="72008"/>
                </a:moveTo>
                <a:lnTo>
                  <a:pt x="72008" y="1296144"/>
                </a:lnTo>
                <a:lnTo>
                  <a:pt x="1296144" y="1296144"/>
                </a:lnTo>
                <a:lnTo>
                  <a:pt x="1296144" y="72008"/>
                </a:lnTo>
                <a:close/>
                <a:moveTo>
                  <a:pt x="0" y="0"/>
                </a:moveTo>
                <a:lnTo>
                  <a:pt x="1368152" y="0"/>
                </a:lnTo>
                <a:lnTo>
                  <a:pt x="1368152" y="1368152"/>
                </a:lnTo>
                <a:lnTo>
                  <a:pt x="0" y="1368152"/>
                </a:lnTo>
                <a:close/>
              </a:path>
            </a:pathLst>
          </a:custGeom>
          <a:solidFill>
            <a:srgbClr val="2F297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850063" y="4000500"/>
            <a:ext cx="3240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27" name="图片 8"/>
          <p:cNvPicPr>
            <a:picLocks noChangeAspect="1"/>
          </p:cNvPicPr>
          <p:nvPr/>
        </p:nvPicPr>
        <p:blipFill>
          <a:blip r:embed="rId1"/>
          <a:srcRect r="3123" b="2718"/>
          <a:stretch>
            <a:fillRect/>
          </a:stretch>
        </p:blipFill>
        <p:spPr>
          <a:xfrm>
            <a:off x="0" y="0"/>
            <a:ext cx="12192000" cy="688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-2540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0" y="-25341"/>
            <a:ext cx="5239322" cy="6934021"/>
            <a:chOff x="0" y="-25342"/>
            <a:chExt cx="5239323" cy="6934023"/>
          </a:xfrm>
          <a:solidFill>
            <a:srgbClr val="FFC000"/>
          </a:solidFill>
        </p:grpSpPr>
        <p:sp>
          <p:nvSpPr>
            <p:cNvPr id="12" name="平行四边形 11"/>
            <p:cNvSpPr/>
            <p:nvPr/>
          </p:nvSpPr>
          <p:spPr>
            <a:xfrm flipH="1">
              <a:off x="0" y="-25342"/>
              <a:ext cx="5239323" cy="3911542"/>
            </a:xfrm>
            <a:prstGeom prst="parallelogram">
              <a:avLst>
                <a:gd name="adj" fmla="val 687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平行四边形 15"/>
            <p:cNvSpPr/>
            <p:nvPr/>
          </p:nvSpPr>
          <p:spPr>
            <a:xfrm>
              <a:off x="16693" y="1968526"/>
              <a:ext cx="5222630" cy="4940155"/>
            </a:xfrm>
            <a:custGeom>
              <a:avLst/>
              <a:gdLst>
                <a:gd name="connsiteX0" fmla="*/ 0 w 4076700"/>
                <a:gd name="connsiteY0" fmla="*/ 5860931 h 5860931"/>
                <a:gd name="connsiteX1" fmla="*/ 2499302 w 4076700"/>
                <a:gd name="connsiteY1" fmla="*/ 0 h 5860931"/>
                <a:gd name="connsiteX2" fmla="*/ 4076700 w 4076700"/>
                <a:gd name="connsiteY2" fmla="*/ 0 h 5860931"/>
                <a:gd name="connsiteX3" fmla="*/ 1577398 w 4076700"/>
                <a:gd name="connsiteY3" fmla="*/ 5860931 h 5860931"/>
                <a:gd name="connsiteX4" fmla="*/ 0 w 4076700"/>
                <a:gd name="connsiteY4" fmla="*/ 5860931 h 5860931"/>
                <a:gd name="connsiteX0-1" fmla="*/ 0 w 5642552"/>
                <a:gd name="connsiteY0-2" fmla="*/ 5860931 h 5860931"/>
                <a:gd name="connsiteX1-3" fmla="*/ 5642552 w 5642552"/>
                <a:gd name="connsiteY1-4" fmla="*/ 2628900 h 5860931"/>
                <a:gd name="connsiteX2-5" fmla="*/ 4076700 w 5642552"/>
                <a:gd name="connsiteY2-6" fmla="*/ 0 h 5860931"/>
                <a:gd name="connsiteX3-7" fmla="*/ 1577398 w 5642552"/>
                <a:gd name="connsiteY3-8" fmla="*/ 5860931 h 5860931"/>
                <a:gd name="connsiteX4-9" fmla="*/ 0 w 5642552"/>
                <a:gd name="connsiteY4-10" fmla="*/ 5860931 h 5860931"/>
                <a:gd name="connsiteX0-11" fmla="*/ 0 w 6553200"/>
                <a:gd name="connsiteY0-12" fmla="*/ 3232031 h 3232031"/>
                <a:gd name="connsiteX1-13" fmla="*/ 5642552 w 6553200"/>
                <a:gd name="connsiteY1-14" fmla="*/ 0 h 3232031"/>
                <a:gd name="connsiteX2-15" fmla="*/ 6553200 w 6553200"/>
                <a:gd name="connsiteY2-16" fmla="*/ 1219200 h 3232031"/>
                <a:gd name="connsiteX3-17" fmla="*/ 1577398 w 6553200"/>
                <a:gd name="connsiteY3-18" fmla="*/ 3232031 h 3232031"/>
                <a:gd name="connsiteX4-19" fmla="*/ 0 w 6553200"/>
                <a:gd name="connsiteY4-20" fmla="*/ 3232031 h 3232031"/>
                <a:gd name="connsiteX0-21" fmla="*/ 0 w 6553200"/>
                <a:gd name="connsiteY0-22" fmla="*/ 3232031 h 3232031"/>
                <a:gd name="connsiteX1-23" fmla="*/ 5642552 w 6553200"/>
                <a:gd name="connsiteY1-24" fmla="*/ 0 h 3232031"/>
                <a:gd name="connsiteX2-25" fmla="*/ 6553200 w 6553200"/>
                <a:gd name="connsiteY2-26" fmla="*/ 1219200 h 3232031"/>
                <a:gd name="connsiteX3-27" fmla="*/ 5139748 w 6553200"/>
                <a:gd name="connsiteY3-28" fmla="*/ 3193931 h 3232031"/>
                <a:gd name="connsiteX4-29" fmla="*/ 0 w 6553200"/>
                <a:gd name="connsiteY4-30" fmla="*/ 3232031 h 3232031"/>
                <a:gd name="connsiteX0-31" fmla="*/ 0 w 3333750"/>
                <a:gd name="connsiteY0-32" fmla="*/ 3193931 h 3193931"/>
                <a:gd name="connsiteX1-33" fmla="*/ 2423102 w 3333750"/>
                <a:gd name="connsiteY1-34" fmla="*/ 0 h 3193931"/>
                <a:gd name="connsiteX2-35" fmla="*/ 3333750 w 3333750"/>
                <a:gd name="connsiteY2-36" fmla="*/ 1219200 h 3193931"/>
                <a:gd name="connsiteX3-37" fmla="*/ 1920298 w 3333750"/>
                <a:gd name="connsiteY3-38" fmla="*/ 3193931 h 3193931"/>
                <a:gd name="connsiteX4-39" fmla="*/ 0 w 3333750"/>
                <a:gd name="connsiteY4-40" fmla="*/ 3193931 h 3193931"/>
                <a:gd name="connsiteX0-41" fmla="*/ 0 w 3883396"/>
                <a:gd name="connsiteY0-42" fmla="*/ 3193931 h 3193931"/>
                <a:gd name="connsiteX1-43" fmla="*/ 2423102 w 3883396"/>
                <a:gd name="connsiteY1-44" fmla="*/ 0 h 3193931"/>
                <a:gd name="connsiteX2-45" fmla="*/ 3883396 w 3883396"/>
                <a:gd name="connsiteY2-46" fmla="*/ 946503 h 3193931"/>
                <a:gd name="connsiteX3-47" fmla="*/ 1920298 w 3883396"/>
                <a:gd name="connsiteY3-48" fmla="*/ 3193931 h 3193931"/>
                <a:gd name="connsiteX4-49" fmla="*/ 0 w 3883396"/>
                <a:gd name="connsiteY4-50" fmla="*/ 3193931 h 3193931"/>
                <a:gd name="connsiteX0-51" fmla="*/ 0 w 3883396"/>
                <a:gd name="connsiteY0-52" fmla="*/ 3412088 h 3412088"/>
                <a:gd name="connsiteX1-53" fmla="*/ 2672941 w 3883396"/>
                <a:gd name="connsiteY1-54" fmla="*/ 0 h 3412088"/>
                <a:gd name="connsiteX2-55" fmla="*/ 3883396 w 3883396"/>
                <a:gd name="connsiteY2-56" fmla="*/ 1164660 h 3412088"/>
                <a:gd name="connsiteX3-57" fmla="*/ 1920298 w 3883396"/>
                <a:gd name="connsiteY3-58" fmla="*/ 3412088 h 3412088"/>
                <a:gd name="connsiteX4-59" fmla="*/ 0 w 3883396"/>
                <a:gd name="connsiteY4-60" fmla="*/ 3412088 h 3412088"/>
                <a:gd name="connsiteX0-61" fmla="*/ 0 w 3883396"/>
                <a:gd name="connsiteY0-62" fmla="*/ 3548436 h 3548436"/>
                <a:gd name="connsiteX1-63" fmla="*/ 2772877 w 3883396"/>
                <a:gd name="connsiteY1-64" fmla="*/ 0 h 3548436"/>
                <a:gd name="connsiteX2-65" fmla="*/ 3883396 w 3883396"/>
                <a:gd name="connsiteY2-66" fmla="*/ 1301008 h 3548436"/>
                <a:gd name="connsiteX3-67" fmla="*/ 1920298 w 3883396"/>
                <a:gd name="connsiteY3-68" fmla="*/ 3548436 h 3548436"/>
                <a:gd name="connsiteX4-69" fmla="*/ 0 w 3883396"/>
                <a:gd name="connsiteY4-70" fmla="*/ 3548436 h 3548436"/>
                <a:gd name="connsiteX0-71" fmla="*/ 0 w 3883396"/>
                <a:gd name="connsiteY0-72" fmla="*/ 3562071 h 3562071"/>
                <a:gd name="connsiteX1-73" fmla="*/ 2772878 w 3883396"/>
                <a:gd name="connsiteY1-74" fmla="*/ 0 h 3562071"/>
                <a:gd name="connsiteX2-75" fmla="*/ 3883396 w 3883396"/>
                <a:gd name="connsiteY2-76" fmla="*/ 1314643 h 3562071"/>
                <a:gd name="connsiteX3-77" fmla="*/ 1920298 w 3883396"/>
                <a:gd name="connsiteY3-78" fmla="*/ 3562071 h 3562071"/>
                <a:gd name="connsiteX4-79" fmla="*/ 0 w 3883396"/>
                <a:gd name="connsiteY4-80" fmla="*/ 3562071 h 3562071"/>
                <a:gd name="connsiteX0-81" fmla="*/ 0 w 3966676"/>
                <a:gd name="connsiteY0-82" fmla="*/ 3562071 h 3562071"/>
                <a:gd name="connsiteX1-83" fmla="*/ 2772878 w 3966676"/>
                <a:gd name="connsiteY1-84" fmla="*/ 0 h 3562071"/>
                <a:gd name="connsiteX2-85" fmla="*/ 3966676 w 3966676"/>
                <a:gd name="connsiteY2-86" fmla="*/ 1328278 h 3562071"/>
                <a:gd name="connsiteX3-87" fmla="*/ 1920298 w 3966676"/>
                <a:gd name="connsiteY3-88" fmla="*/ 3562071 h 3562071"/>
                <a:gd name="connsiteX4-89" fmla="*/ 0 w 3966676"/>
                <a:gd name="connsiteY4-90" fmla="*/ 3562071 h 3562071"/>
                <a:gd name="connsiteX0-91" fmla="*/ 0 w 3983332"/>
                <a:gd name="connsiteY0-92" fmla="*/ 3562071 h 3562071"/>
                <a:gd name="connsiteX1-93" fmla="*/ 2772878 w 3983332"/>
                <a:gd name="connsiteY1-94" fmla="*/ 0 h 3562071"/>
                <a:gd name="connsiteX2-95" fmla="*/ 3983332 w 3983332"/>
                <a:gd name="connsiteY2-96" fmla="*/ 1382817 h 3562071"/>
                <a:gd name="connsiteX3-97" fmla="*/ 1920298 w 3983332"/>
                <a:gd name="connsiteY3-98" fmla="*/ 3562071 h 3562071"/>
                <a:gd name="connsiteX4-99" fmla="*/ 0 w 3983332"/>
                <a:gd name="connsiteY4-100" fmla="*/ 3562071 h 3562071"/>
                <a:gd name="connsiteX0-101" fmla="*/ 0 w 4499666"/>
                <a:gd name="connsiteY0-102" fmla="*/ 3575860 h 3575860"/>
                <a:gd name="connsiteX1-103" fmla="*/ 3289212 w 4499666"/>
                <a:gd name="connsiteY1-104" fmla="*/ 0 h 3575860"/>
                <a:gd name="connsiteX2-105" fmla="*/ 4499666 w 4499666"/>
                <a:gd name="connsiteY2-106" fmla="*/ 1382817 h 3575860"/>
                <a:gd name="connsiteX3-107" fmla="*/ 2436632 w 4499666"/>
                <a:gd name="connsiteY3-108" fmla="*/ 3562071 h 3575860"/>
                <a:gd name="connsiteX4-109" fmla="*/ 0 w 4499666"/>
                <a:gd name="connsiteY4-110" fmla="*/ 3575860 h 3575860"/>
                <a:gd name="connsiteX0-111" fmla="*/ 0 w 4499666"/>
                <a:gd name="connsiteY0-112" fmla="*/ 3589649 h 3589649"/>
                <a:gd name="connsiteX1-113" fmla="*/ 3339180 w 4499666"/>
                <a:gd name="connsiteY1-114" fmla="*/ 0 h 3589649"/>
                <a:gd name="connsiteX2-115" fmla="*/ 4499666 w 4499666"/>
                <a:gd name="connsiteY2-116" fmla="*/ 1396606 h 3589649"/>
                <a:gd name="connsiteX3-117" fmla="*/ 2436632 w 4499666"/>
                <a:gd name="connsiteY3-118" fmla="*/ 3575860 h 3589649"/>
                <a:gd name="connsiteX4-119" fmla="*/ 0 w 4499666"/>
                <a:gd name="connsiteY4-120" fmla="*/ 3589649 h 3589649"/>
                <a:gd name="connsiteX0-121" fmla="*/ 0 w 4516322"/>
                <a:gd name="connsiteY0-122" fmla="*/ 3520704 h 3575860"/>
                <a:gd name="connsiteX1-123" fmla="*/ 3355836 w 4516322"/>
                <a:gd name="connsiteY1-124" fmla="*/ 0 h 3575860"/>
                <a:gd name="connsiteX2-125" fmla="*/ 4516322 w 4516322"/>
                <a:gd name="connsiteY2-126" fmla="*/ 1396606 h 3575860"/>
                <a:gd name="connsiteX3-127" fmla="*/ 2453288 w 4516322"/>
                <a:gd name="connsiteY3-128" fmla="*/ 3575860 h 3575860"/>
                <a:gd name="connsiteX4-129" fmla="*/ 0 w 4516322"/>
                <a:gd name="connsiteY4-130" fmla="*/ 3520704 h 3575860"/>
                <a:gd name="connsiteX0-131" fmla="*/ 0 w 4566290"/>
                <a:gd name="connsiteY0-132" fmla="*/ 3562072 h 3575860"/>
                <a:gd name="connsiteX1-133" fmla="*/ 3405804 w 4566290"/>
                <a:gd name="connsiteY1-134" fmla="*/ 0 h 3575860"/>
                <a:gd name="connsiteX2-135" fmla="*/ 4566290 w 4566290"/>
                <a:gd name="connsiteY2-136" fmla="*/ 1396606 h 3575860"/>
                <a:gd name="connsiteX3-137" fmla="*/ 2503256 w 4566290"/>
                <a:gd name="connsiteY3-138" fmla="*/ 3575860 h 3575860"/>
                <a:gd name="connsiteX4-139" fmla="*/ 0 w 4566290"/>
                <a:gd name="connsiteY4-140" fmla="*/ 3562072 h 357586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4566290" h="3575860">
                  <a:moveTo>
                    <a:pt x="0" y="3562072"/>
                  </a:moveTo>
                  <a:lnTo>
                    <a:pt x="3405804" y="0"/>
                  </a:lnTo>
                  <a:lnTo>
                    <a:pt x="4566290" y="1396606"/>
                  </a:lnTo>
                  <a:lnTo>
                    <a:pt x="2503256" y="3575860"/>
                  </a:lnTo>
                  <a:lnTo>
                    <a:pt x="0" y="356207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4" name="任意多边形 13"/>
          <p:cNvSpPr/>
          <p:nvPr/>
        </p:nvSpPr>
        <p:spPr>
          <a:xfrm rot="3334594">
            <a:off x="1749425" y="1835150"/>
            <a:ext cx="4594225" cy="44450"/>
          </a:xfrm>
          <a:custGeom>
            <a:avLst/>
            <a:gdLst>
              <a:gd name="connsiteX0" fmla="*/ 0 w 7631546"/>
              <a:gd name="connsiteY0" fmla="*/ 108330 h 108330"/>
              <a:gd name="connsiteX1" fmla="*/ 74240 w 7631546"/>
              <a:gd name="connsiteY1" fmla="*/ 0 h 108330"/>
              <a:gd name="connsiteX2" fmla="*/ 7631546 w 7631546"/>
              <a:gd name="connsiteY2" fmla="*/ 0 h 108330"/>
              <a:gd name="connsiteX3" fmla="*/ 7631546 w 7631546"/>
              <a:gd name="connsiteY3" fmla="*/ 108330 h 10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31546" h="108330">
                <a:moveTo>
                  <a:pt x="0" y="108330"/>
                </a:moveTo>
                <a:lnTo>
                  <a:pt x="74240" y="0"/>
                </a:lnTo>
                <a:lnTo>
                  <a:pt x="7631546" y="0"/>
                </a:lnTo>
                <a:lnTo>
                  <a:pt x="7631546" y="10833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631" name="组合 22"/>
          <p:cNvGrpSpPr/>
          <p:nvPr/>
        </p:nvGrpSpPr>
        <p:grpSpPr>
          <a:xfrm rot="-8657591">
            <a:off x="10628313" y="946150"/>
            <a:ext cx="795337" cy="485775"/>
            <a:chOff x="8820149" y="1181100"/>
            <a:chExt cx="781051" cy="790315"/>
          </a:xfrm>
        </p:grpSpPr>
        <p:sp>
          <p:nvSpPr>
            <p:cNvPr id="24" name="直角三角形 23"/>
            <p:cNvSpPr/>
            <p:nvPr/>
          </p:nvSpPr>
          <p:spPr>
            <a:xfrm>
              <a:off x="8820149" y="1181100"/>
              <a:ext cx="781051" cy="400050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直角三角形 24"/>
            <p:cNvSpPr/>
            <p:nvPr/>
          </p:nvSpPr>
          <p:spPr>
            <a:xfrm flipV="1">
              <a:off x="8820149" y="1571365"/>
              <a:ext cx="781051" cy="40005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6634" name="组合 25"/>
          <p:cNvGrpSpPr/>
          <p:nvPr/>
        </p:nvGrpSpPr>
        <p:grpSpPr>
          <a:xfrm rot="8566017">
            <a:off x="7796213" y="1041400"/>
            <a:ext cx="796925" cy="485775"/>
            <a:chOff x="8820149" y="1181100"/>
            <a:chExt cx="781051" cy="790315"/>
          </a:xfrm>
        </p:grpSpPr>
        <p:sp>
          <p:nvSpPr>
            <p:cNvPr id="27" name="直角三角形 26"/>
            <p:cNvSpPr/>
            <p:nvPr/>
          </p:nvSpPr>
          <p:spPr>
            <a:xfrm>
              <a:off x="8820149" y="1181100"/>
              <a:ext cx="781051" cy="400050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直角三角形 27"/>
            <p:cNvSpPr/>
            <p:nvPr/>
          </p:nvSpPr>
          <p:spPr>
            <a:xfrm flipV="1">
              <a:off x="8820149" y="1571365"/>
              <a:ext cx="781051" cy="400050"/>
            </a:xfrm>
            <a:prstGeom prst="rtTriangl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6637" name="文本框 38"/>
          <p:cNvSpPr txBox="1"/>
          <p:nvPr/>
        </p:nvSpPr>
        <p:spPr>
          <a:xfrm>
            <a:off x="6508750" y="3043238"/>
            <a:ext cx="3860800" cy="11080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Font typeface="Arial" panose="020B0604020202020204" pitchFamily="34" charset="0"/>
            </a:pPr>
            <a:r>
              <a:rPr lang="en-US" altLang="zh-CN" sz="6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</a:t>
            </a:r>
            <a:endParaRPr lang="zh-CN" altLang="en-US" sz="6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638" name="矩形 43"/>
          <p:cNvSpPr/>
          <p:nvPr/>
        </p:nvSpPr>
        <p:spPr>
          <a:xfrm>
            <a:off x="6813550" y="4038600"/>
            <a:ext cx="3249613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>
              <a:buFont typeface="Arial" panose="020B0604020202020204" pitchFamily="34" charset="0"/>
            </a:pP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1772</Words>
  <Application>WPS Presentation</Application>
  <PresentationFormat>宽屏</PresentationFormat>
  <Paragraphs>103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Calibri Light</vt:lpstr>
      <vt:lpstr>Microsoft YaHei</vt:lpstr>
      <vt:lpstr>Source Sans Pro</vt:lpstr>
      <vt:lpstr>Open Sans Light</vt:lpstr>
      <vt:lpstr>Segoe Print</vt:lpstr>
      <vt:lpstr>Calibri</vt:lpstr>
      <vt:lpstr>Helvetica Light</vt:lpstr>
      <vt:lpstr>Source Sans Pro</vt:lpstr>
      <vt:lpstr>Kontrapunkt Bob Bold</vt:lpstr>
      <vt:lpstr>Open Sans Light</vt:lpstr>
      <vt:lpstr>Arial Unicode MS</vt:lpstr>
      <vt:lpstr>Arial Unicode MS</vt:lpstr>
      <vt:lpstr>Open Sans</vt:lpstr>
      <vt:lpstr>Helvetica Light</vt:lpstr>
      <vt:lpstr>Kontrapunkt Bob Bold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yyq</dc:creator>
  <cp:lastModifiedBy>KRISHNANAND</cp:lastModifiedBy>
  <cp:revision>26</cp:revision>
  <dcterms:created xsi:type="dcterms:W3CDTF">2015-09-04T01:38:38Z</dcterms:created>
  <dcterms:modified xsi:type="dcterms:W3CDTF">2019-07-11T15:22:50Z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