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0A9EF9-3283-4276-88AC-24EE5B1A5F08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1B3AD1-0925-4942-A2DF-77F9FDE18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Happy Apple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7086600" cy="5334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Nourhan ElFaramawy , Ahmed Saleh , Ali Saleh , Stefan Thomas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Idea and Fallacies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Taking a positive approach in live helps you look younger</a:t>
            </a:r>
          </a:p>
          <a:p>
            <a:r>
              <a:rPr lang="en-US" dirty="0" smtClean="0"/>
              <a:t>Fallacies</a:t>
            </a:r>
          </a:p>
          <a:p>
            <a:pPr lvl="1"/>
            <a:r>
              <a:rPr lang="en-US" dirty="0" smtClean="0"/>
              <a:t>People  &amp; apples have similar water content so they are experimentally equivalent</a:t>
            </a:r>
          </a:p>
          <a:p>
            <a:pPr lvl="1"/>
            <a:r>
              <a:rPr lang="en-US" dirty="0" err="1" smtClean="0"/>
              <a:t>Dr.Masaru</a:t>
            </a:r>
            <a:r>
              <a:rPr lang="en-US" dirty="0" smtClean="0"/>
              <a:t> have never published details of his work just end result</a:t>
            </a:r>
          </a:p>
          <a:p>
            <a:pPr lvl="1"/>
            <a:r>
              <a:rPr lang="en-US" dirty="0" smtClean="0"/>
              <a:t>Making part of the body happy (the water content) doesn’t lead to a beautiful body</a:t>
            </a:r>
          </a:p>
          <a:p>
            <a:pPr lvl="1"/>
            <a:r>
              <a:rPr lang="en-US" dirty="0" smtClean="0"/>
              <a:t>Only good words are enough for a positive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4" name="Content Placeholder 3" descr="dsc_022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62021" y="1219200"/>
            <a:ext cx="7419957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Placebo Effect</a:t>
            </a:r>
            <a:endParaRPr lang="en-US" dirty="0"/>
          </a:p>
        </p:txBody>
      </p:sp>
      <p:pic>
        <p:nvPicPr>
          <p:cNvPr id="4" name="Content Placeholder 3" descr="apple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3670883" cy="2362200"/>
          </a:xfrm>
        </p:spPr>
      </p:pic>
      <p:pic>
        <p:nvPicPr>
          <p:cNvPr id="5" name="Picture 4" descr="appl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219201"/>
            <a:ext cx="3810000" cy="2362199"/>
          </a:xfrm>
          <a:prstGeom prst="rect">
            <a:avLst/>
          </a:prstGeom>
        </p:spPr>
      </p:pic>
      <p:pic>
        <p:nvPicPr>
          <p:cNvPr id="6" name="Picture 5" descr="apple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3810000"/>
            <a:ext cx="3886200" cy="269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umblr_lz6pbnjVTU1qb3yx5o1_50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219200"/>
            <a:ext cx="44958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145</TotalTime>
  <Words>79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Happy Apple</vt:lpstr>
      <vt:lpstr>Main Idea and Fallacies </vt:lpstr>
      <vt:lpstr>   </vt:lpstr>
      <vt:lpstr>Placebo Effect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Apple</dc:title>
  <dc:creator>Sara</dc:creator>
  <cp:lastModifiedBy>Sara</cp:lastModifiedBy>
  <cp:revision>16</cp:revision>
  <dcterms:created xsi:type="dcterms:W3CDTF">2013-10-30T09:12:17Z</dcterms:created>
  <dcterms:modified xsi:type="dcterms:W3CDTF">2013-10-30T11:49:36Z</dcterms:modified>
</cp:coreProperties>
</file>