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4900E-7170-ED8A-FA21-FCB5D56CE68E}"/>
              </a:ext>
            </a:extLst>
          </p:cNvPr>
          <p:cNvSpPr>
            <a:spLocks noGrp="1"/>
          </p:cNvSpPr>
          <p:nvPr>
            <p:ph type="ctrTitle"/>
          </p:nvPr>
        </p:nvSpPr>
        <p:spPr>
          <a:xfrm>
            <a:off x="1524000" y="1122363"/>
            <a:ext cx="9144000" cy="1660026"/>
          </a:xfrm>
        </p:spPr>
        <p:txBody>
          <a:bodyPr>
            <a:normAutofit fontScale="90000"/>
          </a:bodyPr>
          <a:lstStyle/>
          <a:p>
            <a:r>
              <a:rPr lang="en-US" b="1" dirty="0">
                <a:solidFill>
                  <a:schemeClr val="accent4"/>
                </a:solidFill>
              </a:rPr>
              <a:t>CAPSTON </a:t>
            </a:r>
            <a:r>
              <a:rPr lang="en-US" b="1" dirty="0" smtClean="0">
                <a:solidFill>
                  <a:schemeClr val="accent4"/>
                </a:solidFill>
              </a:rPr>
              <a:t>PROJECT</a:t>
            </a: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 xmlns:a16="http://schemas.microsoft.com/office/drawing/2014/main" id="{D5344435-A963-7728-088A-182F260BDDB9}"/>
              </a:ext>
            </a:extLst>
          </p:cNvPr>
          <p:cNvSpPr>
            <a:spLocks noGrp="1"/>
          </p:cNvSpPr>
          <p:nvPr>
            <p:ph type="subTitle" idx="1"/>
          </p:nvPr>
        </p:nvSpPr>
        <p:spPr>
          <a:xfrm>
            <a:off x="1523999" y="3135078"/>
            <a:ext cx="9148355" cy="3161219"/>
          </a:xfrm>
        </p:spPr>
        <p:txBody>
          <a:bodyPr>
            <a:normAutofit/>
          </a:bodyPr>
          <a:lstStyle/>
          <a:p>
            <a:r>
              <a:rPr lang="en-US" dirty="0"/>
              <a:t>          </a:t>
            </a:r>
            <a:endParaRPr lang="en-US" dirty="0" smtClean="0"/>
          </a:p>
          <a:p>
            <a:r>
              <a:rPr lang="en-US" dirty="0" smtClean="0"/>
              <a:t>  PRESENTED BY </a:t>
            </a:r>
            <a:endParaRPr lang="en-US" dirty="0" smtClean="0">
              <a:solidFill>
                <a:schemeClr val="accent2"/>
              </a:solidFill>
            </a:endParaRPr>
          </a:p>
          <a:p>
            <a:r>
              <a:rPr lang="en-US" sz="1800" dirty="0" smtClean="0">
                <a:solidFill>
                  <a:schemeClr val="accent5"/>
                </a:solidFill>
              </a:rPr>
              <a:t>        </a:t>
            </a:r>
            <a:r>
              <a:rPr lang="en-US" sz="1800" dirty="0" smtClean="0">
                <a:solidFill>
                  <a:schemeClr val="accent5"/>
                </a:solidFill>
              </a:rPr>
              <a:t>      </a:t>
            </a:r>
            <a:r>
              <a:rPr lang="en-US" sz="1800" b="1" dirty="0" smtClean="0">
                <a:solidFill>
                  <a:schemeClr val="accent4">
                    <a:lumMod val="50000"/>
                  </a:schemeClr>
                </a:solidFill>
              </a:rPr>
              <a:t>NAME   : P. </a:t>
            </a:r>
            <a:r>
              <a:rPr lang="en-US" sz="1800" b="1" dirty="0" smtClean="0">
                <a:solidFill>
                  <a:schemeClr val="accent4">
                    <a:lumMod val="50000"/>
                  </a:schemeClr>
                </a:solidFill>
              </a:rPr>
              <a:t>RADHAKRISHNAN</a:t>
            </a:r>
          </a:p>
          <a:p>
            <a:r>
              <a:rPr lang="en-US" sz="1800" b="1" dirty="0" smtClean="0">
                <a:solidFill>
                  <a:schemeClr val="accent4">
                    <a:lumMod val="50000"/>
                  </a:schemeClr>
                </a:solidFill>
              </a:rPr>
              <a:t>REG.NO : 510421114307 </a:t>
            </a:r>
          </a:p>
          <a:p>
            <a:r>
              <a:rPr lang="en-US" sz="1800" b="1" dirty="0" smtClean="0">
                <a:solidFill>
                  <a:schemeClr val="accent4">
                    <a:lumMod val="50000"/>
                  </a:schemeClr>
                </a:solidFill>
              </a:rPr>
              <a:t>                                           </a:t>
            </a:r>
            <a:r>
              <a:rPr lang="en-US" sz="1800" b="1" dirty="0" smtClean="0">
                <a:solidFill>
                  <a:schemeClr val="accent4">
                    <a:lumMod val="50000"/>
                  </a:schemeClr>
                </a:solidFill>
              </a:rPr>
              <a:t>YEAR  </a:t>
            </a:r>
            <a:r>
              <a:rPr lang="en-US" sz="1800" b="1" dirty="0" smtClean="0">
                <a:solidFill>
                  <a:schemeClr val="accent4">
                    <a:lumMod val="50000"/>
                  </a:schemeClr>
                </a:solidFill>
              </a:rPr>
              <a:t>  </a:t>
            </a:r>
            <a:r>
              <a:rPr lang="en-US" sz="1800" b="1" dirty="0" smtClean="0">
                <a:solidFill>
                  <a:schemeClr val="accent4">
                    <a:lumMod val="50000"/>
                  </a:schemeClr>
                </a:solidFill>
              </a:rPr>
              <a:t>: III YEAR MECHANICAL ENGINEERING</a:t>
            </a:r>
          </a:p>
          <a:p>
            <a:r>
              <a:rPr lang="en-US" sz="1800" b="1" dirty="0" smtClean="0">
                <a:solidFill>
                  <a:schemeClr val="accent4">
                    <a:lumMod val="50000"/>
                  </a:schemeClr>
                </a:solidFill>
              </a:rPr>
              <a:t>                                 </a:t>
            </a:r>
            <a:r>
              <a:rPr lang="en-US" sz="1800" b="1" dirty="0" smtClean="0">
                <a:solidFill>
                  <a:schemeClr val="accent4">
                    <a:lumMod val="50000"/>
                  </a:schemeClr>
                </a:solidFill>
              </a:rPr>
              <a:t>COLLEGE: </a:t>
            </a:r>
            <a:r>
              <a:rPr lang="en-US" sz="1800" b="1" dirty="0" smtClean="0">
                <a:solidFill>
                  <a:schemeClr val="accent4">
                    <a:lumMod val="50000"/>
                  </a:schemeClr>
                </a:solidFill>
              </a:rPr>
              <a:t>ARUNAI </a:t>
            </a:r>
            <a:r>
              <a:rPr lang="en-US" sz="1800" b="1" dirty="0">
                <a:solidFill>
                  <a:schemeClr val="accent4">
                    <a:lumMod val="50000"/>
                  </a:schemeClr>
                </a:solidFill>
              </a:rPr>
              <a:t>ENGINEERING COLLEGE</a:t>
            </a:r>
          </a:p>
          <a:p>
            <a:pPr algn="l"/>
            <a:r>
              <a:rPr lang="en-US" dirty="0"/>
              <a:t/>
            </a:r>
            <a:br>
              <a:rPr lang="en-US" dirty="0"/>
            </a:br>
            <a:endParaRPr lang="en-US" dirty="0"/>
          </a:p>
        </p:txBody>
      </p:sp>
    </p:spTree>
    <p:extLst>
      <p:ext uri="{BB962C8B-B14F-4D97-AF65-F5344CB8AC3E}">
        <p14:creationId xmlns=""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2018E1B-E0B9-4440-AFF3-4112E50A27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 xmlns:a16="http://schemas.microsoft.com/office/drawing/2014/main"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 xmlns:a16="http://schemas.microsoft.com/office/drawing/2014/main"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 xmlns:a16="http://schemas.microsoft.com/office/drawing/2014/main"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 xmlns:a16="http://schemas.microsoft.com/office/drawing/2014/main"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 xmlns:a16="http://schemas.microsoft.com/office/drawing/2014/main"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 xmlns:a16="http://schemas.microsoft.com/office/drawing/2014/main"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 xmlns:a16="http://schemas.microsoft.com/office/drawing/2014/main"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TotalTime>
  <Words>1279</Words>
  <Application>Microsoft Office PowerPoint</Application>
  <PresentationFormat>Custom</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Rakki</cp:lastModifiedBy>
  <cp:revision>3</cp:revision>
  <dcterms:created xsi:type="dcterms:W3CDTF">2024-03-31T06:22:37Z</dcterms:created>
  <dcterms:modified xsi:type="dcterms:W3CDTF">2024-04-02T04:24:43Z</dcterms:modified>
</cp:coreProperties>
</file>