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5"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7AB37C81-BE88-4D87-92E9-3225CA7538B7}" type="datetimeFigureOut">
              <a:rPr lang="en-IN" smtClean="0"/>
              <a:t>28-08-2018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EF1F8A-CEE8-480A-A252-6AB5065159DD}"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37C81-BE88-4D87-92E9-3225CA7538B7}" type="datetimeFigureOut">
              <a:rPr lang="en-IN" smtClean="0"/>
              <a:t>28-08-2018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37C81-BE88-4D87-92E9-3225CA7538B7}" type="datetimeFigureOut">
              <a:rPr lang="en-IN" smtClean="0"/>
              <a:t>28-08-2018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37C81-BE88-4D87-92E9-3225CA7538B7}" type="datetimeFigureOut">
              <a:rPr lang="en-IN" smtClean="0"/>
              <a:t>28-08-2018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7AB37C81-BE88-4D87-92E9-3225CA7538B7}" type="datetimeFigureOut">
              <a:rPr lang="en-IN" smtClean="0"/>
              <a:t>28-08-2018</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D6EF1F8A-CEE8-480A-A252-6AB5065159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B37C81-BE88-4D87-92E9-3225CA7538B7}" type="datetimeFigureOut">
              <a:rPr lang="en-IN" smtClean="0"/>
              <a:t>28-08-2018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B37C81-BE88-4D87-92E9-3225CA7538B7}" type="datetimeFigureOut">
              <a:rPr lang="en-IN" smtClean="0"/>
              <a:t>28-08-2018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B37C81-BE88-4D87-92E9-3225CA7538B7}" type="datetimeFigureOut">
              <a:rPr lang="en-IN" smtClean="0"/>
              <a:t>28-08-2018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37C81-BE88-4D87-92E9-3225CA7538B7}" type="datetimeFigureOut">
              <a:rPr lang="en-IN" smtClean="0"/>
              <a:t>28-08-2018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EF1F8A-CEE8-480A-A252-6AB5065159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B37C81-BE88-4D87-92E9-3225CA7538B7}" type="datetimeFigureOut">
              <a:rPr lang="en-IN" smtClean="0"/>
              <a:t>28-08-2018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EF1F8A-CEE8-480A-A252-6AB5065159DD}"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7AB37C81-BE88-4D87-92E9-3225CA7538B7}" type="datetimeFigureOut">
              <a:rPr lang="en-IN" smtClean="0"/>
              <a:t>28-08-2018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EF1F8A-CEE8-480A-A252-6AB5065159DD}"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AB37C81-BE88-4D87-92E9-3225CA7538B7}" type="datetimeFigureOut">
              <a:rPr lang="en-IN" smtClean="0"/>
              <a:t>28-08-2018</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6EF1F8A-CEE8-480A-A252-6AB5065159D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62474"/>
          </a:xfrm>
        </p:spPr>
        <p:txBody>
          <a:bodyPr anchor="ctr">
            <a:prstTxWarp prst="textFadeUp">
              <a:avLst/>
            </a:prstTxWarp>
            <a:normAutofit/>
          </a:bodyPr>
          <a:lstStyle/>
          <a:p>
            <a:pPr algn="ctr"/>
            <a:r>
              <a:rPr lang="en-IN" sz="8800" dirty="0" smtClean="0">
                <a:solidFill>
                  <a:srgbClr val="FF0000"/>
                </a:solidFill>
              </a:rPr>
              <a:t>X-</a:t>
            </a:r>
            <a:r>
              <a:rPr lang="en-IN" sz="8800" dirty="0" err="1" smtClean="0">
                <a:solidFill>
                  <a:srgbClr val="FF0000"/>
                </a:solidFill>
              </a:rPr>
              <a:t>Machinia</a:t>
            </a:r>
            <a:endParaRPr lang="en-IN" sz="8800" dirty="0">
              <a:solidFill>
                <a:srgbClr val="FF0000"/>
              </a:solidFill>
            </a:endParaRPr>
          </a:p>
        </p:txBody>
      </p:sp>
      <p:sp>
        <p:nvSpPr>
          <p:cNvPr id="3" name="Content Placeholder 2"/>
          <p:cNvSpPr>
            <a:spLocks noGrp="1"/>
          </p:cNvSpPr>
          <p:nvPr>
            <p:ph idx="1"/>
          </p:nvPr>
        </p:nvSpPr>
        <p:spPr>
          <a:xfrm>
            <a:off x="457200" y="5373216"/>
            <a:ext cx="8229600" cy="752947"/>
          </a:xfrm>
        </p:spPr>
        <p:txBody>
          <a:bodyPr>
            <a:prstTxWarp prst="textStop">
              <a:avLst/>
            </a:prstTxWarp>
            <a:normAutofit/>
          </a:bodyPr>
          <a:lstStyle/>
          <a:p>
            <a:pPr marL="0" indent="0">
              <a:buNone/>
            </a:pPr>
            <a:r>
              <a:rPr lang="en-IN" sz="3200" dirty="0" smtClean="0"/>
              <a:t>What gets Measured, Gets Managed</a:t>
            </a:r>
            <a:endParaRPr lang="en-IN" sz="3200" dirty="0"/>
          </a:p>
        </p:txBody>
      </p:sp>
    </p:spTree>
    <p:extLst>
      <p:ext uri="{BB962C8B-B14F-4D97-AF65-F5344CB8AC3E}">
        <p14:creationId xmlns:p14="http://schemas.microsoft.com/office/powerpoint/2010/main" val="696737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2367136"/>
          </a:xfrm>
        </p:spPr>
        <p:txBody>
          <a:bodyPr>
            <a:normAutofit fontScale="90000"/>
          </a:bodyPr>
          <a:lstStyle/>
          <a:p>
            <a:r>
              <a:rPr lang="en-IN" dirty="0" smtClean="0"/>
              <a:t>So, The Data set analysis is done. Now we have a data ready to train and test.</a:t>
            </a:r>
            <a:br>
              <a:rPr lang="en-IN" dirty="0" smtClean="0"/>
            </a:br>
            <a:r>
              <a:rPr lang="en-IN" dirty="0"/>
              <a:t/>
            </a:r>
            <a:br>
              <a:rPr lang="en-IN" dirty="0"/>
            </a:br>
            <a:r>
              <a:rPr lang="en-IN" dirty="0" smtClean="0"/>
              <a:t>This part is implemented by us so you just have to run the model on the data set</a:t>
            </a:r>
            <a:br>
              <a:rPr lang="en-IN" dirty="0" smtClean="0"/>
            </a:br>
            <a:r>
              <a:rPr lang="en-IN" dirty="0"/>
              <a:t/>
            </a:r>
            <a:br>
              <a:rPr lang="en-IN" dirty="0"/>
            </a:br>
            <a:r>
              <a:rPr lang="en-IN" dirty="0" smtClean="0"/>
              <a:t>&lt;&lt;Enter the Video showing how to run the Model&gt;&gt;</a:t>
            </a:r>
            <a:br>
              <a:rPr lang="en-IN" dirty="0" smtClean="0"/>
            </a:br>
            <a:endParaRPr lang="en-IN" dirty="0"/>
          </a:p>
        </p:txBody>
      </p:sp>
    </p:spTree>
    <p:extLst>
      <p:ext uri="{BB962C8B-B14F-4D97-AF65-F5344CB8AC3E}">
        <p14:creationId xmlns:p14="http://schemas.microsoft.com/office/powerpoint/2010/main" val="2227958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this Model we are Talking about so much? What is Training?</a:t>
            </a:r>
            <a:endParaRPr lang="en-IN" dirty="0"/>
          </a:p>
        </p:txBody>
      </p:sp>
      <p:sp>
        <p:nvSpPr>
          <p:cNvPr id="3" name="Content Placeholder 2"/>
          <p:cNvSpPr>
            <a:spLocks noGrp="1"/>
          </p:cNvSpPr>
          <p:nvPr>
            <p:ph idx="1"/>
          </p:nvPr>
        </p:nvSpPr>
        <p:spPr/>
        <p:txBody>
          <a:bodyPr/>
          <a:lstStyle/>
          <a:p>
            <a:pPr marL="0" indent="0">
              <a:buNone/>
            </a:pPr>
            <a:r>
              <a:rPr lang="en-IN" dirty="0" smtClean="0"/>
              <a:t>Here comes the State-of-the-art topic that has revolutionized the whole tech industry….Wait for it…</a:t>
            </a:r>
          </a:p>
          <a:p>
            <a:pPr marL="0" indent="0" algn="ctr">
              <a:buNone/>
            </a:pPr>
            <a:r>
              <a:rPr lang="en-IN" sz="4000" dirty="0" smtClean="0"/>
              <a:t>MACHINE LEARNING</a:t>
            </a:r>
          </a:p>
          <a:p>
            <a:pPr marL="0" indent="0">
              <a:buNone/>
            </a:pPr>
            <a:r>
              <a:rPr lang="en-IN" sz="2800" dirty="0" smtClean="0"/>
              <a:t>Well, we all learn but do machines learn? Yes, they do</a:t>
            </a:r>
            <a:r>
              <a:rPr lang="en-IN" sz="2800" dirty="0"/>
              <a:t> </a:t>
            </a:r>
            <a:r>
              <a:rPr lang="en-IN" sz="2800" dirty="0" smtClean="0"/>
              <a:t>just like us. You just learned how to handle datasets; in the same way a machine learns to understand this dataset</a:t>
            </a:r>
          </a:p>
          <a:p>
            <a:pPr marL="0" indent="0">
              <a:buNone/>
            </a:pPr>
            <a:r>
              <a:rPr lang="en-IN" sz="2800" dirty="0" smtClean="0"/>
              <a:t>Human learning and Machine Learning don’t differ much just we program the Machines on how to learn</a:t>
            </a:r>
          </a:p>
        </p:txBody>
      </p:sp>
    </p:spTree>
    <p:extLst>
      <p:ext uri="{BB962C8B-B14F-4D97-AF65-F5344CB8AC3E}">
        <p14:creationId xmlns:p14="http://schemas.microsoft.com/office/powerpoint/2010/main" val="1190749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pPr marL="0" indent="0">
              <a:buNone/>
            </a:pPr>
            <a:r>
              <a:rPr lang="en-IN" sz="3200" dirty="0" smtClean="0"/>
              <a:t>Alright, how does a Machine Learn?</a:t>
            </a:r>
          </a:p>
          <a:p>
            <a:pPr marL="0" indent="0">
              <a:buNone/>
            </a:pPr>
            <a:endParaRPr lang="en-IN" sz="3200" dirty="0"/>
          </a:p>
          <a:p>
            <a:pPr marL="0" indent="0">
              <a:buNone/>
            </a:pPr>
            <a:r>
              <a:rPr lang="en-IN" sz="3200" dirty="0" smtClean="0"/>
              <a:t>So there are many algorithms that were developed by Researchers over the years like the one you will implement – Linear Regression</a:t>
            </a:r>
          </a:p>
          <a:p>
            <a:pPr marL="0" indent="0">
              <a:buNone/>
            </a:pPr>
            <a:r>
              <a:rPr lang="en-IN" sz="3200" dirty="0" smtClean="0"/>
              <a:t>There are many other algorithms like Logistic Regression, Support Vector Machine, Neural Networks( </a:t>
            </a:r>
            <a:r>
              <a:rPr lang="en-IN" sz="3200" dirty="0" smtClean="0">
                <a:solidFill>
                  <a:schemeClr val="accent2">
                    <a:lumMod val="60000"/>
                    <a:lumOff val="40000"/>
                  </a:schemeClr>
                </a:solidFill>
              </a:rPr>
              <a:t>Involved in Artificial Intelligence</a:t>
            </a:r>
            <a:r>
              <a:rPr lang="en-IN" sz="3200" dirty="0" smtClean="0"/>
              <a:t>)</a:t>
            </a:r>
            <a:endParaRPr lang="en-IN" sz="3200" dirty="0"/>
          </a:p>
          <a:p>
            <a:pPr marL="0" indent="0">
              <a:buNone/>
            </a:pPr>
            <a:r>
              <a:rPr lang="en-IN" sz="3200" dirty="0" smtClean="0"/>
              <a:t>We’ll tell you about Linear Regression only as of now</a:t>
            </a:r>
          </a:p>
        </p:txBody>
      </p:sp>
    </p:spTree>
    <p:extLst>
      <p:ext uri="{BB962C8B-B14F-4D97-AF65-F5344CB8AC3E}">
        <p14:creationId xmlns:p14="http://schemas.microsoft.com/office/powerpoint/2010/main" val="2763249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Linear Regression creates a Linear Fit spanning the Dataset</a:t>
            </a:r>
          </a:p>
          <a:p>
            <a:pPr marL="0" indent="0">
              <a:buNone/>
            </a:pPr>
            <a:endParaRPr lang="en-IN" dirty="0" smtClean="0"/>
          </a:p>
          <a:p>
            <a:pPr marL="0" indent="0">
              <a:buNone/>
            </a:pPr>
            <a:r>
              <a:rPr lang="en-IN" dirty="0" smtClean="0"/>
              <a:t>It tries to create the best Straight Line possible which is closest to all of the </a:t>
            </a:r>
            <a:r>
              <a:rPr lang="en-IN" dirty="0" err="1" smtClean="0"/>
              <a:t>datapoints</a:t>
            </a:r>
            <a:endParaRPr lang="en-IN" dirty="0" smtClean="0"/>
          </a:p>
          <a:p>
            <a:pPr marL="0" indent="0">
              <a:buNone/>
            </a:pPr>
            <a:endParaRPr lang="en-IN" dirty="0"/>
          </a:p>
          <a:p>
            <a:pPr marL="0" indent="0">
              <a:buNone/>
            </a:pPr>
            <a:r>
              <a:rPr lang="en-IN" dirty="0" smtClean="0"/>
              <a:t>The Dataset you saw are to be converted to Matrices and are divided into two sets namely the Training Set and the Test Set.</a:t>
            </a:r>
            <a:endParaRPr lang="en-IN" dirty="0"/>
          </a:p>
          <a:p>
            <a:pPr marL="0" indent="0">
              <a:buNone/>
            </a:pPr>
            <a:r>
              <a:rPr lang="en-IN" dirty="0" smtClean="0"/>
              <a:t>All the </a:t>
            </a:r>
            <a:r>
              <a:rPr lang="en-IN" dirty="0" err="1" smtClean="0"/>
              <a:t>Preprocessing</a:t>
            </a:r>
            <a:r>
              <a:rPr lang="en-IN" dirty="0" smtClean="0"/>
              <a:t> is done in both the sets</a:t>
            </a:r>
            <a:endParaRPr lang="en-IN" dirty="0"/>
          </a:p>
          <a:p>
            <a:pPr marL="0" indent="0">
              <a:buNone/>
            </a:pPr>
            <a:endParaRPr lang="en-IN" dirty="0" smtClean="0"/>
          </a:p>
          <a:p>
            <a:pPr marL="0" indent="0">
              <a:buNone/>
            </a:pPr>
            <a:r>
              <a:rPr lang="en-IN" dirty="0" smtClean="0"/>
              <a:t>Then there are two matrices known as </a:t>
            </a:r>
            <a:r>
              <a:rPr lang="en-IN" dirty="0" err="1" smtClean="0"/>
              <a:t>X_train</a:t>
            </a:r>
            <a:r>
              <a:rPr lang="en-IN" dirty="0" smtClean="0"/>
              <a:t> and </a:t>
            </a:r>
            <a:r>
              <a:rPr lang="en-IN" dirty="0" err="1" smtClean="0"/>
              <a:t>Y_train</a:t>
            </a:r>
            <a:r>
              <a:rPr lang="en-IN" dirty="0" smtClean="0"/>
              <a:t>. </a:t>
            </a:r>
            <a:r>
              <a:rPr lang="en-IN" dirty="0" err="1" smtClean="0"/>
              <a:t>X_train</a:t>
            </a:r>
            <a:r>
              <a:rPr lang="en-IN" dirty="0" smtClean="0"/>
              <a:t> contains all the data except the value the machine would predict while </a:t>
            </a:r>
            <a:r>
              <a:rPr lang="en-IN" dirty="0" err="1" smtClean="0"/>
              <a:t>Y_train</a:t>
            </a:r>
            <a:r>
              <a:rPr lang="en-IN" dirty="0" smtClean="0"/>
              <a:t> would have the data of the predicted value</a:t>
            </a:r>
          </a:p>
          <a:p>
            <a:pPr marL="0" indent="0">
              <a:buNone/>
            </a:pPr>
            <a:endParaRPr lang="en-IN" dirty="0" smtClean="0"/>
          </a:p>
        </p:txBody>
      </p:sp>
    </p:spTree>
    <p:extLst>
      <p:ext uri="{BB962C8B-B14F-4D97-AF65-F5344CB8AC3E}">
        <p14:creationId xmlns:p14="http://schemas.microsoft.com/office/powerpoint/2010/main" val="1522489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pPr marL="0" indent="0">
              <a:buNone/>
            </a:pPr>
            <a:r>
              <a:rPr lang="en-IN" sz="2600" dirty="0" err="1" smtClean="0"/>
              <a:t>X_train</a:t>
            </a:r>
            <a:r>
              <a:rPr lang="en-IN" sz="2600" dirty="0" smtClean="0"/>
              <a:t> and </a:t>
            </a:r>
            <a:r>
              <a:rPr lang="en-IN" sz="2600" dirty="0" err="1" smtClean="0"/>
              <a:t>Y_train</a:t>
            </a:r>
            <a:r>
              <a:rPr lang="en-IN" sz="2600" dirty="0" smtClean="0"/>
              <a:t> are made form the Training Set</a:t>
            </a:r>
          </a:p>
          <a:p>
            <a:pPr marL="0" indent="0">
              <a:buNone/>
            </a:pPr>
            <a:r>
              <a:rPr lang="en-IN" sz="2600" dirty="0" err="1" smtClean="0"/>
              <a:t>X_test</a:t>
            </a:r>
            <a:r>
              <a:rPr lang="en-IN" sz="2600" dirty="0" smtClean="0"/>
              <a:t> is made from the Test Set</a:t>
            </a:r>
          </a:p>
          <a:p>
            <a:pPr marL="0" indent="0">
              <a:buNone/>
            </a:pPr>
            <a:r>
              <a:rPr lang="en-IN" sz="2600" dirty="0" smtClean="0"/>
              <a:t>You must have seen that there is no IMDB Rating or the </a:t>
            </a:r>
            <a:r>
              <a:rPr lang="en-IN" sz="2600" dirty="0" err="1" smtClean="0"/>
              <a:t>SalePrice</a:t>
            </a:r>
            <a:r>
              <a:rPr lang="en-IN" sz="2600" dirty="0" smtClean="0"/>
              <a:t> Column in the Test set . This is what we will predict . So this while set is </a:t>
            </a:r>
            <a:r>
              <a:rPr lang="en-IN" sz="2600" dirty="0" err="1" smtClean="0"/>
              <a:t>X_test</a:t>
            </a:r>
            <a:endParaRPr lang="en-IN" sz="2600" dirty="0" smtClean="0"/>
          </a:p>
          <a:p>
            <a:pPr marL="0" indent="0">
              <a:buNone/>
            </a:pPr>
            <a:r>
              <a:rPr lang="en-IN" sz="2600" dirty="0" smtClean="0"/>
              <a:t>The machine will have to predict the </a:t>
            </a:r>
            <a:r>
              <a:rPr lang="en-IN" sz="2600" dirty="0" err="1" smtClean="0"/>
              <a:t>Y_test</a:t>
            </a:r>
            <a:endParaRPr lang="en-IN" sz="2600" dirty="0" smtClean="0"/>
          </a:p>
          <a:p>
            <a:pPr marL="0" indent="0">
              <a:buNone/>
            </a:pPr>
            <a:r>
              <a:rPr lang="en-IN" sz="2600" dirty="0" smtClean="0"/>
              <a:t>Then we would see how much difference there is between </a:t>
            </a:r>
            <a:r>
              <a:rPr lang="en-IN" sz="2600" dirty="0" err="1" smtClean="0"/>
              <a:t>Y_test</a:t>
            </a:r>
            <a:r>
              <a:rPr lang="en-IN" sz="2600" dirty="0" smtClean="0"/>
              <a:t> and the Original Predictions and depending on that the Test Accuracy is calculated which is the most important part of any Machine Learning Project</a:t>
            </a:r>
          </a:p>
          <a:p>
            <a:pPr marL="0" indent="0">
              <a:buNone/>
            </a:pPr>
            <a:r>
              <a:rPr lang="en-IN" sz="2600" dirty="0" smtClean="0"/>
              <a:t> </a:t>
            </a:r>
            <a:r>
              <a:rPr lang="en-IN" sz="2600" dirty="0" err="1" smtClean="0"/>
              <a:t>Gettiing</a:t>
            </a:r>
            <a:r>
              <a:rPr lang="en-IN" sz="2600" dirty="0" smtClean="0"/>
              <a:t> exactly same values is a feat on its own. It all depends on how one organise the data, how does he </a:t>
            </a:r>
            <a:r>
              <a:rPr lang="en-IN" sz="2600" dirty="0" err="1" smtClean="0"/>
              <a:t>analyze</a:t>
            </a:r>
            <a:r>
              <a:rPr lang="en-IN" sz="2600" dirty="0" smtClean="0"/>
              <a:t> and process it and how well he knows to fit the algorithm</a:t>
            </a:r>
            <a:endParaRPr lang="en-IN" sz="2600" dirty="0"/>
          </a:p>
        </p:txBody>
      </p:sp>
    </p:spTree>
    <p:extLst>
      <p:ext uri="{BB962C8B-B14F-4D97-AF65-F5344CB8AC3E}">
        <p14:creationId xmlns:p14="http://schemas.microsoft.com/office/powerpoint/2010/main" val="4197507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dirty="0" smtClean="0"/>
              <a:t>The ALGORITHM</a:t>
            </a:r>
            <a:endParaRPr lang="en-IN" dirty="0"/>
          </a:p>
        </p:txBody>
      </p:sp>
      <p:sp>
        <p:nvSpPr>
          <p:cNvPr id="3" name="Content Placeholder 2"/>
          <p:cNvSpPr>
            <a:spLocks noGrp="1"/>
          </p:cNvSpPr>
          <p:nvPr>
            <p:ph idx="1"/>
          </p:nvPr>
        </p:nvSpPr>
        <p:spPr>
          <a:xfrm>
            <a:off x="457200" y="1600200"/>
            <a:ext cx="8229600" cy="4925143"/>
          </a:xfrm>
        </p:spPr>
        <p:txBody>
          <a:bodyPr/>
          <a:lstStyle/>
          <a:p>
            <a:pPr marL="0" indent="0">
              <a:buNone/>
            </a:pPr>
            <a:r>
              <a:rPr lang="en-IN" dirty="0" smtClean="0"/>
              <a:t>&lt;&lt; Slide not made, will be done later &gt;&gt;</a:t>
            </a:r>
            <a:endParaRPr lang="en-IN" dirty="0"/>
          </a:p>
        </p:txBody>
      </p:sp>
    </p:spTree>
    <p:extLst>
      <p:ext uri="{BB962C8B-B14F-4D97-AF65-F5344CB8AC3E}">
        <p14:creationId xmlns:p14="http://schemas.microsoft.com/office/powerpoint/2010/main" val="1330799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568952" cy="1143000"/>
          </a:xfrm>
        </p:spPr>
        <p:txBody>
          <a:bodyPr/>
          <a:lstStyle/>
          <a:p>
            <a:pPr marL="0" indent="0" algn="ctr">
              <a:buNone/>
            </a:pPr>
            <a:r>
              <a:rPr lang="en-IN" dirty="0" smtClean="0"/>
              <a:t>What is Data?</a:t>
            </a:r>
            <a:endParaRPr lang="en-IN" dirty="0"/>
          </a:p>
        </p:txBody>
      </p:sp>
      <p:sp>
        <p:nvSpPr>
          <p:cNvPr id="3" name="Content Placeholder 2"/>
          <p:cNvSpPr>
            <a:spLocks noGrp="1"/>
          </p:cNvSpPr>
          <p:nvPr>
            <p:ph idx="1"/>
          </p:nvPr>
        </p:nvSpPr>
        <p:spPr>
          <a:xfrm>
            <a:off x="1691680" y="2204864"/>
            <a:ext cx="6400800" cy="3474720"/>
          </a:xfrm>
        </p:spPr>
        <p:txBody>
          <a:bodyPr>
            <a:normAutofit/>
          </a:bodyPr>
          <a:lstStyle/>
          <a:p>
            <a:r>
              <a:rPr lang="en-IN" sz="3600" dirty="0" smtClean="0"/>
              <a:t>Data are the facts and statistics collected for analysing the data</a:t>
            </a:r>
          </a:p>
          <a:p>
            <a:r>
              <a:rPr lang="en-IN" sz="3600" dirty="0" smtClean="0"/>
              <a:t>Then What is Data Analysis? – Analysis of the Data is Data Analysis :’)</a:t>
            </a:r>
          </a:p>
          <a:p>
            <a:endParaRPr lang="en-IN" dirty="0" smtClean="0"/>
          </a:p>
        </p:txBody>
      </p:sp>
    </p:spTree>
    <p:extLst>
      <p:ext uri="{BB962C8B-B14F-4D97-AF65-F5344CB8AC3E}">
        <p14:creationId xmlns:p14="http://schemas.microsoft.com/office/powerpoint/2010/main" val="159581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Data Analysis</a:t>
            </a:r>
            <a:endParaRPr lang="en-IN" dirty="0"/>
          </a:p>
        </p:txBody>
      </p:sp>
      <p:sp>
        <p:nvSpPr>
          <p:cNvPr id="3" name="Content Placeholder 2"/>
          <p:cNvSpPr>
            <a:spLocks noGrp="1"/>
          </p:cNvSpPr>
          <p:nvPr>
            <p:ph idx="1"/>
          </p:nvPr>
        </p:nvSpPr>
        <p:spPr/>
        <p:txBody>
          <a:bodyPr/>
          <a:lstStyle/>
          <a:p>
            <a:r>
              <a:rPr lang="en-IN" dirty="0" smtClean="0"/>
              <a:t>Data Science is like the most demanding jobs of the 21</a:t>
            </a:r>
            <a:r>
              <a:rPr lang="en-IN" baseline="30000" dirty="0" smtClean="0"/>
              <a:t>st</a:t>
            </a:r>
            <a:r>
              <a:rPr lang="en-IN" dirty="0"/>
              <a:t> </a:t>
            </a:r>
            <a:r>
              <a:rPr lang="en-IN" dirty="0" smtClean="0"/>
              <a:t>Century as whatever we do from waking up in the morning to sleeping at night, everything can be comprised to a Dataset.</a:t>
            </a:r>
          </a:p>
          <a:p>
            <a:r>
              <a:rPr lang="en-IN" dirty="0" smtClean="0"/>
              <a:t>Your Life is a </a:t>
            </a:r>
            <a:r>
              <a:rPr lang="en-IN" dirty="0" err="1" smtClean="0"/>
              <a:t>DataSet</a:t>
            </a:r>
            <a:r>
              <a:rPr lang="en-IN" dirty="0" smtClean="0"/>
              <a:t> studied by those Cool Spy Agents you don’t even Know ( </a:t>
            </a:r>
            <a:r>
              <a:rPr lang="en-IN" dirty="0" err="1" smtClean="0"/>
              <a:t>Kya</a:t>
            </a:r>
            <a:r>
              <a:rPr lang="en-IN" dirty="0" smtClean="0"/>
              <a:t> </a:t>
            </a:r>
            <a:r>
              <a:rPr lang="en-IN" dirty="0" err="1" smtClean="0"/>
              <a:t>aapne</a:t>
            </a:r>
            <a:r>
              <a:rPr lang="en-IN" dirty="0" smtClean="0"/>
              <a:t> </a:t>
            </a:r>
            <a:r>
              <a:rPr lang="en-IN" dirty="0" err="1" smtClean="0"/>
              <a:t>apna</a:t>
            </a:r>
            <a:r>
              <a:rPr lang="en-IN" dirty="0" smtClean="0"/>
              <a:t> </a:t>
            </a:r>
            <a:r>
              <a:rPr lang="en-IN" dirty="0" err="1" smtClean="0"/>
              <a:t>Aadhar</a:t>
            </a:r>
            <a:r>
              <a:rPr lang="en-IN" dirty="0" smtClean="0"/>
              <a:t> Link </a:t>
            </a:r>
            <a:r>
              <a:rPr lang="en-IN" dirty="0" err="1" smtClean="0"/>
              <a:t>kiya</a:t>
            </a:r>
            <a:r>
              <a:rPr lang="en-IN" dirty="0" smtClean="0"/>
              <a:t>?)</a:t>
            </a:r>
          </a:p>
          <a:p>
            <a:r>
              <a:rPr lang="en-IN" dirty="0" smtClean="0"/>
              <a:t>Depending on the Data, Machines and programs predict what you are going to do next</a:t>
            </a:r>
          </a:p>
          <a:p>
            <a:r>
              <a:rPr lang="en-IN" dirty="0" smtClean="0"/>
              <a:t>The Most notable Examples are the </a:t>
            </a:r>
            <a:r>
              <a:rPr lang="en-IN" dirty="0" err="1" smtClean="0"/>
              <a:t>Youtube</a:t>
            </a:r>
            <a:r>
              <a:rPr lang="en-IN" dirty="0" smtClean="0"/>
              <a:t> Recommended Video, Spam and Non-spam Email Check, Movie Recommending Websites and </a:t>
            </a:r>
            <a:r>
              <a:rPr lang="en-IN" dirty="0" err="1" smtClean="0"/>
              <a:t>Trivago</a:t>
            </a:r>
            <a:r>
              <a:rPr lang="en-IN" dirty="0"/>
              <a:t> </a:t>
            </a:r>
            <a:r>
              <a:rPr lang="en-IN" dirty="0" smtClean="0"/>
              <a:t>(</a:t>
            </a:r>
            <a:r>
              <a:rPr lang="en-IN" dirty="0" err="1" smtClean="0"/>
              <a:t>Kya</a:t>
            </a:r>
            <a:r>
              <a:rPr lang="en-IN" dirty="0" smtClean="0"/>
              <a:t> </a:t>
            </a:r>
            <a:r>
              <a:rPr lang="en-IN" dirty="0" err="1" smtClean="0"/>
              <a:t>aapne</a:t>
            </a:r>
            <a:r>
              <a:rPr lang="en-IN" dirty="0" smtClean="0"/>
              <a:t> </a:t>
            </a:r>
            <a:r>
              <a:rPr lang="en-IN" dirty="0" err="1" smtClean="0"/>
              <a:t>kabhi</a:t>
            </a:r>
            <a:r>
              <a:rPr lang="en-IN" dirty="0" smtClean="0"/>
              <a:t> Online Hotel search </a:t>
            </a:r>
            <a:r>
              <a:rPr lang="en-IN" dirty="0" err="1" smtClean="0"/>
              <a:t>kiya</a:t>
            </a:r>
            <a:r>
              <a:rPr lang="en-IN" dirty="0" smtClean="0"/>
              <a:t> </a:t>
            </a:r>
            <a:r>
              <a:rPr lang="en-IN" dirty="0" err="1" smtClean="0"/>
              <a:t>hai</a:t>
            </a:r>
            <a:r>
              <a:rPr lang="en-IN" dirty="0" smtClean="0"/>
              <a:t>?)</a:t>
            </a:r>
          </a:p>
          <a:p>
            <a:pPr marL="0" indent="0">
              <a:buNone/>
            </a:pPr>
            <a:endParaRPr lang="en-IN" dirty="0"/>
          </a:p>
        </p:txBody>
      </p:sp>
    </p:spTree>
    <p:extLst>
      <p:ext uri="{BB962C8B-B14F-4D97-AF65-F5344CB8AC3E}">
        <p14:creationId xmlns:p14="http://schemas.microsoft.com/office/powerpoint/2010/main" val="18322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82554"/>
          </a:xfrm>
        </p:spPr>
        <p:txBody>
          <a:bodyPr>
            <a:normAutofit/>
          </a:bodyPr>
          <a:lstStyle/>
          <a:p>
            <a:r>
              <a:rPr lang="en-IN" sz="8000" dirty="0" smtClean="0"/>
              <a:t>Enough Talk! Lets Get Down to Business</a:t>
            </a:r>
            <a:endParaRPr lang="en-IN" sz="8000" dirty="0"/>
          </a:p>
        </p:txBody>
      </p:sp>
    </p:spTree>
    <p:extLst>
      <p:ext uri="{BB962C8B-B14F-4D97-AF65-F5344CB8AC3E}">
        <p14:creationId xmlns:p14="http://schemas.microsoft.com/office/powerpoint/2010/main" val="144341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Steps of any Data Prediction</a:t>
            </a:r>
            <a:endParaRPr lang="en-IN" dirty="0"/>
          </a:p>
        </p:txBody>
      </p:sp>
      <p:sp>
        <p:nvSpPr>
          <p:cNvPr id="3" name="Content Placeholder 2"/>
          <p:cNvSpPr>
            <a:spLocks noGrp="1"/>
          </p:cNvSpPr>
          <p:nvPr>
            <p:ph idx="1"/>
          </p:nvPr>
        </p:nvSpPr>
        <p:spPr/>
        <p:txBody>
          <a:bodyPr/>
          <a:lstStyle/>
          <a:p>
            <a:r>
              <a:rPr lang="en-IN" dirty="0" smtClean="0"/>
              <a:t>Collecting the Dataset or Generating it</a:t>
            </a:r>
          </a:p>
          <a:p>
            <a:r>
              <a:rPr lang="en-IN" dirty="0" smtClean="0"/>
              <a:t>Analysing it</a:t>
            </a:r>
          </a:p>
          <a:p>
            <a:r>
              <a:rPr lang="en-IN" dirty="0" smtClean="0"/>
              <a:t>Visualize the Dataset</a:t>
            </a:r>
          </a:p>
          <a:p>
            <a:r>
              <a:rPr lang="en-IN" dirty="0" err="1" smtClean="0"/>
              <a:t>Preprocess</a:t>
            </a:r>
            <a:r>
              <a:rPr lang="en-IN" dirty="0" smtClean="0"/>
              <a:t> the Dataset</a:t>
            </a:r>
          </a:p>
          <a:p>
            <a:r>
              <a:rPr lang="en-IN" dirty="0" smtClean="0"/>
              <a:t>Train the Dataset to a Machine Learning Model</a:t>
            </a:r>
          </a:p>
          <a:p>
            <a:r>
              <a:rPr lang="en-IN" dirty="0" smtClean="0"/>
              <a:t>Test the Dataset for Accuracy</a:t>
            </a:r>
          </a:p>
          <a:p>
            <a:r>
              <a:rPr lang="en-IN" dirty="0" smtClean="0"/>
              <a:t>Prediction Begins!!!!!</a:t>
            </a:r>
            <a:endParaRPr lang="en-IN" dirty="0"/>
          </a:p>
        </p:txBody>
      </p:sp>
    </p:spTree>
    <p:extLst>
      <p:ext uri="{BB962C8B-B14F-4D97-AF65-F5344CB8AC3E}">
        <p14:creationId xmlns:p14="http://schemas.microsoft.com/office/powerpoint/2010/main" val="367406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p:txBody>
          <a:bodyPr>
            <a:normAutofit/>
          </a:bodyPr>
          <a:lstStyle/>
          <a:p>
            <a:r>
              <a:rPr lang="en-IN" sz="3200" dirty="0" smtClean="0"/>
              <a:t>Collecting the Dataset</a:t>
            </a:r>
            <a:endParaRPr lang="en-IN" sz="3200" dirty="0"/>
          </a:p>
        </p:txBody>
      </p:sp>
      <p:sp>
        <p:nvSpPr>
          <p:cNvPr id="4" name="Text Placeholder 3"/>
          <p:cNvSpPr>
            <a:spLocks noGrp="1"/>
          </p:cNvSpPr>
          <p:nvPr>
            <p:ph type="body" sz="half" idx="2"/>
          </p:nvPr>
        </p:nvSpPr>
        <p:spPr/>
        <p:txBody>
          <a:bodyPr>
            <a:normAutofit/>
          </a:bodyPr>
          <a:lstStyle/>
          <a:p>
            <a:r>
              <a:rPr lang="en-IN" sz="2400" dirty="0" smtClean="0"/>
              <a:t>We have already provided you the Dataset</a:t>
            </a:r>
            <a:endParaRPr lang="en-IN" sz="2400" dirty="0"/>
          </a:p>
        </p:txBody>
      </p:sp>
    </p:spTree>
    <p:extLst>
      <p:ext uri="{BB962C8B-B14F-4D97-AF65-F5344CB8AC3E}">
        <p14:creationId xmlns:p14="http://schemas.microsoft.com/office/powerpoint/2010/main" val="255758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a:t>
            </a:r>
            <a:r>
              <a:rPr lang="en-IN" dirty="0"/>
              <a:t>T</a:t>
            </a:r>
            <a:r>
              <a:rPr lang="en-IN" dirty="0" smtClean="0"/>
              <a:t>he Data Set </a:t>
            </a:r>
            <a:r>
              <a:rPr lang="en-IN" dirty="0"/>
              <a:t>G</a:t>
            </a:r>
            <a:r>
              <a:rPr lang="en-IN" dirty="0" smtClean="0"/>
              <a:t>iven</a:t>
            </a:r>
            <a:endParaRPr lang="en-IN" dirty="0"/>
          </a:p>
        </p:txBody>
      </p:sp>
      <p:sp>
        <p:nvSpPr>
          <p:cNvPr id="3" name="Content Placeholder 2"/>
          <p:cNvSpPr>
            <a:spLocks noGrp="1"/>
          </p:cNvSpPr>
          <p:nvPr>
            <p:ph idx="1"/>
          </p:nvPr>
        </p:nvSpPr>
        <p:spPr/>
        <p:txBody>
          <a:bodyPr/>
          <a:lstStyle/>
          <a:p>
            <a:r>
              <a:rPr lang="en-IN" dirty="0" smtClean="0"/>
              <a:t>So, what you saw was an ugly looking Excel Sheet containing many values . That’s Messy Data for you!</a:t>
            </a:r>
          </a:p>
          <a:p>
            <a:r>
              <a:rPr lang="en-IN" dirty="0" smtClean="0"/>
              <a:t>This is the Housing Price Dataset. It contains 80 columns having information on the type of house a person has and the last column showing the Sale Price of the House</a:t>
            </a:r>
          </a:p>
          <a:p>
            <a:r>
              <a:rPr lang="en-IN" dirty="0" smtClean="0"/>
              <a:t>Your Job is to Clean this Dataset, Analyse it, Train it and Predict the Sale Price for another sample whose Sale price you don’t know. The better the prediction, the better you score though many others things would be considered for marking</a:t>
            </a:r>
          </a:p>
          <a:p>
            <a:r>
              <a:rPr lang="en-IN" dirty="0" smtClean="0"/>
              <a:t>We’ </a:t>
            </a:r>
            <a:r>
              <a:rPr lang="en-IN" dirty="0" err="1" smtClean="0"/>
              <a:t>ll</a:t>
            </a:r>
            <a:r>
              <a:rPr lang="en-IN" dirty="0" smtClean="0"/>
              <a:t> show you an example on how to go about this process</a:t>
            </a:r>
            <a:endParaRPr lang="en-IN" dirty="0"/>
          </a:p>
        </p:txBody>
      </p:sp>
    </p:spTree>
    <p:extLst>
      <p:ext uri="{BB962C8B-B14F-4D97-AF65-F5344CB8AC3E}">
        <p14:creationId xmlns:p14="http://schemas.microsoft.com/office/powerpoint/2010/main" val="250229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ctr"/>
            <a:r>
              <a:rPr lang="en-IN" dirty="0" smtClean="0"/>
              <a:t>IMDB Movie Data 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692696"/>
            <a:ext cx="8640960" cy="5976664"/>
          </a:xfrm>
        </p:spPr>
      </p:pic>
    </p:spTree>
    <p:extLst>
      <p:ext uri="{BB962C8B-B14F-4D97-AF65-F5344CB8AC3E}">
        <p14:creationId xmlns:p14="http://schemas.microsoft.com/office/powerpoint/2010/main" val="921457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&gt;&gt;Enter Video of Showing the Data Set</a:t>
            </a:r>
            <a:endParaRPr lang="en-IN" dirty="0"/>
          </a:p>
        </p:txBody>
      </p:sp>
      <p:sp>
        <p:nvSpPr>
          <p:cNvPr id="3" name="Content Placeholder 2"/>
          <p:cNvSpPr>
            <a:spLocks noGrp="1"/>
          </p:cNvSpPr>
          <p:nvPr>
            <p:ph idx="1"/>
          </p:nvPr>
        </p:nvSpPr>
        <p:spPr/>
        <p:txBody>
          <a:bodyPr/>
          <a:lstStyle/>
          <a:p>
            <a:r>
              <a:rPr lang="en-IN" dirty="0" smtClean="0"/>
              <a:t>&gt;&gt;Record yourself moving in the dataset using </a:t>
            </a:r>
            <a:r>
              <a:rPr lang="en-IN" dirty="0" err="1" smtClean="0"/>
              <a:t>Kazam</a:t>
            </a:r>
            <a:r>
              <a:rPr lang="en-IN" dirty="0" smtClean="0"/>
              <a:t> and show them how some data are not needed but some are very important</a:t>
            </a:r>
          </a:p>
          <a:p>
            <a:r>
              <a:rPr lang="en-IN" dirty="0" smtClean="0"/>
              <a:t>&gt;&gt;Also show them the conversion of string to values by adding a new column containing Good, bad, Poor</a:t>
            </a:r>
          </a:p>
          <a:p>
            <a:r>
              <a:rPr lang="en-IN" dirty="0" smtClean="0"/>
              <a:t>&gt;&gt;Show them which columns need to be dropped, which columns need to be normalised, which columns contain NULL values and how to handle them</a:t>
            </a:r>
          </a:p>
          <a:p>
            <a:r>
              <a:rPr lang="en-IN" dirty="0" smtClean="0"/>
              <a:t>&gt;&gt;Showing them the Graphs of the Dataset and how can Graphs help in judging the Dataset and we will add Slides accordingly</a:t>
            </a:r>
            <a:endParaRPr lang="en-IN" dirty="0"/>
          </a:p>
        </p:txBody>
      </p:sp>
    </p:spTree>
    <p:extLst>
      <p:ext uri="{BB962C8B-B14F-4D97-AF65-F5344CB8AC3E}">
        <p14:creationId xmlns:p14="http://schemas.microsoft.com/office/powerpoint/2010/main" val="2620605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105</TotalTime>
  <Words>829</Words>
  <Application>Microsoft Office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Thatch</vt:lpstr>
      <vt:lpstr>X-Machinia</vt:lpstr>
      <vt:lpstr>What is Data?</vt:lpstr>
      <vt:lpstr>Importance of Data Analysis</vt:lpstr>
      <vt:lpstr>Enough Talk! Lets Get Down to Business</vt:lpstr>
      <vt:lpstr>Basic Steps of any Data Prediction</vt:lpstr>
      <vt:lpstr>Collecting the Dataset</vt:lpstr>
      <vt:lpstr>Understanding The Data Set Given</vt:lpstr>
      <vt:lpstr>IMDB Movie Data Set</vt:lpstr>
      <vt:lpstr>&gt;&gt;Enter Video of Showing the Data Set</vt:lpstr>
      <vt:lpstr>So, The Data set analysis is done. Now we have a data ready to train and test.  This part is implemented by us so you just have to run the model on the data set  &lt;&lt;Enter the Video showing how to run the Model&gt;&gt; </vt:lpstr>
      <vt:lpstr>What is this Model we are Talking about so much? What is Training?</vt:lpstr>
      <vt:lpstr>PowerPoint Presentation</vt:lpstr>
      <vt:lpstr>Linear Regression</vt:lpstr>
      <vt:lpstr>PowerPoint Presentation</vt:lpstr>
      <vt:lpstr>The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X-Machinia</dc:title>
  <dc:creator>acer</dc:creator>
  <cp:lastModifiedBy>acer</cp:lastModifiedBy>
  <cp:revision>11</cp:revision>
  <dcterms:created xsi:type="dcterms:W3CDTF">2018-08-28T02:45:10Z</dcterms:created>
  <dcterms:modified xsi:type="dcterms:W3CDTF">2018-08-28T04:30:40Z</dcterms:modified>
</cp:coreProperties>
</file>