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8" r:id="rId3"/>
    <p:sldId id="259" r:id="rId4"/>
    <p:sldId id="262" r:id="rId5"/>
    <p:sldId id="264" r:id="rId6"/>
    <p:sldId id="266" r:id="rId7"/>
    <p:sldId id="268" r:id="rId8"/>
    <p:sldId id="271" r:id="rId9"/>
    <p:sldId id="272" r:id="rId10"/>
    <p:sldId id="279" r:id="rId11"/>
    <p:sldId id="278" r:id="rId12"/>
  </p:sldIdLst>
  <p:sldSz cx="9144000" cy="5143500" type="screen16x9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DM Sans Light" panose="020B060402020202020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Lexend" panose="020B0604020202020204" charset="0"/>
      <p:regular r:id="rId26"/>
      <p:bold r:id="rId27"/>
    </p:embeddedFont>
    <p:embeddedFont>
      <p:font typeface="Lexend SemiBold" panose="020B0604020202020204" charset="0"/>
      <p:regular r:id="rId28"/>
      <p:bold r:id="rId29"/>
    </p:embeddedFont>
    <p:embeddedFont>
      <p:font typeface="Montserrat" panose="00000500000000000000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EE097A-0307-4923-AF9C-EBDDE90FB2AB}">
  <a:tblStyle styleId="{22EE097A-0307-4923-AF9C-EBDDE90FB2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2D5AEB-D5E4-4CF2-A966-140519F093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3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>
          <a:extLst>
            <a:ext uri="{FF2B5EF4-FFF2-40B4-BE49-F238E27FC236}">
              <a16:creationId xmlns:a16="http://schemas.microsoft.com/office/drawing/2014/main" id="{0A6D2C83-F46C-C8A0-5659-CE64FCB16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125d80b419_0_776:notes">
            <a:extLst>
              <a:ext uri="{FF2B5EF4-FFF2-40B4-BE49-F238E27FC236}">
                <a16:creationId xmlns:a16="http://schemas.microsoft.com/office/drawing/2014/main" id="{6102BCEB-6183-20FC-01B0-6F4A79E11E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125d80b419_0_776:notes">
            <a:extLst>
              <a:ext uri="{FF2B5EF4-FFF2-40B4-BE49-F238E27FC236}">
                <a16:creationId xmlns:a16="http://schemas.microsoft.com/office/drawing/2014/main" id="{7611A741-B9B5-2AD0-6D98-AFE62DA6D7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64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5adab20cc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5adab20cc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e3e3d52f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e3e3d52f1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04a31f363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04a31f363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80" y="1375950"/>
            <a:ext cx="4731000" cy="22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7200"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676350"/>
            <a:ext cx="4731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915500" y="4851076"/>
            <a:ext cx="1358782" cy="1185435"/>
          </a:xfrm>
          <a:custGeom>
            <a:avLst/>
            <a:gdLst/>
            <a:ahLst/>
            <a:cxnLst/>
            <a:rect l="l" t="t" r="r" b="b"/>
            <a:pathLst>
              <a:path w="14368" h="12535" extrusionOk="0">
                <a:moveTo>
                  <a:pt x="89" y="0"/>
                </a:moveTo>
                <a:cubicBezTo>
                  <a:pt x="46" y="0"/>
                  <a:pt x="0" y="46"/>
                  <a:pt x="0" y="92"/>
                </a:cubicBezTo>
                <a:cubicBezTo>
                  <a:pt x="0" y="135"/>
                  <a:pt x="46" y="181"/>
                  <a:pt x="89" y="181"/>
                </a:cubicBezTo>
                <a:lnTo>
                  <a:pt x="991" y="181"/>
                </a:lnTo>
                <a:cubicBezTo>
                  <a:pt x="1034" y="181"/>
                  <a:pt x="1080" y="135"/>
                  <a:pt x="1080" y="92"/>
                </a:cubicBezTo>
                <a:cubicBezTo>
                  <a:pt x="1080" y="46"/>
                  <a:pt x="1034" y="0"/>
                  <a:pt x="991" y="0"/>
                </a:cubicBezTo>
                <a:close/>
                <a:moveTo>
                  <a:pt x="2341" y="0"/>
                </a:moveTo>
                <a:cubicBezTo>
                  <a:pt x="2295" y="0"/>
                  <a:pt x="2249" y="46"/>
                  <a:pt x="2249" y="92"/>
                </a:cubicBezTo>
                <a:cubicBezTo>
                  <a:pt x="2249" y="135"/>
                  <a:pt x="2295" y="181"/>
                  <a:pt x="2341" y="181"/>
                </a:cubicBezTo>
                <a:lnTo>
                  <a:pt x="3240" y="181"/>
                </a:lnTo>
                <a:cubicBezTo>
                  <a:pt x="3286" y="181"/>
                  <a:pt x="3330" y="135"/>
                  <a:pt x="3330" y="92"/>
                </a:cubicBezTo>
                <a:cubicBezTo>
                  <a:pt x="3330" y="46"/>
                  <a:pt x="3286" y="0"/>
                  <a:pt x="3240" y="0"/>
                </a:cubicBezTo>
                <a:close/>
                <a:moveTo>
                  <a:pt x="4590" y="0"/>
                </a:moveTo>
                <a:cubicBezTo>
                  <a:pt x="4545" y="0"/>
                  <a:pt x="4501" y="46"/>
                  <a:pt x="4501" y="92"/>
                </a:cubicBezTo>
                <a:cubicBezTo>
                  <a:pt x="4501" y="135"/>
                  <a:pt x="4545" y="181"/>
                  <a:pt x="4590" y="181"/>
                </a:cubicBezTo>
                <a:lnTo>
                  <a:pt x="5490" y="181"/>
                </a:lnTo>
                <a:cubicBezTo>
                  <a:pt x="5536" y="181"/>
                  <a:pt x="5581" y="135"/>
                  <a:pt x="5581" y="92"/>
                </a:cubicBezTo>
                <a:cubicBezTo>
                  <a:pt x="5581" y="46"/>
                  <a:pt x="5536" y="0"/>
                  <a:pt x="5490" y="0"/>
                </a:cubicBezTo>
                <a:close/>
                <a:moveTo>
                  <a:pt x="6840" y="0"/>
                </a:moveTo>
                <a:cubicBezTo>
                  <a:pt x="6796" y="0"/>
                  <a:pt x="6751" y="46"/>
                  <a:pt x="6751" y="92"/>
                </a:cubicBezTo>
                <a:cubicBezTo>
                  <a:pt x="6751" y="135"/>
                  <a:pt x="6796" y="181"/>
                  <a:pt x="6840" y="181"/>
                </a:cubicBezTo>
                <a:lnTo>
                  <a:pt x="6942" y="181"/>
                </a:lnTo>
                <a:cubicBezTo>
                  <a:pt x="7212" y="181"/>
                  <a:pt x="7472" y="192"/>
                  <a:pt x="7731" y="227"/>
                </a:cubicBezTo>
                <a:cubicBezTo>
                  <a:pt x="7774" y="227"/>
                  <a:pt x="7820" y="192"/>
                  <a:pt x="7831" y="149"/>
                </a:cubicBezTo>
                <a:cubicBezTo>
                  <a:pt x="7831" y="92"/>
                  <a:pt x="7798" y="46"/>
                  <a:pt x="7752" y="46"/>
                </a:cubicBezTo>
                <a:cubicBezTo>
                  <a:pt x="7482" y="14"/>
                  <a:pt x="7212" y="0"/>
                  <a:pt x="6942" y="0"/>
                </a:cubicBezTo>
                <a:close/>
                <a:moveTo>
                  <a:pt x="9064" y="314"/>
                </a:moveTo>
                <a:cubicBezTo>
                  <a:pt x="9020" y="314"/>
                  <a:pt x="8987" y="335"/>
                  <a:pt x="8978" y="373"/>
                </a:cubicBezTo>
                <a:cubicBezTo>
                  <a:pt x="8957" y="419"/>
                  <a:pt x="8989" y="473"/>
                  <a:pt x="9035" y="486"/>
                </a:cubicBezTo>
                <a:cubicBezTo>
                  <a:pt x="9316" y="575"/>
                  <a:pt x="9596" y="675"/>
                  <a:pt x="9867" y="800"/>
                </a:cubicBezTo>
                <a:cubicBezTo>
                  <a:pt x="9877" y="802"/>
                  <a:pt x="9887" y="803"/>
                  <a:pt x="9898" y="803"/>
                </a:cubicBezTo>
                <a:cubicBezTo>
                  <a:pt x="9936" y="803"/>
                  <a:pt x="9974" y="787"/>
                  <a:pt x="9991" y="743"/>
                </a:cubicBezTo>
                <a:cubicBezTo>
                  <a:pt x="10002" y="700"/>
                  <a:pt x="9991" y="654"/>
                  <a:pt x="9945" y="632"/>
                </a:cubicBezTo>
                <a:cubicBezTo>
                  <a:pt x="9664" y="508"/>
                  <a:pt x="9383" y="405"/>
                  <a:pt x="9092" y="316"/>
                </a:cubicBezTo>
                <a:cubicBezTo>
                  <a:pt x="9082" y="314"/>
                  <a:pt x="9073" y="314"/>
                  <a:pt x="9064" y="314"/>
                </a:cubicBezTo>
                <a:close/>
                <a:moveTo>
                  <a:pt x="11079" y="1276"/>
                </a:moveTo>
                <a:cubicBezTo>
                  <a:pt x="11052" y="1276"/>
                  <a:pt x="11024" y="1291"/>
                  <a:pt x="11003" y="1318"/>
                </a:cubicBezTo>
                <a:cubicBezTo>
                  <a:pt x="10982" y="1364"/>
                  <a:pt x="10992" y="1418"/>
                  <a:pt x="11025" y="1442"/>
                </a:cubicBezTo>
                <a:cubicBezTo>
                  <a:pt x="11273" y="1610"/>
                  <a:pt x="11511" y="1791"/>
                  <a:pt x="11735" y="1993"/>
                </a:cubicBezTo>
                <a:cubicBezTo>
                  <a:pt x="11749" y="2007"/>
                  <a:pt x="11766" y="2013"/>
                  <a:pt x="11785" y="2013"/>
                </a:cubicBezTo>
                <a:cubicBezTo>
                  <a:pt x="11811" y="2013"/>
                  <a:pt x="11839" y="2001"/>
                  <a:pt x="11859" y="1982"/>
                </a:cubicBezTo>
                <a:cubicBezTo>
                  <a:pt x="11892" y="1947"/>
                  <a:pt x="11892" y="1890"/>
                  <a:pt x="11848" y="1858"/>
                </a:cubicBezTo>
                <a:cubicBezTo>
                  <a:pt x="11622" y="1656"/>
                  <a:pt x="11387" y="1464"/>
                  <a:pt x="11127" y="1296"/>
                </a:cubicBezTo>
                <a:cubicBezTo>
                  <a:pt x="11113" y="1282"/>
                  <a:pt x="11096" y="1276"/>
                  <a:pt x="11079" y="1276"/>
                </a:cubicBezTo>
                <a:close/>
                <a:moveTo>
                  <a:pt x="12715" y="2811"/>
                </a:moveTo>
                <a:cubicBezTo>
                  <a:pt x="12696" y="2811"/>
                  <a:pt x="12676" y="2816"/>
                  <a:pt x="12658" y="2825"/>
                </a:cubicBezTo>
                <a:cubicBezTo>
                  <a:pt x="12623" y="2860"/>
                  <a:pt x="12613" y="2916"/>
                  <a:pt x="12645" y="2960"/>
                </a:cubicBezTo>
                <a:cubicBezTo>
                  <a:pt x="12826" y="3186"/>
                  <a:pt x="12996" y="3432"/>
                  <a:pt x="13153" y="3691"/>
                </a:cubicBezTo>
                <a:cubicBezTo>
                  <a:pt x="13166" y="3714"/>
                  <a:pt x="13195" y="3731"/>
                  <a:pt x="13225" y="3731"/>
                </a:cubicBezTo>
                <a:cubicBezTo>
                  <a:pt x="13242" y="3731"/>
                  <a:pt x="13260" y="3726"/>
                  <a:pt x="13277" y="3713"/>
                </a:cubicBezTo>
                <a:cubicBezTo>
                  <a:pt x="13320" y="3691"/>
                  <a:pt x="13333" y="3635"/>
                  <a:pt x="13309" y="3591"/>
                </a:cubicBezTo>
                <a:cubicBezTo>
                  <a:pt x="13153" y="3332"/>
                  <a:pt x="12972" y="3084"/>
                  <a:pt x="12793" y="2849"/>
                </a:cubicBezTo>
                <a:cubicBezTo>
                  <a:pt x="12773" y="2822"/>
                  <a:pt x="12744" y="2811"/>
                  <a:pt x="12715" y="2811"/>
                </a:cubicBezTo>
                <a:close/>
                <a:moveTo>
                  <a:pt x="13818" y="4763"/>
                </a:moveTo>
                <a:cubicBezTo>
                  <a:pt x="13806" y="4763"/>
                  <a:pt x="13793" y="4766"/>
                  <a:pt x="13782" y="4771"/>
                </a:cubicBezTo>
                <a:cubicBezTo>
                  <a:pt x="13738" y="4782"/>
                  <a:pt x="13714" y="4839"/>
                  <a:pt x="13725" y="4885"/>
                </a:cubicBezTo>
                <a:cubicBezTo>
                  <a:pt x="13828" y="5166"/>
                  <a:pt x="13917" y="5446"/>
                  <a:pt x="13984" y="5738"/>
                </a:cubicBezTo>
                <a:cubicBezTo>
                  <a:pt x="13993" y="5777"/>
                  <a:pt x="14036" y="5809"/>
                  <a:pt x="14077" y="5809"/>
                </a:cubicBezTo>
                <a:cubicBezTo>
                  <a:pt x="14084" y="5809"/>
                  <a:pt x="14091" y="5808"/>
                  <a:pt x="14098" y="5806"/>
                </a:cubicBezTo>
                <a:cubicBezTo>
                  <a:pt x="14143" y="5795"/>
                  <a:pt x="14176" y="5738"/>
                  <a:pt x="14165" y="5695"/>
                </a:cubicBezTo>
                <a:cubicBezTo>
                  <a:pt x="14098" y="5401"/>
                  <a:pt x="14008" y="5109"/>
                  <a:pt x="13895" y="4828"/>
                </a:cubicBezTo>
                <a:cubicBezTo>
                  <a:pt x="13887" y="4786"/>
                  <a:pt x="13854" y="4763"/>
                  <a:pt x="13818" y="4763"/>
                </a:cubicBezTo>
                <a:close/>
                <a:moveTo>
                  <a:pt x="14265" y="6953"/>
                </a:moveTo>
                <a:cubicBezTo>
                  <a:pt x="14211" y="6967"/>
                  <a:pt x="14176" y="6999"/>
                  <a:pt x="14176" y="7056"/>
                </a:cubicBezTo>
                <a:cubicBezTo>
                  <a:pt x="14187" y="7180"/>
                  <a:pt x="14187" y="7304"/>
                  <a:pt x="14187" y="7426"/>
                </a:cubicBezTo>
                <a:lnTo>
                  <a:pt x="14187" y="7944"/>
                </a:lnTo>
                <a:cubicBezTo>
                  <a:pt x="14187" y="8001"/>
                  <a:pt x="14222" y="8033"/>
                  <a:pt x="14278" y="8033"/>
                </a:cubicBezTo>
                <a:cubicBezTo>
                  <a:pt x="14322" y="8033"/>
                  <a:pt x="14368" y="8001"/>
                  <a:pt x="14368" y="7944"/>
                </a:cubicBezTo>
                <a:lnTo>
                  <a:pt x="14368" y="7426"/>
                </a:lnTo>
                <a:cubicBezTo>
                  <a:pt x="14368" y="7291"/>
                  <a:pt x="14368" y="7169"/>
                  <a:pt x="14357" y="7045"/>
                </a:cubicBezTo>
                <a:cubicBezTo>
                  <a:pt x="14357" y="6999"/>
                  <a:pt x="14311" y="6953"/>
                  <a:pt x="14265" y="6953"/>
                </a:cubicBezTo>
                <a:close/>
                <a:moveTo>
                  <a:pt x="14278" y="9205"/>
                </a:moveTo>
                <a:cubicBezTo>
                  <a:pt x="14222" y="9205"/>
                  <a:pt x="14187" y="9248"/>
                  <a:pt x="14187" y="9294"/>
                </a:cubicBezTo>
                <a:lnTo>
                  <a:pt x="14187" y="10193"/>
                </a:lnTo>
                <a:cubicBezTo>
                  <a:pt x="14187" y="10250"/>
                  <a:pt x="14222" y="10285"/>
                  <a:pt x="14278" y="10285"/>
                </a:cubicBezTo>
                <a:cubicBezTo>
                  <a:pt x="14322" y="10285"/>
                  <a:pt x="14368" y="10250"/>
                  <a:pt x="14368" y="10193"/>
                </a:cubicBezTo>
                <a:lnTo>
                  <a:pt x="14368" y="9294"/>
                </a:lnTo>
                <a:cubicBezTo>
                  <a:pt x="14368" y="9248"/>
                  <a:pt x="14322" y="9205"/>
                  <a:pt x="14278" y="9205"/>
                </a:cubicBezTo>
                <a:close/>
                <a:moveTo>
                  <a:pt x="14278" y="11454"/>
                </a:moveTo>
                <a:cubicBezTo>
                  <a:pt x="14222" y="11454"/>
                  <a:pt x="14187" y="11500"/>
                  <a:pt x="14187" y="11543"/>
                </a:cubicBezTo>
                <a:lnTo>
                  <a:pt x="14187" y="12445"/>
                </a:lnTo>
                <a:cubicBezTo>
                  <a:pt x="14187" y="12502"/>
                  <a:pt x="14222" y="12534"/>
                  <a:pt x="14278" y="12534"/>
                </a:cubicBezTo>
                <a:cubicBezTo>
                  <a:pt x="14322" y="12534"/>
                  <a:pt x="14368" y="12502"/>
                  <a:pt x="14368" y="12445"/>
                </a:cubicBezTo>
                <a:lnTo>
                  <a:pt x="14368" y="11543"/>
                </a:lnTo>
                <a:cubicBezTo>
                  <a:pt x="14368" y="11500"/>
                  <a:pt x="14322" y="11454"/>
                  <a:pt x="14278" y="114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690700" y="-1414000"/>
            <a:ext cx="1376016" cy="3182435"/>
          </a:xfrm>
          <a:custGeom>
            <a:avLst/>
            <a:gdLst/>
            <a:ahLst/>
            <a:cxnLst/>
            <a:rect l="l" t="t" r="r" b="b"/>
            <a:pathLst>
              <a:path w="17328" h="40076" extrusionOk="0">
                <a:moveTo>
                  <a:pt x="8460" y="0"/>
                </a:moveTo>
                <a:cubicBezTo>
                  <a:pt x="8147" y="14"/>
                  <a:pt x="7842" y="36"/>
                  <a:pt x="7561" y="68"/>
                </a:cubicBezTo>
                <a:cubicBezTo>
                  <a:pt x="7505" y="68"/>
                  <a:pt x="7472" y="114"/>
                  <a:pt x="7472" y="160"/>
                </a:cubicBezTo>
                <a:cubicBezTo>
                  <a:pt x="7482" y="209"/>
                  <a:pt x="7516" y="240"/>
                  <a:pt x="7555" y="240"/>
                </a:cubicBezTo>
                <a:cubicBezTo>
                  <a:pt x="7560" y="240"/>
                  <a:pt x="7566" y="239"/>
                  <a:pt x="7572" y="238"/>
                </a:cubicBezTo>
                <a:cubicBezTo>
                  <a:pt x="7864" y="216"/>
                  <a:pt x="8158" y="192"/>
                  <a:pt x="8460" y="181"/>
                </a:cubicBezTo>
                <a:cubicBezTo>
                  <a:pt x="8517" y="181"/>
                  <a:pt x="8552" y="149"/>
                  <a:pt x="8552" y="92"/>
                </a:cubicBezTo>
                <a:cubicBezTo>
                  <a:pt x="8552" y="46"/>
                  <a:pt x="8506" y="0"/>
                  <a:pt x="8460" y="0"/>
                </a:cubicBezTo>
                <a:close/>
                <a:moveTo>
                  <a:pt x="9802" y="55"/>
                </a:moveTo>
                <a:cubicBezTo>
                  <a:pt x="9757" y="55"/>
                  <a:pt x="9721" y="88"/>
                  <a:pt x="9721" y="135"/>
                </a:cubicBezTo>
                <a:cubicBezTo>
                  <a:pt x="9711" y="181"/>
                  <a:pt x="9754" y="227"/>
                  <a:pt x="9800" y="238"/>
                </a:cubicBezTo>
                <a:cubicBezTo>
                  <a:pt x="10105" y="260"/>
                  <a:pt x="10396" y="316"/>
                  <a:pt x="10677" y="373"/>
                </a:cubicBezTo>
                <a:cubicBezTo>
                  <a:pt x="10683" y="374"/>
                  <a:pt x="10689" y="375"/>
                  <a:pt x="10695" y="375"/>
                </a:cubicBezTo>
                <a:cubicBezTo>
                  <a:pt x="10734" y="375"/>
                  <a:pt x="10768" y="345"/>
                  <a:pt x="10780" y="306"/>
                </a:cubicBezTo>
                <a:cubicBezTo>
                  <a:pt x="10791" y="249"/>
                  <a:pt x="10766" y="203"/>
                  <a:pt x="10712" y="192"/>
                </a:cubicBezTo>
                <a:cubicBezTo>
                  <a:pt x="10429" y="135"/>
                  <a:pt x="10126" y="92"/>
                  <a:pt x="9821" y="57"/>
                </a:cubicBezTo>
                <a:cubicBezTo>
                  <a:pt x="9815" y="56"/>
                  <a:pt x="9808" y="55"/>
                  <a:pt x="9802" y="55"/>
                </a:cubicBezTo>
                <a:close/>
                <a:moveTo>
                  <a:pt x="6238" y="292"/>
                </a:moveTo>
                <a:cubicBezTo>
                  <a:pt x="6230" y="292"/>
                  <a:pt x="6221" y="293"/>
                  <a:pt x="6211" y="295"/>
                </a:cubicBezTo>
                <a:cubicBezTo>
                  <a:pt x="5906" y="362"/>
                  <a:pt x="5625" y="451"/>
                  <a:pt x="5345" y="540"/>
                </a:cubicBezTo>
                <a:cubicBezTo>
                  <a:pt x="5299" y="565"/>
                  <a:pt x="5277" y="608"/>
                  <a:pt x="5288" y="665"/>
                </a:cubicBezTo>
                <a:cubicBezTo>
                  <a:pt x="5308" y="703"/>
                  <a:pt x="5341" y="724"/>
                  <a:pt x="5378" y="724"/>
                </a:cubicBezTo>
                <a:cubicBezTo>
                  <a:pt x="5386" y="724"/>
                  <a:pt x="5393" y="723"/>
                  <a:pt x="5401" y="721"/>
                </a:cubicBezTo>
                <a:cubicBezTo>
                  <a:pt x="5671" y="621"/>
                  <a:pt x="5963" y="540"/>
                  <a:pt x="6257" y="462"/>
                </a:cubicBezTo>
                <a:cubicBezTo>
                  <a:pt x="6300" y="451"/>
                  <a:pt x="6335" y="405"/>
                  <a:pt x="6325" y="362"/>
                </a:cubicBezTo>
                <a:cubicBezTo>
                  <a:pt x="6313" y="315"/>
                  <a:pt x="6281" y="292"/>
                  <a:pt x="6238" y="292"/>
                </a:cubicBezTo>
                <a:close/>
                <a:moveTo>
                  <a:pt x="11980" y="578"/>
                </a:moveTo>
                <a:cubicBezTo>
                  <a:pt x="11945" y="578"/>
                  <a:pt x="11911" y="601"/>
                  <a:pt x="11903" y="643"/>
                </a:cubicBezTo>
                <a:cubicBezTo>
                  <a:pt x="11881" y="689"/>
                  <a:pt x="11903" y="732"/>
                  <a:pt x="11949" y="756"/>
                </a:cubicBezTo>
                <a:cubicBezTo>
                  <a:pt x="12230" y="867"/>
                  <a:pt x="12500" y="991"/>
                  <a:pt x="12748" y="1137"/>
                </a:cubicBezTo>
                <a:cubicBezTo>
                  <a:pt x="12760" y="1144"/>
                  <a:pt x="12774" y="1147"/>
                  <a:pt x="12787" y="1147"/>
                </a:cubicBezTo>
                <a:cubicBezTo>
                  <a:pt x="12821" y="1147"/>
                  <a:pt x="12855" y="1128"/>
                  <a:pt x="12872" y="1105"/>
                </a:cubicBezTo>
                <a:cubicBezTo>
                  <a:pt x="12894" y="1059"/>
                  <a:pt x="12883" y="1002"/>
                  <a:pt x="12837" y="981"/>
                </a:cubicBezTo>
                <a:cubicBezTo>
                  <a:pt x="12578" y="835"/>
                  <a:pt x="12308" y="700"/>
                  <a:pt x="12016" y="586"/>
                </a:cubicBezTo>
                <a:cubicBezTo>
                  <a:pt x="12005" y="581"/>
                  <a:pt x="11992" y="578"/>
                  <a:pt x="11980" y="578"/>
                </a:cubicBezTo>
                <a:close/>
                <a:moveTo>
                  <a:pt x="4143" y="1093"/>
                </a:moveTo>
                <a:cubicBezTo>
                  <a:pt x="4127" y="1093"/>
                  <a:pt x="4111" y="1097"/>
                  <a:pt x="4097" y="1105"/>
                </a:cubicBezTo>
                <a:cubicBezTo>
                  <a:pt x="3827" y="1251"/>
                  <a:pt x="3568" y="1418"/>
                  <a:pt x="3330" y="1588"/>
                </a:cubicBezTo>
                <a:cubicBezTo>
                  <a:pt x="3298" y="1610"/>
                  <a:pt x="3287" y="1666"/>
                  <a:pt x="3309" y="1712"/>
                </a:cubicBezTo>
                <a:cubicBezTo>
                  <a:pt x="3328" y="1738"/>
                  <a:pt x="3355" y="1748"/>
                  <a:pt x="3381" y="1748"/>
                </a:cubicBezTo>
                <a:cubicBezTo>
                  <a:pt x="3400" y="1748"/>
                  <a:pt x="3418" y="1743"/>
                  <a:pt x="3433" y="1734"/>
                </a:cubicBezTo>
                <a:cubicBezTo>
                  <a:pt x="3668" y="1566"/>
                  <a:pt x="3916" y="1407"/>
                  <a:pt x="4186" y="1261"/>
                </a:cubicBezTo>
                <a:cubicBezTo>
                  <a:pt x="4232" y="1240"/>
                  <a:pt x="4243" y="1183"/>
                  <a:pt x="4219" y="1137"/>
                </a:cubicBezTo>
                <a:cubicBezTo>
                  <a:pt x="4204" y="1108"/>
                  <a:pt x="4174" y="1093"/>
                  <a:pt x="4143" y="1093"/>
                </a:cubicBezTo>
                <a:close/>
                <a:moveTo>
                  <a:pt x="13905" y="1722"/>
                </a:moveTo>
                <a:cubicBezTo>
                  <a:pt x="13881" y="1722"/>
                  <a:pt x="13856" y="1732"/>
                  <a:pt x="13839" y="1755"/>
                </a:cubicBezTo>
                <a:cubicBezTo>
                  <a:pt x="13804" y="1791"/>
                  <a:pt x="13817" y="1847"/>
                  <a:pt x="13850" y="1880"/>
                </a:cubicBezTo>
                <a:cubicBezTo>
                  <a:pt x="14087" y="2071"/>
                  <a:pt x="14301" y="2274"/>
                  <a:pt x="14503" y="2487"/>
                </a:cubicBezTo>
                <a:cubicBezTo>
                  <a:pt x="14519" y="2505"/>
                  <a:pt x="14542" y="2514"/>
                  <a:pt x="14566" y="2514"/>
                </a:cubicBezTo>
                <a:cubicBezTo>
                  <a:pt x="14590" y="2514"/>
                  <a:pt x="14615" y="2505"/>
                  <a:pt x="14638" y="2487"/>
                </a:cubicBezTo>
                <a:cubicBezTo>
                  <a:pt x="14671" y="2455"/>
                  <a:pt x="14671" y="2398"/>
                  <a:pt x="14638" y="2363"/>
                </a:cubicBezTo>
                <a:cubicBezTo>
                  <a:pt x="14425" y="2139"/>
                  <a:pt x="14209" y="1936"/>
                  <a:pt x="13963" y="1745"/>
                </a:cubicBezTo>
                <a:cubicBezTo>
                  <a:pt x="13947" y="1730"/>
                  <a:pt x="13926" y="1722"/>
                  <a:pt x="13905" y="1722"/>
                </a:cubicBezTo>
                <a:close/>
                <a:moveTo>
                  <a:pt x="2359" y="2452"/>
                </a:moveTo>
                <a:cubicBezTo>
                  <a:pt x="2335" y="2452"/>
                  <a:pt x="2312" y="2460"/>
                  <a:pt x="2296" y="2476"/>
                </a:cubicBezTo>
                <a:cubicBezTo>
                  <a:pt x="2083" y="2701"/>
                  <a:pt x="1880" y="2927"/>
                  <a:pt x="1699" y="3162"/>
                </a:cubicBezTo>
                <a:cubicBezTo>
                  <a:pt x="1678" y="3208"/>
                  <a:pt x="1678" y="3265"/>
                  <a:pt x="1721" y="3286"/>
                </a:cubicBezTo>
                <a:cubicBezTo>
                  <a:pt x="1735" y="3301"/>
                  <a:pt x="1754" y="3307"/>
                  <a:pt x="1772" y="3307"/>
                </a:cubicBezTo>
                <a:cubicBezTo>
                  <a:pt x="1799" y="3307"/>
                  <a:pt x="1826" y="3295"/>
                  <a:pt x="1845" y="3276"/>
                </a:cubicBezTo>
                <a:cubicBezTo>
                  <a:pt x="2026" y="3052"/>
                  <a:pt x="2218" y="2825"/>
                  <a:pt x="2431" y="2601"/>
                </a:cubicBezTo>
                <a:cubicBezTo>
                  <a:pt x="2463" y="2566"/>
                  <a:pt x="2463" y="2512"/>
                  <a:pt x="2431" y="2476"/>
                </a:cubicBezTo>
                <a:cubicBezTo>
                  <a:pt x="2408" y="2460"/>
                  <a:pt x="2382" y="2452"/>
                  <a:pt x="2359" y="2452"/>
                </a:cubicBezTo>
                <a:close/>
                <a:moveTo>
                  <a:pt x="15431" y="3373"/>
                </a:moveTo>
                <a:cubicBezTo>
                  <a:pt x="15412" y="3373"/>
                  <a:pt x="15394" y="3379"/>
                  <a:pt x="15381" y="3389"/>
                </a:cubicBezTo>
                <a:cubicBezTo>
                  <a:pt x="15335" y="3421"/>
                  <a:pt x="15324" y="3478"/>
                  <a:pt x="15357" y="3511"/>
                </a:cubicBezTo>
                <a:cubicBezTo>
                  <a:pt x="15527" y="3759"/>
                  <a:pt x="15683" y="4018"/>
                  <a:pt x="15829" y="4267"/>
                </a:cubicBezTo>
                <a:cubicBezTo>
                  <a:pt x="15845" y="4295"/>
                  <a:pt x="15876" y="4310"/>
                  <a:pt x="15907" y="4310"/>
                </a:cubicBezTo>
                <a:cubicBezTo>
                  <a:pt x="15923" y="4310"/>
                  <a:pt x="15939" y="4306"/>
                  <a:pt x="15953" y="4299"/>
                </a:cubicBezTo>
                <a:cubicBezTo>
                  <a:pt x="15999" y="4277"/>
                  <a:pt x="16010" y="4221"/>
                  <a:pt x="15988" y="4175"/>
                </a:cubicBezTo>
                <a:cubicBezTo>
                  <a:pt x="15843" y="3929"/>
                  <a:pt x="15683" y="3670"/>
                  <a:pt x="15505" y="3411"/>
                </a:cubicBezTo>
                <a:cubicBezTo>
                  <a:pt x="15485" y="3384"/>
                  <a:pt x="15457" y="3373"/>
                  <a:pt x="15431" y="3373"/>
                </a:cubicBezTo>
                <a:close/>
                <a:moveTo>
                  <a:pt x="1037" y="4265"/>
                </a:moveTo>
                <a:cubicBezTo>
                  <a:pt x="1008" y="4265"/>
                  <a:pt x="984" y="4281"/>
                  <a:pt x="968" y="4310"/>
                </a:cubicBezTo>
                <a:cubicBezTo>
                  <a:pt x="811" y="4591"/>
                  <a:pt x="687" y="4861"/>
                  <a:pt x="573" y="5131"/>
                </a:cubicBezTo>
                <a:cubicBezTo>
                  <a:pt x="552" y="5177"/>
                  <a:pt x="573" y="5233"/>
                  <a:pt x="619" y="5244"/>
                </a:cubicBezTo>
                <a:cubicBezTo>
                  <a:pt x="631" y="5250"/>
                  <a:pt x="644" y="5252"/>
                  <a:pt x="657" y="5252"/>
                </a:cubicBezTo>
                <a:cubicBezTo>
                  <a:pt x="693" y="5252"/>
                  <a:pt x="728" y="5232"/>
                  <a:pt x="744" y="5198"/>
                </a:cubicBezTo>
                <a:cubicBezTo>
                  <a:pt x="843" y="4942"/>
                  <a:pt x="968" y="4672"/>
                  <a:pt x="1127" y="4388"/>
                </a:cubicBezTo>
                <a:cubicBezTo>
                  <a:pt x="1149" y="4356"/>
                  <a:pt x="1127" y="4299"/>
                  <a:pt x="1081" y="4277"/>
                </a:cubicBezTo>
                <a:cubicBezTo>
                  <a:pt x="1066" y="4269"/>
                  <a:pt x="1051" y="4265"/>
                  <a:pt x="1037" y="4265"/>
                </a:cubicBezTo>
                <a:close/>
                <a:moveTo>
                  <a:pt x="16508" y="5348"/>
                </a:moveTo>
                <a:cubicBezTo>
                  <a:pt x="16496" y="5348"/>
                  <a:pt x="16484" y="5351"/>
                  <a:pt x="16472" y="5357"/>
                </a:cubicBezTo>
                <a:cubicBezTo>
                  <a:pt x="16426" y="5379"/>
                  <a:pt x="16404" y="5425"/>
                  <a:pt x="16415" y="5468"/>
                </a:cubicBezTo>
                <a:cubicBezTo>
                  <a:pt x="16539" y="5762"/>
                  <a:pt x="16639" y="6054"/>
                  <a:pt x="16731" y="6313"/>
                </a:cubicBezTo>
                <a:cubicBezTo>
                  <a:pt x="16740" y="6351"/>
                  <a:pt x="16780" y="6373"/>
                  <a:pt x="16819" y="6373"/>
                </a:cubicBezTo>
                <a:cubicBezTo>
                  <a:pt x="16826" y="6373"/>
                  <a:pt x="16834" y="6372"/>
                  <a:pt x="16842" y="6370"/>
                </a:cubicBezTo>
                <a:cubicBezTo>
                  <a:pt x="16887" y="6359"/>
                  <a:pt x="16923" y="6302"/>
                  <a:pt x="16898" y="6257"/>
                </a:cubicBezTo>
                <a:cubicBezTo>
                  <a:pt x="16820" y="5987"/>
                  <a:pt x="16707" y="5706"/>
                  <a:pt x="16585" y="5401"/>
                </a:cubicBezTo>
                <a:cubicBezTo>
                  <a:pt x="16567" y="5369"/>
                  <a:pt x="16540" y="5348"/>
                  <a:pt x="16508" y="5348"/>
                </a:cubicBezTo>
                <a:close/>
                <a:moveTo>
                  <a:pt x="236" y="6356"/>
                </a:moveTo>
                <a:cubicBezTo>
                  <a:pt x="191" y="6356"/>
                  <a:pt x="156" y="6388"/>
                  <a:pt x="147" y="6427"/>
                </a:cubicBezTo>
                <a:cubicBezTo>
                  <a:pt x="47" y="6832"/>
                  <a:pt x="12" y="7145"/>
                  <a:pt x="1" y="7337"/>
                </a:cubicBezTo>
                <a:cubicBezTo>
                  <a:pt x="1" y="7383"/>
                  <a:pt x="33" y="7426"/>
                  <a:pt x="90" y="7426"/>
                </a:cubicBezTo>
                <a:cubicBezTo>
                  <a:pt x="136" y="7426"/>
                  <a:pt x="182" y="7393"/>
                  <a:pt x="182" y="7337"/>
                </a:cubicBezTo>
                <a:cubicBezTo>
                  <a:pt x="193" y="7169"/>
                  <a:pt x="225" y="6864"/>
                  <a:pt x="317" y="6470"/>
                </a:cubicBezTo>
                <a:cubicBezTo>
                  <a:pt x="338" y="6427"/>
                  <a:pt x="303" y="6370"/>
                  <a:pt x="260" y="6359"/>
                </a:cubicBezTo>
                <a:cubicBezTo>
                  <a:pt x="252" y="6357"/>
                  <a:pt x="244" y="6356"/>
                  <a:pt x="236" y="6356"/>
                </a:cubicBezTo>
                <a:close/>
                <a:moveTo>
                  <a:pt x="17171" y="7504"/>
                </a:moveTo>
                <a:cubicBezTo>
                  <a:pt x="17163" y="7504"/>
                  <a:pt x="17155" y="7505"/>
                  <a:pt x="17147" y="7507"/>
                </a:cubicBezTo>
                <a:cubicBezTo>
                  <a:pt x="17101" y="7518"/>
                  <a:pt x="17068" y="7561"/>
                  <a:pt x="17079" y="7607"/>
                </a:cubicBezTo>
                <a:cubicBezTo>
                  <a:pt x="17101" y="7731"/>
                  <a:pt x="17125" y="7820"/>
                  <a:pt x="17125" y="7887"/>
                </a:cubicBezTo>
                <a:cubicBezTo>
                  <a:pt x="17136" y="7923"/>
                  <a:pt x="17136" y="7944"/>
                  <a:pt x="17136" y="7955"/>
                </a:cubicBezTo>
                <a:cubicBezTo>
                  <a:pt x="17147" y="7966"/>
                  <a:pt x="17147" y="7966"/>
                  <a:pt x="17147" y="7979"/>
                </a:cubicBezTo>
                <a:lnTo>
                  <a:pt x="17147" y="8484"/>
                </a:lnTo>
                <a:cubicBezTo>
                  <a:pt x="17147" y="8541"/>
                  <a:pt x="17179" y="8573"/>
                  <a:pt x="17236" y="8573"/>
                </a:cubicBezTo>
                <a:cubicBezTo>
                  <a:pt x="17282" y="8573"/>
                  <a:pt x="17328" y="8541"/>
                  <a:pt x="17328" y="8484"/>
                </a:cubicBezTo>
                <a:lnTo>
                  <a:pt x="17328" y="7966"/>
                </a:lnTo>
                <a:lnTo>
                  <a:pt x="17328" y="7955"/>
                </a:lnTo>
                <a:cubicBezTo>
                  <a:pt x="17328" y="7955"/>
                  <a:pt x="17303" y="7820"/>
                  <a:pt x="17260" y="7574"/>
                </a:cubicBezTo>
                <a:cubicBezTo>
                  <a:pt x="17249" y="7535"/>
                  <a:pt x="17215" y="7504"/>
                  <a:pt x="17171" y="7504"/>
                </a:cubicBezTo>
                <a:close/>
                <a:moveTo>
                  <a:pt x="90" y="8608"/>
                </a:moveTo>
                <a:cubicBezTo>
                  <a:pt x="33" y="8608"/>
                  <a:pt x="1" y="8641"/>
                  <a:pt x="1" y="8697"/>
                </a:cubicBezTo>
                <a:lnTo>
                  <a:pt x="1" y="9599"/>
                </a:lnTo>
                <a:cubicBezTo>
                  <a:pt x="1" y="9653"/>
                  <a:pt x="33" y="9688"/>
                  <a:pt x="90" y="9688"/>
                </a:cubicBezTo>
                <a:cubicBezTo>
                  <a:pt x="136" y="9688"/>
                  <a:pt x="182" y="9653"/>
                  <a:pt x="182" y="9599"/>
                </a:cubicBezTo>
                <a:lnTo>
                  <a:pt x="182" y="8697"/>
                </a:lnTo>
                <a:cubicBezTo>
                  <a:pt x="182" y="8641"/>
                  <a:pt x="136" y="8608"/>
                  <a:pt x="90" y="8608"/>
                </a:cubicBezTo>
                <a:close/>
                <a:moveTo>
                  <a:pt x="17236" y="9745"/>
                </a:moveTo>
                <a:cubicBezTo>
                  <a:pt x="17179" y="9745"/>
                  <a:pt x="17147" y="9788"/>
                  <a:pt x="17147" y="9834"/>
                </a:cubicBezTo>
                <a:lnTo>
                  <a:pt x="17147" y="10733"/>
                </a:lnTo>
                <a:cubicBezTo>
                  <a:pt x="17147" y="10790"/>
                  <a:pt x="17179" y="10825"/>
                  <a:pt x="17236" y="10825"/>
                </a:cubicBezTo>
                <a:cubicBezTo>
                  <a:pt x="17282" y="10825"/>
                  <a:pt x="17328" y="10790"/>
                  <a:pt x="17328" y="10733"/>
                </a:cubicBezTo>
                <a:lnTo>
                  <a:pt x="17328" y="9834"/>
                </a:lnTo>
                <a:cubicBezTo>
                  <a:pt x="17328" y="9788"/>
                  <a:pt x="17282" y="9745"/>
                  <a:pt x="17236" y="9745"/>
                </a:cubicBezTo>
                <a:close/>
                <a:moveTo>
                  <a:pt x="90" y="10868"/>
                </a:moveTo>
                <a:cubicBezTo>
                  <a:pt x="33" y="10868"/>
                  <a:pt x="1" y="10903"/>
                  <a:pt x="1" y="10960"/>
                </a:cubicBezTo>
                <a:lnTo>
                  <a:pt x="1" y="11859"/>
                </a:lnTo>
                <a:cubicBezTo>
                  <a:pt x="1" y="11905"/>
                  <a:pt x="33" y="11948"/>
                  <a:pt x="90" y="11948"/>
                </a:cubicBezTo>
                <a:cubicBezTo>
                  <a:pt x="136" y="11948"/>
                  <a:pt x="182" y="11905"/>
                  <a:pt x="182" y="11859"/>
                </a:cubicBezTo>
                <a:lnTo>
                  <a:pt x="182" y="10960"/>
                </a:lnTo>
                <a:cubicBezTo>
                  <a:pt x="182" y="10903"/>
                  <a:pt x="136" y="10868"/>
                  <a:pt x="90" y="10868"/>
                </a:cubicBezTo>
                <a:close/>
                <a:moveTo>
                  <a:pt x="17236" y="11994"/>
                </a:moveTo>
                <a:cubicBezTo>
                  <a:pt x="17179" y="11994"/>
                  <a:pt x="17147" y="12040"/>
                  <a:pt x="17147" y="12083"/>
                </a:cubicBezTo>
                <a:lnTo>
                  <a:pt x="17147" y="12985"/>
                </a:lnTo>
                <a:cubicBezTo>
                  <a:pt x="17147" y="13042"/>
                  <a:pt x="17179" y="13074"/>
                  <a:pt x="17236" y="13074"/>
                </a:cubicBezTo>
                <a:cubicBezTo>
                  <a:pt x="17282" y="13074"/>
                  <a:pt x="17328" y="13042"/>
                  <a:pt x="17328" y="12985"/>
                </a:cubicBezTo>
                <a:lnTo>
                  <a:pt x="17328" y="12083"/>
                </a:lnTo>
                <a:cubicBezTo>
                  <a:pt x="17328" y="12040"/>
                  <a:pt x="17282" y="11994"/>
                  <a:pt x="17236" y="11994"/>
                </a:cubicBezTo>
                <a:close/>
                <a:moveTo>
                  <a:pt x="90" y="13120"/>
                </a:moveTo>
                <a:cubicBezTo>
                  <a:pt x="33" y="13120"/>
                  <a:pt x="1" y="13163"/>
                  <a:pt x="1" y="13209"/>
                </a:cubicBezTo>
                <a:lnTo>
                  <a:pt x="1" y="14108"/>
                </a:lnTo>
                <a:cubicBezTo>
                  <a:pt x="1" y="14165"/>
                  <a:pt x="33" y="14200"/>
                  <a:pt x="90" y="14200"/>
                </a:cubicBezTo>
                <a:cubicBezTo>
                  <a:pt x="136" y="14200"/>
                  <a:pt x="182" y="14165"/>
                  <a:pt x="182" y="14108"/>
                </a:cubicBezTo>
                <a:lnTo>
                  <a:pt x="182" y="13209"/>
                </a:lnTo>
                <a:cubicBezTo>
                  <a:pt x="182" y="13163"/>
                  <a:pt x="136" y="13120"/>
                  <a:pt x="90" y="13120"/>
                </a:cubicBezTo>
                <a:close/>
                <a:moveTo>
                  <a:pt x="17236" y="14243"/>
                </a:moveTo>
                <a:cubicBezTo>
                  <a:pt x="17179" y="14243"/>
                  <a:pt x="17147" y="14289"/>
                  <a:pt x="17147" y="14335"/>
                </a:cubicBezTo>
                <a:lnTo>
                  <a:pt x="17147" y="15234"/>
                </a:lnTo>
                <a:cubicBezTo>
                  <a:pt x="17147" y="15291"/>
                  <a:pt x="17179" y="15324"/>
                  <a:pt x="17236" y="15324"/>
                </a:cubicBezTo>
                <a:cubicBezTo>
                  <a:pt x="17282" y="15324"/>
                  <a:pt x="17328" y="15291"/>
                  <a:pt x="17328" y="15234"/>
                </a:cubicBezTo>
                <a:lnTo>
                  <a:pt x="17328" y="14335"/>
                </a:lnTo>
                <a:cubicBezTo>
                  <a:pt x="17328" y="14289"/>
                  <a:pt x="17282" y="14243"/>
                  <a:pt x="17236" y="14243"/>
                </a:cubicBezTo>
                <a:close/>
                <a:moveTo>
                  <a:pt x="90" y="15380"/>
                </a:moveTo>
                <a:cubicBezTo>
                  <a:pt x="33" y="15380"/>
                  <a:pt x="1" y="15415"/>
                  <a:pt x="1" y="15472"/>
                </a:cubicBezTo>
                <a:lnTo>
                  <a:pt x="1" y="16371"/>
                </a:lnTo>
                <a:cubicBezTo>
                  <a:pt x="1" y="16417"/>
                  <a:pt x="33" y="16460"/>
                  <a:pt x="90" y="16460"/>
                </a:cubicBezTo>
                <a:cubicBezTo>
                  <a:pt x="136" y="16460"/>
                  <a:pt x="182" y="16417"/>
                  <a:pt x="182" y="16371"/>
                </a:cubicBezTo>
                <a:lnTo>
                  <a:pt x="182" y="15472"/>
                </a:lnTo>
                <a:cubicBezTo>
                  <a:pt x="182" y="15415"/>
                  <a:pt x="136" y="15380"/>
                  <a:pt x="90" y="15380"/>
                </a:cubicBezTo>
                <a:close/>
                <a:moveTo>
                  <a:pt x="17236" y="16495"/>
                </a:moveTo>
                <a:cubicBezTo>
                  <a:pt x="17179" y="16495"/>
                  <a:pt x="17147" y="16539"/>
                  <a:pt x="17147" y="16584"/>
                </a:cubicBezTo>
                <a:lnTo>
                  <a:pt x="17147" y="17484"/>
                </a:lnTo>
                <a:cubicBezTo>
                  <a:pt x="17147" y="17540"/>
                  <a:pt x="17179" y="17575"/>
                  <a:pt x="17236" y="17575"/>
                </a:cubicBezTo>
                <a:cubicBezTo>
                  <a:pt x="17282" y="17575"/>
                  <a:pt x="17328" y="17540"/>
                  <a:pt x="17328" y="17484"/>
                </a:cubicBezTo>
                <a:lnTo>
                  <a:pt x="17328" y="16584"/>
                </a:lnTo>
                <a:cubicBezTo>
                  <a:pt x="17328" y="16539"/>
                  <a:pt x="17282" y="16495"/>
                  <a:pt x="17236" y="16495"/>
                </a:cubicBezTo>
                <a:close/>
                <a:moveTo>
                  <a:pt x="90" y="17632"/>
                </a:moveTo>
                <a:cubicBezTo>
                  <a:pt x="33" y="17632"/>
                  <a:pt x="1" y="17675"/>
                  <a:pt x="1" y="17721"/>
                </a:cubicBezTo>
                <a:lnTo>
                  <a:pt x="1" y="18620"/>
                </a:lnTo>
                <a:cubicBezTo>
                  <a:pt x="1" y="18677"/>
                  <a:pt x="33" y="18712"/>
                  <a:pt x="90" y="18712"/>
                </a:cubicBezTo>
                <a:cubicBezTo>
                  <a:pt x="136" y="18712"/>
                  <a:pt x="182" y="18677"/>
                  <a:pt x="182" y="18620"/>
                </a:cubicBezTo>
                <a:lnTo>
                  <a:pt x="182" y="17721"/>
                </a:lnTo>
                <a:cubicBezTo>
                  <a:pt x="182" y="17675"/>
                  <a:pt x="136" y="17632"/>
                  <a:pt x="90" y="17632"/>
                </a:cubicBezTo>
                <a:close/>
                <a:moveTo>
                  <a:pt x="17236" y="18745"/>
                </a:moveTo>
                <a:cubicBezTo>
                  <a:pt x="17179" y="18745"/>
                  <a:pt x="17147" y="18790"/>
                  <a:pt x="17147" y="18834"/>
                </a:cubicBezTo>
                <a:lnTo>
                  <a:pt x="17147" y="19736"/>
                </a:lnTo>
                <a:cubicBezTo>
                  <a:pt x="17147" y="19792"/>
                  <a:pt x="17179" y="19825"/>
                  <a:pt x="17236" y="19825"/>
                </a:cubicBezTo>
                <a:cubicBezTo>
                  <a:pt x="17282" y="19825"/>
                  <a:pt x="17328" y="19792"/>
                  <a:pt x="17328" y="19736"/>
                </a:cubicBezTo>
                <a:lnTo>
                  <a:pt x="17328" y="18834"/>
                </a:lnTo>
                <a:cubicBezTo>
                  <a:pt x="17328" y="18790"/>
                  <a:pt x="17282" y="18745"/>
                  <a:pt x="17236" y="18745"/>
                </a:cubicBezTo>
                <a:close/>
                <a:moveTo>
                  <a:pt x="90" y="19892"/>
                </a:moveTo>
                <a:cubicBezTo>
                  <a:pt x="33" y="19892"/>
                  <a:pt x="1" y="19927"/>
                  <a:pt x="1" y="19981"/>
                </a:cubicBezTo>
                <a:lnTo>
                  <a:pt x="1" y="20883"/>
                </a:lnTo>
                <a:cubicBezTo>
                  <a:pt x="1" y="20926"/>
                  <a:pt x="33" y="20972"/>
                  <a:pt x="90" y="20972"/>
                </a:cubicBezTo>
                <a:cubicBezTo>
                  <a:pt x="136" y="20972"/>
                  <a:pt x="182" y="20926"/>
                  <a:pt x="182" y="20883"/>
                </a:cubicBezTo>
                <a:lnTo>
                  <a:pt x="182" y="19981"/>
                </a:lnTo>
                <a:cubicBezTo>
                  <a:pt x="182" y="19927"/>
                  <a:pt x="136" y="19892"/>
                  <a:pt x="90" y="19892"/>
                </a:cubicBezTo>
                <a:close/>
                <a:moveTo>
                  <a:pt x="17236" y="20994"/>
                </a:moveTo>
                <a:cubicBezTo>
                  <a:pt x="17179" y="20994"/>
                  <a:pt x="17147" y="21040"/>
                  <a:pt x="17147" y="21086"/>
                </a:cubicBezTo>
                <a:lnTo>
                  <a:pt x="17147" y="21985"/>
                </a:lnTo>
                <a:cubicBezTo>
                  <a:pt x="17147" y="22041"/>
                  <a:pt x="17179" y="22074"/>
                  <a:pt x="17236" y="22074"/>
                </a:cubicBezTo>
                <a:cubicBezTo>
                  <a:pt x="17282" y="22074"/>
                  <a:pt x="17328" y="22041"/>
                  <a:pt x="17328" y="21985"/>
                </a:cubicBezTo>
                <a:lnTo>
                  <a:pt x="17328" y="21086"/>
                </a:lnTo>
                <a:cubicBezTo>
                  <a:pt x="17328" y="21040"/>
                  <a:pt x="17282" y="20994"/>
                  <a:pt x="17236" y="20994"/>
                </a:cubicBezTo>
                <a:close/>
                <a:moveTo>
                  <a:pt x="90" y="22141"/>
                </a:moveTo>
                <a:cubicBezTo>
                  <a:pt x="33" y="22141"/>
                  <a:pt x="1" y="22187"/>
                  <a:pt x="1" y="22233"/>
                </a:cubicBezTo>
                <a:lnTo>
                  <a:pt x="1" y="23143"/>
                </a:lnTo>
                <a:cubicBezTo>
                  <a:pt x="1" y="23189"/>
                  <a:pt x="33" y="23235"/>
                  <a:pt x="90" y="23235"/>
                </a:cubicBezTo>
                <a:cubicBezTo>
                  <a:pt x="136" y="23235"/>
                  <a:pt x="182" y="23189"/>
                  <a:pt x="182" y="23143"/>
                </a:cubicBezTo>
                <a:lnTo>
                  <a:pt x="182" y="22233"/>
                </a:lnTo>
                <a:cubicBezTo>
                  <a:pt x="182" y="22187"/>
                  <a:pt x="136" y="22141"/>
                  <a:pt x="90" y="22141"/>
                </a:cubicBezTo>
                <a:close/>
                <a:moveTo>
                  <a:pt x="17236" y="23246"/>
                </a:moveTo>
                <a:cubicBezTo>
                  <a:pt x="17179" y="23246"/>
                  <a:pt x="17147" y="23289"/>
                  <a:pt x="17147" y="23335"/>
                </a:cubicBezTo>
                <a:lnTo>
                  <a:pt x="17147" y="24234"/>
                </a:lnTo>
                <a:cubicBezTo>
                  <a:pt x="17147" y="24291"/>
                  <a:pt x="17179" y="24326"/>
                  <a:pt x="17236" y="24326"/>
                </a:cubicBezTo>
                <a:cubicBezTo>
                  <a:pt x="17282" y="24326"/>
                  <a:pt x="17328" y="24291"/>
                  <a:pt x="17328" y="24234"/>
                </a:cubicBezTo>
                <a:lnTo>
                  <a:pt x="17328" y="23335"/>
                </a:lnTo>
                <a:cubicBezTo>
                  <a:pt x="17328" y="23289"/>
                  <a:pt x="17282" y="23246"/>
                  <a:pt x="17236" y="23246"/>
                </a:cubicBezTo>
                <a:close/>
                <a:moveTo>
                  <a:pt x="17236" y="25495"/>
                </a:moveTo>
                <a:cubicBezTo>
                  <a:pt x="17179" y="25495"/>
                  <a:pt x="17147" y="25541"/>
                  <a:pt x="17147" y="25584"/>
                </a:cubicBezTo>
                <a:lnTo>
                  <a:pt x="17147" y="26486"/>
                </a:lnTo>
                <a:cubicBezTo>
                  <a:pt x="17147" y="26542"/>
                  <a:pt x="17179" y="26575"/>
                  <a:pt x="17236" y="26575"/>
                </a:cubicBezTo>
                <a:cubicBezTo>
                  <a:pt x="17282" y="26575"/>
                  <a:pt x="17328" y="26542"/>
                  <a:pt x="17328" y="26486"/>
                </a:cubicBezTo>
                <a:lnTo>
                  <a:pt x="17328" y="25584"/>
                </a:lnTo>
                <a:cubicBezTo>
                  <a:pt x="17328" y="25541"/>
                  <a:pt x="17282" y="25495"/>
                  <a:pt x="17236" y="25495"/>
                </a:cubicBezTo>
                <a:close/>
                <a:moveTo>
                  <a:pt x="17236" y="27744"/>
                </a:moveTo>
                <a:cubicBezTo>
                  <a:pt x="17179" y="27744"/>
                  <a:pt x="17147" y="27790"/>
                  <a:pt x="17147" y="27836"/>
                </a:cubicBezTo>
                <a:lnTo>
                  <a:pt x="17147" y="28735"/>
                </a:lnTo>
                <a:cubicBezTo>
                  <a:pt x="17147" y="28792"/>
                  <a:pt x="17179" y="28824"/>
                  <a:pt x="17236" y="28824"/>
                </a:cubicBezTo>
                <a:cubicBezTo>
                  <a:pt x="17282" y="28824"/>
                  <a:pt x="17328" y="28792"/>
                  <a:pt x="17328" y="28735"/>
                </a:cubicBezTo>
                <a:lnTo>
                  <a:pt x="17328" y="27836"/>
                </a:lnTo>
                <a:cubicBezTo>
                  <a:pt x="17328" y="27790"/>
                  <a:pt x="17282" y="27744"/>
                  <a:pt x="17236" y="27744"/>
                </a:cubicBezTo>
                <a:close/>
                <a:moveTo>
                  <a:pt x="17236" y="29996"/>
                </a:moveTo>
                <a:cubicBezTo>
                  <a:pt x="17179" y="29996"/>
                  <a:pt x="17147" y="30039"/>
                  <a:pt x="17147" y="30085"/>
                </a:cubicBezTo>
                <a:lnTo>
                  <a:pt x="17147" y="30984"/>
                </a:lnTo>
                <a:cubicBezTo>
                  <a:pt x="17147" y="31041"/>
                  <a:pt x="17179" y="31076"/>
                  <a:pt x="17236" y="31076"/>
                </a:cubicBezTo>
                <a:cubicBezTo>
                  <a:pt x="17282" y="31076"/>
                  <a:pt x="17328" y="31041"/>
                  <a:pt x="17328" y="30984"/>
                </a:cubicBezTo>
                <a:lnTo>
                  <a:pt x="17328" y="30085"/>
                </a:lnTo>
                <a:cubicBezTo>
                  <a:pt x="17328" y="30039"/>
                  <a:pt x="17282" y="29996"/>
                  <a:pt x="17236" y="29996"/>
                </a:cubicBezTo>
                <a:close/>
                <a:moveTo>
                  <a:pt x="17236" y="32245"/>
                </a:moveTo>
                <a:cubicBezTo>
                  <a:pt x="17179" y="32245"/>
                  <a:pt x="17147" y="32291"/>
                  <a:pt x="17147" y="32334"/>
                </a:cubicBezTo>
                <a:lnTo>
                  <a:pt x="17147" y="33236"/>
                </a:lnTo>
                <a:cubicBezTo>
                  <a:pt x="17147" y="33293"/>
                  <a:pt x="17179" y="33325"/>
                  <a:pt x="17236" y="33325"/>
                </a:cubicBezTo>
                <a:cubicBezTo>
                  <a:pt x="17282" y="33325"/>
                  <a:pt x="17328" y="33293"/>
                  <a:pt x="17328" y="33236"/>
                </a:cubicBezTo>
                <a:lnTo>
                  <a:pt x="17328" y="32334"/>
                </a:lnTo>
                <a:cubicBezTo>
                  <a:pt x="17328" y="32291"/>
                  <a:pt x="17282" y="32245"/>
                  <a:pt x="17236" y="32245"/>
                </a:cubicBezTo>
                <a:close/>
                <a:moveTo>
                  <a:pt x="17236" y="34494"/>
                </a:moveTo>
                <a:cubicBezTo>
                  <a:pt x="17179" y="34494"/>
                  <a:pt x="17147" y="34540"/>
                  <a:pt x="17147" y="34586"/>
                </a:cubicBezTo>
                <a:lnTo>
                  <a:pt x="17147" y="35485"/>
                </a:lnTo>
                <a:cubicBezTo>
                  <a:pt x="17147" y="35542"/>
                  <a:pt x="17179" y="35574"/>
                  <a:pt x="17236" y="35574"/>
                </a:cubicBezTo>
                <a:cubicBezTo>
                  <a:pt x="17282" y="35574"/>
                  <a:pt x="17328" y="35542"/>
                  <a:pt x="17328" y="35485"/>
                </a:cubicBezTo>
                <a:lnTo>
                  <a:pt x="17328" y="34586"/>
                </a:lnTo>
                <a:cubicBezTo>
                  <a:pt x="17328" y="34540"/>
                  <a:pt x="17282" y="34494"/>
                  <a:pt x="17236" y="34494"/>
                </a:cubicBezTo>
                <a:close/>
                <a:moveTo>
                  <a:pt x="17236" y="36746"/>
                </a:moveTo>
                <a:cubicBezTo>
                  <a:pt x="17179" y="36746"/>
                  <a:pt x="17147" y="36789"/>
                  <a:pt x="17147" y="36835"/>
                </a:cubicBezTo>
                <a:lnTo>
                  <a:pt x="17147" y="37734"/>
                </a:lnTo>
                <a:cubicBezTo>
                  <a:pt x="17147" y="37791"/>
                  <a:pt x="17179" y="37826"/>
                  <a:pt x="17236" y="37826"/>
                </a:cubicBezTo>
                <a:cubicBezTo>
                  <a:pt x="17282" y="37826"/>
                  <a:pt x="17328" y="37791"/>
                  <a:pt x="17328" y="37734"/>
                </a:cubicBezTo>
                <a:lnTo>
                  <a:pt x="17328" y="36835"/>
                </a:lnTo>
                <a:cubicBezTo>
                  <a:pt x="17328" y="36789"/>
                  <a:pt x="17282" y="36746"/>
                  <a:pt x="17236" y="36746"/>
                </a:cubicBezTo>
                <a:close/>
                <a:moveTo>
                  <a:pt x="17236" y="38995"/>
                </a:moveTo>
                <a:cubicBezTo>
                  <a:pt x="17179" y="38995"/>
                  <a:pt x="17147" y="39041"/>
                  <a:pt x="17147" y="39085"/>
                </a:cubicBezTo>
                <a:lnTo>
                  <a:pt x="17147" y="39986"/>
                </a:lnTo>
                <a:cubicBezTo>
                  <a:pt x="17147" y="40043"/>
                  <a:pt x="17179" y="40075"/>
                  <a:pt x="17236" y="40075"/>
                </a:cubicBezTo>
                <a:cubicBezTo>
                  <a:pt x="17282" y="40075"/>
                  <a:pt x="17328" y="40043"/>
                  <a:pt x="17328" y="39986"/>
                </a:cubicBezTo>
                <a:lnTo>
                  <a:pt x="17328" y="39085"/>
                </a:lnTo>
                <a:cubicBezTo>
                  <a:pt x="17328" y="39041"/>
                  <a:pt x="17282" y="38995"/>
                  <a:pt x="17236" y="389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6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exend SemiBold"/>
              <a:buNone/>
              <a:defRPr b="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1"/>
          </p:nvPr>
        </p:nvSpPr>
        <p:spPr>
          <a:xfrm>
            <a:off x="715125" y="1162025"/>
            <a:ext cx="3645000" cy="3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2"/>
          </p:nvPr>
        </p:nvSpPr>
        <p:spPr>
          <a:xfrm>
            <a:off x="4511145" y="1162025"/>
            <a:ext cx="3645000" cy="3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73" name="Google Shape;173;p16"/>
          <p:cNvGrpSpPr/>
          <p:nvPr/>
        </p:nvGrpSpPr>
        <p:grpSpPr>
          <a:xfrm>
            <a:off x="-1249784" y="-993416"/>
            <a:ext cx="10854218" cy="6208200"/>
            <a:chOff x="-1249784" y="-993416"/>
            <a:chExt cx="10854218" cy="6208200"/>
          </a:xfrm>
        </p:grpSpPr>
        <p:sp>
          <p:nvSpPr>
            <p:cNvPr id="174" name="Google Shape;174;p16"/>
            <p:cNvSpPr/>
            <p:nvPr/>
          </p:nvSpPr>
          <p:spPr>
            <a:xfrm rot="-5400000">
              <a:off x="8332325" y="3942676"/>
              <a:ext cx="1358782" cy="1185435"/>
            </a:xfrm>
            <a:custGeom>
              <a:avLst/>
              <a:gdLst/>
              <a:ahLst/>
              <a:cxnLst/>
              <a:rect l="l" t="t" r="r" b="b"/>
              <a:pathLst>
                <a:path w="14368" h="12535" extrusionOk="0">
                  <a:moveTo>
                    <a:pt x="89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35"/>
                    <a:pt x="46" y="181"/>
                    <a:pt x="89" y="181"/>
                  </a:cubicBezTo>
                  <a:lnTo>
                    <a:pt x="991" y="181"/>
                  </a:lnTo>
                  <a:cubicBezTo>
                    <a:pt x="1034" y="181"/>
                    <a:pt x="1080" y="135"/>
                    <a:pt x="1080" y="92"/>
                  </a:cubicBezTo>
                  <a:cubicBezTo>
                    <a:pt x="1080" y="46"/>
                    <a:pt x="1034" y="0"/>
                    <a:pt x="991" y="0"/>
                  </a:cubicBezTo>
                  <a:close/>
                  <a:moveTo>
                    <a:pt x="2341" y="0"/>
                  </a:moveTo>
                  <a:cubicBezTo>
                    <a:pt x="2295" y="0"/>
                    <a:pt x="2249" y="46"/>
                    <a:pt x="2249" y="92"/>
                  </a:cubicBezTo>
                  <a:cubicBezTo>
                    <a:pt x="2249" y="135"/>
                    <a:pt x="2295" y="181"/>
                    <a:pt x="2341" y="181"/>
                  </a:cubicBezTo>
                  <a:lnTo>
                    <a:pt x="3240" y="181"/>
                  </a:lnTo>
                  <a:cubicBezTo>
                    <a:pt x="3286" y="181"/>
                    <a:pt x="3330" y="135"/>
                    <a:pt x="3330" y="92"/>
                  </a:cubicBezTo>
                  <a:cubicBezTo>
                    <a:pt x="3330" y="46"/>
                    <a:pt x="3286" y="0"/>
                    <a:pt x="3240" y="0"/>
                  </a:cubicBezTo>
                  <a:close/>
                  <a:moveTo>
                    <a:pt x="4590" y="0"/>
                  </a:moveTo>
                  <a:cubicBezTo>
                    <a:pt x="4545" y="0"/>
                    <a:pt x="4501" y="46"/>
                    <a:pt x="4501" y="92"/>
                  </a:cubicBezTo>
                  <a:cubicBezTo>
                    <a:pt x="4501" y="135"/>
                    <a:pt x="4545" y="181"/>
                    <a:pt x="4590" y="181"/>
                  </a:cubicBezTo>
                  <a:lnTo>
                    <a:pt x="5490" y="181"/>
                  </a:lnTo>
                  <a:cubicBezTo>
                    <a:pt x="5536" y="181"/>
                    <a:pt x="5581" y="135"/>
                    <a:pt x="5581" y="92"/>
                  </a:cubicBezTo>
                  <a:cubicBezTo>
                    <a:pt x="5581" y="46"/>
                    <a:pt x="5536" y="0"/>
                    <a:pt x="5490" y="0"/>
                  </a:cubicBezTo>
                  <a:close/>
                  <a:moveTo>
                    <a:pt x="6840" y="0"/>
                  </a:moveTo>
                  <a:cubicBezTo>
                    <a:pt x="6796" y="0"/>
                    <a:pt x="6751" y="46"/>
                    <a:pt x="6751" y="92"/>
                  </a:cubicBezTo>
                  <a:cubicBezTo>
                    <a:pt x="6751" y="135"/>
                    <a:pt x="6796" y="181"/>
                    <a:pt x="6840" y="181"/>
                  </a:cubicBezTo>
                  <a:lnTo>
                    <a:pt x="6942" y="181"/>
                  </a:lnTo>
                  <a:cubicBezTo>
                    <a:pt x="7212" y="181"/>
                    <a:pt x="7472" y="192"/>
                    <a:pt x="7731" y="227"/>
                  </a:cubicBezTo>
                  <a:cubicBezTo>
                    <a:pt x="7774" y="227"/>
                    <a:pt x="7820" y="192"/>
                    <a:pt x="7831" y="149"/>
                  </a:cubicBezTo>
                  <a:cubicBezTo>
                    <a:pt x="7831" y="92"/>
                    <a:pt x="7798" y="46"/>
                    <a:pt x="7752" y="46"/>
                  </a:cubicBezTo>
                  <a:cubicBezTo>
                    <a:pt x="7482" y="14"/>
                    <a:pt x="7212" y="0"/>
                    <a:pt x="6942" y="0"/>
                  </a:cubicBezTo>
                  <a:close/>
                  <a:moveTo>
                    <a:pt x="9064" y="314"/>
                  </a:moveTo>
                  <a:cubicBezTo>
                    <a:pt x="9020" y="314"/>
                    <a:pt x="8987" y="335"/>
                    <a:pt x="8978" y="373"/>
                  </a:cubicBezTo>
                  <a:cubicBezTo>
                    <a:pt x="8957" y="419"/>
                    <a:pt x="8989" y="473"/>
                    <a:pt x="9035" y="486"/>
                  </a:cubicBezTo>
                  <a:cubicBezTo>
                    <a:pt x="9316" y="575"/>
                    <a:pt x="9596" y="675"/>
                    <a:pt x="9867" y="800"/>
                  </a:cubicBezTo>
                  <a:cubicBezTo>
                    <a:pt x="9877" y="802"/>
                    <a:pt x="9887" y="803"/>
                    <a:pt x="9898" y="803"/>
                  </a:cubicBezTo>
                  <a:cubicBezTo>
                    <a:pt x="9936" y="803"/>
                    <a:pt x="9974" y="787"/>
                    <a:pt x="9991" y="743"/>
                  </a:cubicBezTo>
                  <a:cubicBezTo>
                    <a:pt x="10002" y="700"/>
                    <a:pt x="9991" y="654"/>
                    <a:pt x="9945" y="632"/>
                  </a:cubicBezTo>
                  <a:cubicBezTo>
                    <a:pt x="9664" y="508"/>
                    <a:pt x="9383" y="405"/>
                    <a:pt x="9092" y="316"/>
                  </a:cubicBezTo>
                  <a:cubicBezTo>
                    <a:pt x="9082" y="314"/>
                    <a:pt x="9073" y="314"/>
                    <a:pt x="9064" y="314"/>
                  </a:cubicBezTo>
                  <a:close/>
                  <a:moveTo>
                    <a:pt x="11079" y="1276"/>
                  </a:moveTo>
                  <a:cubicBezTo>
                    <a:pt x="11052" y="1276"/>
                    <a:pt x="11024" y="1291"/>
                    <a:pt x="11003" y="1318"/>
                  </a:cubicBezTo>
                  <a:cubicBezTo>
                    <a:pt x="10982" y="1364"/>
                    <a:pt x="10992" y="1418"/>
                    <a:pt x="11025" y="1442"/>
                  </a:cubicBezTo>
                  <a:cubicBezTo>
                    <a:pt x="11273" y="1610"/>
                    <a:pt x="11511" y="1791"/>
                    <a:pt x="11735" y="1993"/>
                  </a:cubicBezTo>
                  <a:cubicBezTo>
                    <a:pt x="11749" y="2007"/>
                    <a:pt x="11766" y="2013"/>
                    <a:pt x="11785" y="2013"/>
                  </a:cubicBezTo>
                  <a:cubicBezTo>
                    <a:pt x="11811" y="2013"/>
                    <a:pt x="11839" y="2001"/>
                    <a:pt x="11859" y="1982"/>
                  </a:cubicBezTo>
                  <a:cubicBezTo>
                    <a:pt x="11892" y="1947"/>
                    <a:pt x="11892" y="1890"/>
                    <a:pt x="11848" y="1858"/>
                  </a:cubicBezTo>
                  <a:cubicBezTo>
                    <a:pt x="11622" y="1656"/>
                    <a:pt x="11387" y="1464"/>
                    <a:pt x="11127" y="1296"/>
                  </a:cubicBezTo>
                  <a:cubicBezTo>
                    <a:pt x="11113" y="1282"/>
                    <a:pt x="11096" y="1276"/>
                    <a:pt x="11079" y="1276"/>
                  </a:cubicBezTo>
                  <a:close/>
                  <a:moveTo>
                    <a:pt x="12715" y="2811"/>
                  </a:moveTo>
                  <a:cubicBezTo>
                    <a:pt x="12696" y="2811"/>
                    <a:pt x="12676" y="2816"/>
                    <a:pt x="12658" y="2825"/>
                  </a:cubicBezTo>
                  <a:cubicBezTo>
                    <a:pt x="12623" y="2860"/>
                    <a:pt x="12613" y="2916"/>
                    <a:pt x="12645" y="2960"/>
                  </a:cubicBezTo>
                  <a:cubicBezTo>
                    <a:pt x="12826" y="3186"/>
                    <a:pt x="12996" y="3432"/>
                    <a:pt x="13153" y="3691"/>
                  </a:cubicBezTo>
                  <a:cubicBezTo>
                    <a:pt x="13166" y="3714"/>
                    <a:pt x="13195" y="3731"/>
                    <a:pt x="13225" y="3731"/>
                  </a:cubicBezTo>
                  <a:cubicBezTo>
                    <a:pt x="13242" y="3731"/>
                    <a:pt x="13260" y="3726"/>
                    <a:pt x="13277" y="3713"/>
                  </a:cubicBezTo>
                  <a:cubicBezTo>
                    <a:pt x="13320" y="3691"/>
                    <a:pt x="13333" y="3635"/>
                    <a:pt x="13309" y="3591"/>
                  </a:cubicBezTo>
                  <a:cubicBezTo>
                    <a:pt x="13153" y="3332"/>
                    <a:pt x="12972" y="3084"/>
                    <a:pt x="12793" y="2849"/>
                  </a:cubicBezTo>
                  <a:cubicBezTo>
                    <a:pt x="12773" y="2822"/>
                    <a:pt x="12744" y="2811"/>
                    <a:pt x="12715" y="2811"/>
                  </a:cubicBezTo>
                  <a:close/>
                  <a:moveTo>
                    <a:pt x="13818" y="4763"/>
                  </a:moveTo>
                  <a:cubicBezTo>
                    <a:pt x="13806" y="4763"/>
                    <a:pt x="13793" y="4766"/>
                    <a:pt x="13782" y="4771"/>
                  </a:cubicBezTo>
                  <a:cubicBezTo>
                    <a:pt x="13738" y="4782"/>
                    <a:pt x="13714" y="4839"/>
                    <a:pt x="13725" y="4885"/>
                  </a:cubicBezTo>
                  <a:cubicBezTo>
                    <a:pt x="13828" y="5166"/>
                    <a:pt x="13917" y="5446"/>
                    <a:pt x="13984" y="5738"/>
                  </a:cubicBezTo>
                  <a:cubicBezTo>
                    <a:pt x="13993" y="5777"/>
                    <a:pt x="14036" y="5809"/>
                    <a:pt x="14077" y="5809"/>
                  </a:cubicBezTo>
                  <a:cubicBezTo>
                    <a:pt x="14084" y="5809"/>
                    <a:pt x="14091" y="5808"/>
                    <a:pt x="14098" y="5806"/>
                  </a:cubicBezTo>
                  <a:cubicBezTo>
                    <a:pt x="14143" y="5795"/>
                    <a:pt x="14176" y="5738"/>
                    <a:pt x="14165" y="5695"/>
                  </a:cubicBezTo>
                  <a:cubicBezTo>
                    <a:pt x="14098" y="5401"/>
                    <a:pt x="14008" y="5109"/>
                    <a:pt x="13895" y="4828"/>
                  </a:cubicBezTo>
                  <a:cubicBezTo>
                    <a:pt x="13887" y="4786"/>
                    <a:pt x="13854" y="4763"/>
                    <a:pt x="13818" y="4763"/>
                  </a:cubicBezTo>
                  <a:close/>
                  <a:moveTo>
                    <a:pt x="14265" y="6953"/>
                  </a:moveTo>
                  <a:cubicBezTo>
                    <a:pt x="14211" y="6967"/>
                    <a:pt x="14176" y="6999"/>
                    <a:pt x="14176" y="7056"/>
                  </a:cubicBezTo>
                  <a:cubicBezTo>
                    <a:pt x="14187" y="7180"/>
                    <a:pt x="14187" y="7304"/>
                    <a:pt x="14187" y="7426"/>
                  </a:cubicBezTo>
                  <a:lnTo>
                    <a:pt x="14187" y="7944"/>
                  </a:lnTo>
                  <a:cubicBezTo>
                    <a:pt x="14187" y="8001"/>
                    <a:pt x="14222" y="8033"/>
                    <a:pt x="14278" y="8033"/>
                  </a:cubicBezTo>
                  <a:cubicBezTo>
                    <a:pt x="14322" y="8033"/>
                    <a:pt x="14368" y="8001"/>
                    <a:pt x="14368" y="7944"/>
                  </a:cubicBezTo>
                  <a:lnTo>
                    <a:pt x="14368" y="7426"/>
                  </a:lnTo>
                  <a:cubicBezTo>
                    <a:pt x="14368" y="7291"/>
                    <a:pt x="14368" y="7169"/>
                    <a:pt x="14357" y="7045"/>
                  </a:cubicBezTo>
                  <a:cubicBezTo>
                    <a:pt x="14357" y="6999"/>
                    <a:pt x="14311" y="6953"/>
                    <a:pt x="14265" y="6953"/>
                  </a:cubicBezTo>
                  <a:close/>
                  <a:moveTo>
                    <a:pt x="14278" y="9205"/>
                  </a:moveTo>
                  <a:cubicBezTo>
                    <a:pt x="14222" y="9205"/>
                    <a:pt x="14187" y="9248"/>
                    <a:pt x="14187" y="9294"/>
                  </a:cubicBezTo>
                  <a:lnTo>
                    <a:pt x="14187" y="10193"/>
                  </a:lnTo>
                  <a:cubicBezTo>
                    <a:pt x="14187" y="10250"/>
                    <a:pt x="14222" y="10285"/>
                    <a:pt x="14278" y="10285"/>
                  </a:cubicBezTo>
                  <a:cubicBezTo>
                    <a:pt x="14322" y="10285"/>
                    <a:pt x="14368" y="10250"/>
                    <a:pt x="14368" y="10193"/>
                  </a:cubicBezTo>
                  <a:lnTo>
                    <a:pt x="14368" y="9294"/>
                  </a:lnTo>
                  <a:cubicBezTo>
                    <a:pt x="14368" y="9248"/>
                    <a:pt x="14322" y="9205"/>
                    <a:pt x="14278" y="9205"/>
                  </a:cubicBezTo>
                  <a:close/>
                  <a:moveTo>
                    <a:pt x="14278" y="11454"/>
                  </a:moveTo>
                  <a:cubicBezTo>
                    <a:pt x="14222" y="11454"/>
                    <a:pt x="14187" y="11500"/>
                    <a:pt x="14187" y="11543"/>
                  </a:cubicBezTo>
                  <a:lnTo>
                    <a:pt x="14187" y="12445"/>
                  </a:lnTo>
                  <a:cubicBezTo>
                    <a:pt x="14187" y="12502"/>
                    <a:pt x="14222" y="12534"/>
                    <a:pt x="14278" y="12534"/>
                  </a:cubicBezTo>
                  <a:cubicBezTo>
                    <a:pt x="14322" y="12534"/>
                    <a:pt x="14368" y="12502"/>
                    <a:pt x="14368" y="12445"/>
                  </a:cubicBezTo>
                  <a:lnTo>
                    <a:pt x="14368" y="11543"/>
                  </a:lnTo>
                  <a:cubicBezTo>
                    <a:pt x="14368" y="11500"/>
                    <a:pt x="14322" y="11454"/>
                    <a:pt x="14278" y="11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 rot="5400000">
              <a:off x="-346575" y="-1896625"/>
              <a:ext cx="1376016" cy="3182435"/>
            </a:xfrm>
            <a:custGeom>
              <a:avLst/>
              <a:gdLst/>
              <a:ahLst/>
              <a:cxnLst/>
              <a:rect l="l" t="t" r="r" b="b"/>
              <a:pathLst>
                <a:path w="17328" h="40076" extrusionOk="0">
                  <a:moveTo>
                    <a:pt x="8460" y="0"/>
                  </a:moveTo>
                  <a:cubicBezTo>
                    <a:pt x="8147" y="14"/>
                    <a:pt x="7842" y="36"/>
                    <a:pt x="7561" y="68"/>
                  </a:cubicBezTo>
                  <a:cubicBezTo>
                    <a:pt x="7505" y="68"/>
                    <a:pt x="7472" y="114"/>
                    <a:pt x="7472" y="160"/>
                  </a:cubicBezTo>
                  <a:cubicBezTo>
                    <a:pt x="7482" y="209"/>
                    <a:pt x="7516" y="240"/>
                    <a:pt x="7555" y="240"/>
                  </a:cubicBezTo>
                  <a:cubicBezTo>
                    <a:pt x="7560" y="240"/>
                    <a:pt x="7566" y="239"/>
                    <a:pt x="7572" y="238"/>
                  </a:cubicBezTo>
                  <a:cubicBezTo>
                    <a:pt x="7864" y="216"/>
                    <a:pt x="8158" y="192"/>
                    <a:pt x="8460" y="181"/>
                  </a:cubicBezTo>
                  <a:cubicBezTo>
                    <a:pt x="8517" y="181"/>
                    <a:pt x="8552" y="149"/>
                    <a:pt x="8552" y="92"/>
                  </a:cubicBezTo>
                  <a:cubicBezTo>
                    <a:pt x="8552" y="46"/>
                    <a:pt x="8506" y="0"/>
                    <a:pt x="8460" y="0"/>
                  </a:cubicBezTo>
                  <a:close/>
                  <a:moveTo>
                    <a:pt x="9802" y="55"/>
                  </a:moveTo>
                  <a:cubicBezTo>
                    <a:pt x="9757" y="55"/>
                    <a:pt x="9721" y="88"/>
                    <a:pt x="9721" y="135"/>
                  </a:cubicBezTo>
                  <a:cubicBezTo>
                    <a:pt x="9711" y="181"/>
                    <a:pt x="9754" y="227"/>
                    <a:pt x="9800" y="238"/>
                  </a:cubicBezTo>
                  <a:cubicBezTo>
                    <a:pt x="10105" y="260"/>
                    <a:pt x="10396" y="316"/>
                    <a:pt x="10677" y="373"/>
                  </a:cubicBezTo>
                  <a:cubicBezTo>
                    <a:pt x="10683" y="374"/>
                    <a:pt x="10689" y="375"/>
                    <a:pt x="10695" y="375"/>
                  </a:cubicBezTo>
                  <a:cubicBezTo>
                    <a:pt x="10734" y="375"/>
                    <a:pt x="10768" y="345"/>
                    <a:pt x="10780" y="306"/>
                  </a:cubicBezTo>
                  <a:cubicBezTo>
                    <a:pt x="10791" y="249"/>
                    <a:pt x="10766" y="203"/>
                    <a:pt x="10712" y="192"/>
                  </a:cubicBezTo>
                  <a:cubicBezTo>
                    <a:pt x="10429" y="135"/>
                    <a:pt x="10126" y="92"/>
                    <a:pt x="9821" y="57"/>
                  </a:cubicBezTo>
                  <a:cubicBezTo>
                    <a:pt x="9815" y="56"/>
                    <a:pt x="9808" y="55"/>
                    <a:pt x="9802" y="55"/>
                  </a:cubicBezTo>
                  <a:close/>
                  <a:moveTo>
                    <a:pt x="6238" y="292"/>
                  </a:moveTo>
                  <a:cubicBezTo>
                    <a:pt x="6230" y="292"/>
                    <a:pt x="6221" y="293"/>
                    <a:pt x="6211" y="295"/>
                  </a:cubicBezTo>
                  <a:cubicBezTo>
                    <a:pt x="5906" y="362"/>
                    <a:pt x="5625" y="451"/>
                    <a:pt x="5345" y="540"/>
                  </a:cubicBezTo>
                  <a:cubicBezTo>
                    <a:pt x="5299" y="565"/>
                    <a:pt x="5277" y="608"/>
                    <a:pt x="5288" y="665"/>
                  </a:cubicBezTo>
                  <a:cubicBezTo>
                    <a:pt x="5308" y="703"/>
                    <a:pt x="5341" y="724"/>
                    <a:pt x="5378" y="724"/>
                  </a:cubicBezTo>
                  <a:cubicBezTo>
                    <a:pt x="5386" y="724"/>
                    <a:pt x="5393" y="723"/>
                    <a:pt x="5401" y="721"/>
                  </a:cubicBezTo>
                  <a:cubicBezTo>
                    <a:pt x="5671" y="621"/>
                    <a:pt x="5963" y="540"/>
                    <a:pt x="6257" y="462"/>
                  </a:cubicBezTo>
                  <a:cubicBezTo>
                    <a:pt x="6300" y="451"/>
                    <a:pt x="6335" y="405"/>
                    <a:pt x="6325" y="362"/>
                  </a:cubicBezTo>
                  <a:cubicBezTo>
                    <a:pt x="6313" y="315"/>
                    <a:pt x="6281" y="292"/>
                    <a:pt x="6238" y="292"/>
                  </a:cubicBezTo>
                  <a:close/>
                  <a:moveTo>
                    <a:pt x="11980" y="578"/>
                  </a:moveTo>
                  <a:cubicBezTo>
                    <a:pt x="11945" y="578"/>
                    <a:pt x="11911" y="601"/>
                    <a:pt x="11903" y="643"/>
                  </a:cubicBezTo>
                  <a:cubicBezTo>
                    <a:pt x="11881" y="689"/>
                    <a:pt x="11903" y="732"/>
                    <a:pt x="11949" y="756"/>
                  </a:cubicBezTo>
                  <a:cubicBezTo>
                    <a:pt x="12230" y="867"/>
                    <a:pt x="12500" y="991"/>
                    <a:pt x="12748" y="1137"/>
                  </a:cubicBezTo>
                  <a:cubicBezTo>
                    <a:pt x="12760" y="1144"/>
                    <a:pt x="12774" y="1147"/>
                    <a:pt x="12787" y="1147"/>
                  </a:cubicBezTo>
                  <a:cubicBezTo>
                    <a:pt x="12821" y="1147"/>
                    <a:pt x="12855" y="1128"/>
                    <a:pt x="12872" y="1105"/>
                  </a:cubicBezTo>
                  <a:cubicBezTo>
                    <a:pt x="12894" y="1059"/>
                    <a:pt x="12883" y="1002"/>
                    <a:pt x="12837" y="981"/>
                  </a:cubicBezTo>
                  <a:cubicBezTo>
                    <a:pt x="12578" y="835"/>
                    <a:pt x="12308" y="700"/>
                    <a:pt x="12016" y="586"/>
                  </a:cubicBezTo>
                  <a:cubicBezTo>
                    <a:pt x="12005" y="581"/>
                    <a:pt x="11992" y="578"/>
                    <a:pt x="11980" y="578"/>
                  </a:cubicBezTo>
                  <a:close/>
                  <a:moveTo>
                    <a:pt x="4143" y="1093"/>
                  </a:moveTo>
                  <a:cubicBezTo>
                    <a:pt x="4127" y="1093"/>
                    <a:pt x="4111" y="1097"/>
                    <a:pt x="4097" y="1105"/>
                  </a:cubicBezTo>
                  <a:cubicBezTo>
                    <a:pt x="3827" y="1251"/>
                    <a:pt x="3568" y="1418"/>
                    <a:pt x="3330" y="1588"/>
                  </a:cubicBezTo>
                  <a:cubicBezTo>
                    <a:pt x="3298" y="1610"/>
                    <a:pt x="3287" y="1666"/>
                    <a:pt x="3309" y="1712"/>
                  </a:cubicBezTo>
                  <a:cubicBezTo>
                    <a:pt x="3328" y="1738"/>
                    <a:pt x="3355" y="1748"/>
                    <a:pt x="3381" y="1748"/>
                  </a:cubicBezTo>
                  <a:cubicBezTo>
                    <a:pt x="3400" y="1748"/>
                    <a:pt x="3418" y="1743"/>
                    <a:pt x="3433" y="1734"/>
                  </a:cubicBezTo>
                  <a:cubicBezTo>
                    <a:pt x="3668" y="1566"/>
                    <a:pt x="3916" y="1407"/>
                    <a:pt x="4186" y="1261"/>
                  </a:cubicBezTo>
                  <a:cubicBezTo>
                    <a:pt x="4232" y="1240"/>
                    <a:pt x="4243" y="1183"/>
                    <a:pt x="4219" y="1137"/>
                  </a:cubicBezTo>
                  <a:cubicBezTo>
                    <a:pt x="4204" y="1108"/>
                    <a:pt x="4174" y="1093"/>
                    <a:pt x="4143" y="1093"/>
                  </a:cubicBezTo>
                  <a:close/>
                  <a:moveTo>
                    <a:pt x="13905" y="1722"/>
                  </a:moveTo>
                  <a:cubicBezTo>
                    <a:pt x="13881" y="1722"/>
                    <a:pt x="13856" y="1732"/>
                    <a:pt x="13839" y="1755"/>
                  </a:cubicBezTo>
                  <a:cubicBezTo>
                    <a:pt x="13804" y="1791"/>
                    <a:pt x="13817" y="1847"/>
                    <a:pt x="13850" y="1880"/>
                  </a:cubicBezTo>
                  <a:cubicBezTo>
                    <a:pt x="14087" y="2071"/>
                    <a:pt x="14301" y="2274"/>
                    <a:pt x="14503" y="2487"/>
                  </a:cubicBezTo>
                  <a:cubicBezTo>
                    <a:pt x="14519" y="2505"/>
                    <a:pt x="14542" y="2514"/>
                    <a:pt x="14566" y="2514"/>
                  </a:cubicBezTo>
                  <a:cubicBezTo>
                    <a:pt x="14590" y="2514"/>
                    <a:pt x="14615" y="2505"/>
                    <a:pt x="14638" y="2487"/>
                  </a:cubicBezTo>
                  <a:cubicBezTo>
                    <a:pt x="14671" y="2455"/>
                    <a:pt x="14671" y="2398"/>
                    <a:pt x="14638" y="2363"/>
                  </a:cubicBezTo>
                  <a:cubicBezTo>
                    <a:pt x="14425" y="2139"/>
                    <a:pt x="14209" y="1936"/>
                    <a:pt x="13963" y="1745"/>
                  </a:cubicBezTo>
                  <a:cubicBezTo>
                    <a:pt x="13947" y="1730"/>
                    <a:pt x="13926" y="1722"/>
                    <a:pt x="13905" y="1722"/>
                  </a:cubicBezTo>
                  <a:close/>
                  <a:moveTo>
                    <a:pt x="2359" y="2452"/>
                  </a:moveTo>
                  <a:cubicBezTo>
                    <a:pt x="2335" y="2452"/>
                    <a:pt x="2312" y="2460"/>
                    <a:pt x="2296" y="2476"/>
                  </a:cubicBezTo>
                  <a:cubicBezTo>
                    <a:pt x="2083" y="2701"/>
                    <a:pt x="1880" y="2927"/>
                    <a:pt x="1699" y="3162"/>
                  </a:cubicBezTo>
                  <a:cubicBezTo>
                    <a:pt x="1678" y="3208"/>
                    <a:pt x="1678" y="3265"/>
                    <a:pt x="1721" y="3286"/>
                  </a:cubicBezTo>
                  <a:cubicBezTo>
                    <a:pt x="1735" y="3301"/>
                    <a:pt x="1754" y="3307"/>
                    <a:pt x="1772" y="3307"/>
                  </a:cubicBezTo>
                  <a:cubicBezTo>
                    <a:pt x="1799" y="3307"/>
                    <a:pt x="1826" y="3295"/>
                    <a:pt x="1845" y="3276"/>
                  </a:cubicBezTo>
                  <a:cubicBezTo>
                    <a:pt x="2026" y="3052"/>
                    <a:pt x="2218" y="2825"/>
                    <a:pt x="2431" y="2601"/>
                  </a:cubicBezTo>
                  <a:cubicBezTo>
                    <a:pt x="2463" y="2566"/>
                    <a:pt x="2463" y="2512"/>
                    <a:pt x="2431" y="2476"/>
                  </a:cubicBezTo>
                  <a:cubicBezTo>
                    <a:pt x="2408" y="2460"/>
                    <a:pt x="2382" y="2452"/>
                    <a:pt x="2359" y="2452"/>
                  </a:cubicBezTo>
                  <a:close/>
                  <a:moveTo>
                    <a:pt x="15431" y="3373"/>
                  </a:moveTo>
                  <a:cubicBezTo>
                    <a:pt x="15412" y="3373"/>
                    <a:pt x="15394" y="3379"/>
                    <a:pt x="15381" y="3389"/>
                  </a:cubicBezTo>
                  <a:cubicBezTo>
                    <a:pt x="15335" y="3421"/>
                    <a:pt x="15324" y="3478"/>
                    <a:pt x="15357" y="3511"/>
                  </a:cubicBezTo>
                  <a:cubicBezTo>
                    <a:pt x="15527" y="3759"/>
                    <a:pt x="15683" y="4018"/>
                    <a:pt x="15829" y="4267"/>
                  </a:cubicBezTo>
                  <a:cubicBezTo>
                    <a:pt x="15845" y="4295"/>
                    <a:pt x="15876" y="4310"/>
                    <a:pt x="15907" y="4310"/>
                  </a:cubicBezTo>
                  <a:cubicBezTo>
                    <a:pt x="15923" y="4310"/>
                    <a:pt x="15939" y="4306"/>
                    <a:pt x="15953" y="4299"/>
                  </a:cubicBezTo>
                  <a:cubicBezTo>
                    <a:pt x="15999" y="4277"/>
                    <a:pt x="16010" y="4221"/>
                    <a:pt x="15988" y="4175"/>
                  </a:cubicBezTo>
                  <a:cubicBezTo>
                    <a:pt x="15843" y="3929"/>
                    <a:pt x="15683" y="3670"/>
                    <a:pt x="15505" y="3411"/>
                  </a:cubicBezTo>
                  <a:cubicBezTo>
                    <a:pt x="15485" y="3384"/>
                    <a:pt x="15457" y="3373"/>
                    <a:pt x="15431" y="3373"/>
                  </a:cubicBezTo>
                  <a:close/>
                  <a:moveTo>
                    <a:pt x="1037" y="4265"/>
                  </a:moveTo>
                  <a:cubicBezTo>
                    <a:pt x="1008" y="4265"/>
                    <a:pt x="984" y="4281"/>
                    <a:pt x="968" y="4310"/>
                  </a:cubicBezTo>
                  <a:cubicBezTo>
                    <a:pt x="811" y="4591"/>
                    <a:pt x="687" y="4861"/>
                    <a:pt x="573" y="5131"/>
                  </a:cubicBezTo>
                  <a:cubicBezTo>
                    <a:pt x="552" y="5177"/>
                    <a:pt x="573" y="5233"/>
                    <a:pt x="619" y="5244"/>
                  </a:cubicBezTo>
                  <a:cubicBezTo>
                    <a:pt x="631" y="5250"/>
                    <a:pt x="644" y="5252"/>
                    <a:pt x="657" y="5252"/>
                  </a:cubicBezTo>
                  <a:cubicBezTo>
                    <a:pt x="693" y="5252"/>
                    <a:pt x="728" y="5232"/>
                    <a:pt x="744" y="5198"/>
                  </a:cubicBezTo>
                  <a:cubicBezTo>
                    <a:pt x="843" y="4942"/>
                    <a:pt x="968" y="4672"/>
                    <a:pt x="1127" y="4388"/>
                  </a:cubicBezTo>
                  <a:cubicBezTo>
                    <a:pt x="1149" y="4356"/>
                    <a:pt x="1127" y="4299"/>
                    <a:pt x="1081" y="4277"/>
                  </a:cubicBezTo>
                  <a:cubicBezTo>
                    <a:pt x="1066" y="4269"/>
                    <a:pt x="1051" y="4265"/>
                    <a:pt x="1037" y="4265"/>
                  </a:cubicBezTo>
                  <a:close/>
                  <a:moveTo>
                    <a:pt x="16508" y="5348"/>
                  </a:moveTo>
                  <a:cubicBezTo>
                    <a:pt x="16496" y="5348"/>
                    <a:pt x="16484" y="5351"/>
                    <a:pt x="16472" y="5357"/>
                  </a:cubicBezTo>
                  <a:cubicBezTo>
                    <a:pt x="16426" y="5379"/>
                    <a:pt x="16404" y="5425"/>
                    <a:pt x="16415" y="5468"/>
                  </a:cubicBezTo>
                  <a:cubicBezTo>
                    <a:pt x="16539" y="5762"/>
                    <a:pt x="16639" y="6054"/>
                    <a:pt x="16731" y="6313"/>
                  </a:cubicBezTo>
                  <a:cubicBezTo>
                    <a:pt x="16740" y="6351"/>
                    <a:pt x="16780" y="6373"/>
                    <a:pt x="16819" y="6373"/>
                  </a:cubicBezTo>
                  <a:cubicBezTo>
                    <a:pt x="16826" y="6373"/>
                    <a:pt x="16834" y="6372"/>
                    <a:pt x="16842" y="6370"/>
                  </a:cubicBezTo>
                  <a:cubicBezTo>
                    <a:pt x="16887" y="6359"/>
                    <a:pt x="16923" y="6302"/>
                    <a:pt x="16898" y="6257"/>
                  </a:cubicBezTo>
                  <a:cubicBezTo>
                    <a:pt x="16820" y="5987"/>
                    <a:pt x="16707" y="5706"/>
                    <a:pt x="16585" y="5401"/>
                  </a:cubicBezTo>
                  <a:cubicBezTo>
                    <a:pt x="16567" y="5369"/>
                    <a:pt x="16540" y="5348"/>
                    <a:pt x="16508" y="5348"/>
                  </a:cubicBezTo>
                  <a:close/>
                  <a:moveTo>
                    <a:pt x="236" y="6356"/>
                  </a:moveTo>
                  <a:cubicBezTo>
                    <a:pt x="191" y="6356"/>
                    <a:pt x="156" y="6388"/>
                    <a:pt x="147" y="6427"/>
                  </a:cubicBezTo>
                  <a:cubicBezTo>
                    <a:pt x="47" y="6832"/>
                    <a:pt x="12" y="7145"/>
                    <a:pt x="1" y="7337"/>
                  </a:cubicBezTo>
                  <a:cubicBezTo>
                    <a:pt x="1" y="7383"/>
                    <a:pt x="33" y="7426"/>
                    <a:pt x="90" y="7426"/>
                  </a:cubicBezTo>
                  <a:cubicBezTo>
                    <a:pt x="136" y="7426"/>
                    <a:pt x="182" y="7393"/>
                    <a:pt x="182" y="7337"/>
                  </a:cubicBezTo>
                  <a:cubicBezTo>
                    <a:pt x="193" y="7169"/>
                    <a:pt x="225" y="6864"/>
                    <a:pt x="317" y="6470"/>
                  </a:cubicBezTo>
                  <a:cubicBezTo>
                    <a:pt x="338" y="6427"/>
                    <a:pt x="303" y="6370"/>
                    <a:pt x="260" y="6359"/>
                  </a:cubicBezTo>
                  <a:cubicBezTo>
                    <a:pt x="252" y="6357"/>
                    <a:pt x="244" y="6356"/>
                    <a:pt x="236" y="6356"/>
                  </a:cubicBezTo>
                  <a:close/>
                  <a:moveTo>
                    <a:pt x="17171" y="7504"/>
                  </a:moveTo>
                  <a:cubicBezTo>
                    <a:pt x="17163" y="7504"/>
                    <a:pt x="17155" y="7505"/>
                    <a:pt x="17147" y="7507"/>
                  </a:cubicBezTo>
                  <a:cubicBezTo>
                    <a:pt x="17101" y="7518"/>
                    <a:pt x="17068" y="7561"/>
                    <a:pt x="17079" y="7607"/>
                  </a:cubicBezTo>
                  <a:cubicBezTo>
                    <a:pt x="17101" y="7731"/>
                    <a:pt x="17125" y="7820"/>
                    <a:pt x="17125" y="7887"/>
                  </a:cubicBezTo>
                  <a:cubicBezTo>
                    <a:pt x="17136" y="7923"/>
                    <a:pt x="17136" y="7944"/>
                    <a:pt x="17136" y="7955"/>
                  </a:cubicBezTo>
                  <a:cubicBezTo>
                    <a:pt x="17147" y="7966"/>
                    <a:pt x="17147" y="7966"/>
                    <a:pt x="17147" y="7979"/>
                  </a:cubicBezTo>
                  <a:lnTo>
                    <a:pt x="17147" y="8484"/>
                  </a:lnTo>
                  <a:cubicBezTo>
                    <a:pt x="17147" y="8541"/>
                    <a:pt x="17179" y="8573"/>
                    <a:pt x="17236" y="8573"/>
                  </a:cubicBezTo>
                  <a:cubicBezTo>
                    <a:pt x="17282" y="8573"/>
                    <a:pt x="17328" y="8541"/>
                    <a:pt x="17328" y="8484"/>
                  </a:cubicBezTo>
                  <a:lnTo>
                    <a:pt x="17328" y="7966"/>
                  </a:lnTo>
                  <a:lnTo>
                    <a:pt x="17328" y="7955"/>
                  </a:lnTo>
                  <a:cubicBezTo>
                    <a:pt x="17328" y="7955"/>
                    <a:pt x="17303" y="7820"/>
                    <a:pt x="17260" y="7574"/>
                  </a:cubicBezTo>
                  <a:cubicBezTo>
                    <a:pt x="17249" y="7535"/>
                    <a:pt x="17215" y="7504"/>
                    <a:pt x="17171" y="7504"/>
                  </a:cubicBezTo>
                  <a:close/>
                  <a:moveTo>
                    <a:pt x="90" y="8608"/>
                  </a:moveTo>
                  <a:cubicBezTo>
                    <a:pt x="33" y="8608"/>
                    <a:pt x="1" y="8641"/>
                    <a:pt x="1" y="8697"/>
                  </a:cubicBezTo>
                  <a:lnTo>
                    <a:pt x="1" y="9599"/>
                  </a:lnTo>
                  <a:cubicBezTo>
                    <a:pt x="1" y="9653"/>
                    <a:pt x="33" y="9688"/>
                    <a:pt x="90" y="9688"/>
                  </a:cubicBezTo>
                  <a:cubicBezTo>
                    <a:pt x="136" y="9688"/>
                    <a:pt x="182" y="9653"/>
                    <a:pt x="182" y="9599"/>
                  </a:cubicBezTo>
                  <a:lnTo>
                    <a:pt x="182" y="8697"/>
                  </a:lnTo>
                  <a:cubicBezTo>
                    <a:pt x="182" y="8641"/>
                    <a:pt x="136" y="8608"/>
                    <a:pt x="90" y="8608"/>
                  </a:cubicBezTo>
                  <a:close/>
                  <a:moveTo>
                    <a:pt x="17236" y="9745"/>
                  </a:moveTo>
                  <a:cubicBezTo>
                    <a:pt x="17179" y="9745"/>
                    <a:pt x="17147" y="9788"/>
                    <a:pt x="17147" y="9834"/>
                  </a:cubicBezTo>
                  <a:lnTo>
                    <a:pt x="17147" y="10733"/>
                  </a:lnTo>
                  <a:cubicBezTo>
                    <a:pt x="17147" y="10790"/>
                    <a:pt x="17179" y="10825"/>
                    <a:pt x="17236" y="10825"/>
                  </a:cubicBezTo>
                  <a:cubicBezTo>
                    <a:pt x="17282" y="10825"/>
                    <a:pt x="17328" y="10790"/>
                    <a:pt x="17328" y="10733"/>
                  </a:cubicBezTo>
                  <a:lnTo>
                    <a:pt x="17328" y="9834"/>
                  </a:lnTo>
                  <a:cubicBezTo>
                    <a:pt x="17328" y="9788"/>
                    <a:pt x="17282" y="9745"/>
                    <a:pt x="17236" y="9745"/>
                  </a:cubicBezTo>
                  <a:close/>
                  <a:moveTo>
                    <a:pt x="90" y="10868"/>
                  </a:moveTo>
                  <a:cubicBezTo>
                    <a:pt x="33" y="10868"/>
                    <a:pt x="1" y="10903"/>
                    <a:pt x="1" y="10960"/>
                  </a:cubicBezTo>
                  <a:lnTo>
                    <a:pt x="1" y="11859"/>
                  </a:lnTo>
                  <a:cubicBezTo>
                    <a:pt x="1" y="11905"/>
                    <a:pt x="33" y="11948"/>
                    <a:pt x="90" y="11948"/>
                  </a:cubicBezTo>
                  <a:cubicBezTo>
                    <a:pt x="136" y="11948"/>
                    <a:pt x="182" y="11905"/>
                    <a:pt x="182" y="11859"/>
                  </a:cubicBezTo>
                  <a:lnTo>
                    <a:pt x="182" y="10960"/>
                  </a:lnTo>
                  <a:cubicBezTo>
                    <a:pt x="182" y="10903"/>
                    <a:pt x="136" y="10868"/>
                    <a:pt x="90" y="10868"/>
                  </a:cubicBezTo>
                  <a:close/>
                  <a:moveTo>
                    <a:pt x="17236" y="11994"/>
                  </a:moveTo>
                  <a:cubicBezTo>
                    <a:pt x="17179" y="11994"/>
                    <a:pt x="17147" y="12040"/>
                    <a:pt x="17147" y="12083"/>
                  </a:cubicBezTo>
                  <a:lnTo>
                    <a:pt x="17147" y="12985"/>
                  </a:lnTo>
                  <a:cubicBezTo>
                    <a:pt x="17147" y="13042"/>
                    <a:pt x="17179" y="13074"/>
                    <a:pt x="17236" y="13074"/>
                  </a:cubicBezTo>
                  <a:cubicBezTo>
                    <a:pt x="17282" y="13074"/>
                    <a:pt x="17328" y="13042"/>
                    <a:pt x="17328" y="12985"/>
                  </a:cubicBezTo>
                  <a:lnTo>
                    <a:pt x="17328" y="12083"/>
                  </a:lnTo>
                  <a:cubicBezTo>
                    <a:pt x="17328" y="12040"/>
                    <a:pt x="17282" y="11994"/>
                    <a:pt x="17236" y="11994"/>
                  </a:cubicBezTo>
                  <a:close/>
                  <a:moveTo>
                    <a:pt x="90" y="13120"/>
                  </a:moveTo>
                  <a:cubicBezTo>
                    <a:pt x="33" y="13120"/>
                    <a:pt x="1" y="13163"/>
                    <a:pt x="1" y="13209"/>
                  </a:cubicBezTo>
                  <a:lnTo>
                    <a:pt x="1" y="14108"/>
                  </a:lnTo>
                  <a:cubicBezTo>
                    <a:pt x="1" y="14165"/>
                    <a:pt x="33" y="14200"/>
                    <a:pt x="90" y="14200"/>
                  </a:cubicBezTo>
                  <a:cubicBezTo>
                    <a:pt x="136" y="14200"/>
                    <a:pt x="182" y="14165"/>
                    <a:pt x="182" y="14108"/>
                  </a:cubicBezTo>
                  <a:lnTo>
                    <a:pt x="182" y="13209"/>
                  </a:lnTo>
                  <a:cubicBezTo>
                    <a:pt x="182" y="13163"/>
                    <a:pt x="136" y="13120"/>
                    <a:pt x="90" y="13120"/>
                  </a:cubicBezTo>
                  <a:close/>
                  <a:moveTo>
                    <a:pt x="17236" y="14243"/>
                  </a:moveTo>
                  <a:cubicBezTo>
                    <a:pt x="17179" y="14243"/>
                    <a:pt x="17147" y="14289"/>
                    <a:pt x="17147" y="14335"/>
                  </a:cubicBezTo>
                  <a:lnTo>
                    <a:pt x="17147" y="15234"/>
                  </a:lnTo>
                  <a:cubicBezTo>
                    <a:pt x="17147" y="15291"/>
                    <a:pt x="17179" y="15324"/>
                    <a:pt x="17236" y="15324"/>
                  </a:cubicBezTo>
                  <a:cubicBezTo>
                    <a:pt x="17282" y="15324"/>
                    <a:pt x="17328" y="15291"/>
                    <a:pt x="17328" y="15234"/>
                  </a:cubicBezTo>
                  <a:lnTo>
                    <a:pt x="17328" y="14335"/>
                  </a:lnTo>
                  <a:cubicBezTo>
                    <a:pt x="17328" y="14289"/>
                    <a:pt x="17282" y="14243"/>
                    <a:pt x="17236" y="14243"/>
                  </a:cubicBezTo>
                  <a:close/>
                  <a:moveTo>
                    <a:pt x="90" y="15380"/>
                  </a:moveTo>
                  <a:cubicBezTo>
                    <a:pt x="33" y="15380"/>
                    <a:pt x="1" y="15415"/>
                    <a:pt x="1" y="15472"/>
                  </a:cubicBezTo>
                  <a:lnTo>
                    <a:pt x="1" y="16371"/>
                  </a:lnTo>
                  <a:cubicBezTo>
                    <a:pt x="1" y="16417"/>
                    <a:pt x="33" y="16460"/>
                    <a:pt x="90" y="16460"/>
                  </a:cubicBezTo>
                  <a:cubicBezTo>
                    <a:pt x="136" y="16460"/>
                    <a:pt x="182" y="16417"/>
                    <a:pt x="182" y="16371"/>
                  </a:cubicBezTo>
                  <a:lnTo>
                    <a:pt x="182" y="15472"/>
                  </a:lnTo>
                  <a:cubicBezTo>
                    <a:pt x="182" y="15415"/>
                    <a:pt x="136" y="15380"/>
                    <a:pt x="90" y="15380"/>
                  </a:cubicBezTo>
                  <a:close/>
                  <a:moveTo>
                    <a:pt x="17236" y="16495"/>
                  </a:moveTo>
                  <a:cubicBezTo>
                    <a:pt x="17179" y="16495"/>
                    <a:pt x="17147" y="16539"/>
                    <a:pt x="17147" y="16584"/>
                  </a:cubicBezTo>
                  <a:lnTo>
                    <a:pt x="17147" y="17484"/>
                  </a:lnTo>
                  <a:cubicBezTo>
                    <a:pt x="17147" y="17540"/>
                    <a:pt x="17179" y="17575"/>
                    <a:pt x="17236" y="17575"/>
                  </a:cubicBezTo>
                  <a:cubicBezTo>
                    <a:pt x="17282" y="17575"/>
                    <a:pt x="17328" y="17540"/>
                    <a:pt x="17328" y="17484"/>
                  </a:cubicBezTo>
                  <a:lnTo>
                    <a:pt x="17328" y="16584"/>
                  </a:lnTo>
                  <a:cubicBezTo>
                    <a:pt x="17328" y="16539"/>
                    <a:pt x="17282" y="16495"/>
                    <a:pt x="17236" y="16495"/>
                  </a:cubicBezTo>
                  <a:close/>
                  <a:moveTo>
                    <a:pt x="90" y="17632"/>
                  </a:moveTo>
                  <a:cubicBezTo>
                    <a:pt x="33" y="17632"/>
                    <a:pt x="1" y="17675"/>
                    <a:pt x="1" y="17721"/>
                  </a:cubicBezTo>
                  <a:lnTo>
                    <a:pt x="1" y="18620"/>
                  </a:lnTo>
                  <a:cubicBezTo>
                    <a:pt x="1" y="18677"/>
                    <a:pt x="33" y="18712"/>
                    <a:pt x="90" y="18712"/>
                  </a:cubicBezTo>
                  <a:cubicBezTo>
                    <a:pt x="136" y="18712"/>
                    <a:pt x="182" y="18677"/>
                    <a:pt x="182" y="18620"/>
                  </a:cubicBezTo>
                  <a:lnTo>
                    <a:pt x="182" y="17721"/>
                  </a:lnTo>
                  <a:cubicBezTo>
                    <a:pt x="182" y="17675"/>
                    <a:pt x="136" y="17632"/>
                    <a:pt x="90" y="17632"/>
                  </a:cubicBezTo>
                  <a:close/>
                  <a:moveTo>
                    <a:pt x="17236" y="18745"/>
                  </a:moveTo>
                  <a:cubicBezTo>
                    <a:pt x="17179" y="18745"/>
                    <a:pt x="17147" y="18790"/>
                    <a:pt x="17147" y="18834"/>
                  </a:cubicBezTo>
                  <a:lnTo>
                    <a:pt x="17147" y="19736"/>
                  </a:lnTo>
                  <a:cubicBezTo>
                    <a:pt x="17147" y="19792"/>
                    <a:pt x="17179" y="19825"/>
                    <a:pt x="17236" y="19825"/>
                  </a:cubicBezTo>
                  <a:cubicBezTo>
                    <a:pt x="17282" y="19825"/>
                    <a:pt x="17328" y="19792"/>
                    <a:pt x="17328" y="19736"/>
                  </a:cubicBezTo>
                  <a:lnTo>
                    <a:pt x="17328" y="18834"/>
                  </a:lnTo>
                  <a:cubicBezTo>
                    <a:pt x="17328" y="18790"/>
                    <a:pt x="17282" y="18745"/>
                    <a:pt x="17236" y="18745"/>
                  </a:cubicBezTo>
                  <a:close/>
                  <a:moveTo>
                    <a:pt x="90" y="19892"/>
                  </a:moveTo>
                  <a:cubicBezTo>
                    <a:pt x="33" y="19892"/>
                    <a:pt x="1" y="19927"/>
                    <a:pt x="1" y="19981"/>
                  </a:cubicBezTo>
                  <a:lnTo>
                    <a:pt x="1" y="20883"/>
                  </a:lnTo>
                  <a:cubicBezTo>
                    <a:pt x="1" y="20926"/>
                    <a:pt x="33" y="20972"/>
                    <a:pt x="90" y="20972"/>
                  </a:cubicBezTo>
                  <a:cubicBezTo>
                    <a:pt x="136" y="20972"/>
                    <a:pt x="182" y="20926"/>
                    <a:pt x="182" y="20883"/>
                  </a:cubicBezTo>
                  <a:lnTo>
                    <a:pt x="182" y="19981"/>
                  </a:lnTo>
                  <a:cubicBezTo>
                    <a:pt x="182" y="19927"/>
                    <a:pt x="136" y="19892"/>
                    <a:pt x="90" y="19892"/>
                  </a:cubicBezTo>
                  <a:close/>
                  <a:moveTo>
                    <a:pt x="17236" y="20994"/>
                  </a:moveTo>
                  <a:cubicBezTo>
                    <a:pt x="17179" y="20994"/>
                    <a:pt x="17147" y="21040"/>
                    <a:pt x="17147" y="21086"/>
                  </a:cubicBezTo>
                  <a:lnTo>
                    <a:pt x="17147" y="21985"/>
                  </a:lnTo>
                  <a:cubicBezTo>
                    <a:pt x="17147" y="22041"/>
                    <a:pt x="17179" y="22074"/>
                    <a:pt x="17236" y="22074"/>
                  </a:cubicBezTo>
                  <a:cubicBezTo>
                    <a:pt x="17282" y="22074"/>
                    <a:pt x="17328" y="22041"/>
                    <a:pt x="17328" y="21985"/>
                  </a:cubicBezTo>
                  <a:lnTo>
                    <a:pt x="17328" y="21086"/>
                  </a:lnTo>
                  <a:cubicBezTo>
                    <a:pt x="17328" y="21040"/>
                    <a:pt x="17282" y="20994"/>
                    <a:pt x="17236" y="20994"/>
                  </a:cubicBezTo>
                  <a:close/>
                  <a:moveTo>
                    <a:pt x="90" y="22141"/>
                  </a:moveTo>
                  <a:cubicBezTo>
                    <a:pt x="33" y="22141"/>
                    <a:pt x="1" y="22187"/>
                    <a:pt x="1" y="22233"/>
                  </a:cubicBezTo>
                  <a:lnTo>
                    <a:pt x="1" y="23143"/>
                  </a:lnTo>
                  <a:cubicBezTo>
                    <a:pt x="1" y="23189"/>
                    <a:pt x="33" y="23235"/>
                    <a:pt x="90" y="23235"/>
                  </a:cubicBezTo>
                  <a:cubicBezTo>
                    <a:pt x="136" y="23235"/>
                    <a:pt x="182" y="23189"/>
                    <a:pt x="182" y="23143"/>
                  </a:cubicBezTo>
                  <a:lnTo>
                    <a:pt x="182" y="22233"/>
                  </a:lnTo>
                  <a:cubicBezTo>
                    <a:pt x="182" y="22187"/>
                    <a:pt x="136" y="22141"/>
                    <a:pt x="90" y="22141"/>
                  </a:cubicBezTo>
                  <a:close/>
                  <a:moveTo>
                    <a:pt x="17236" y="23246"/>
                  </a:moveTo>
                  <a:cubicBezTo>
                    <a:pt x="17179" y="23246"/>
                    <a:pt x="17147" y="23289"/>
                    <a:pt x="17147" y="23335"/>
                  </a:cubicBezTo>
                  <a:lnTo>
                    <a:pt x="17147" y="24234"/>
                  </a:lnTo>
                  <a:cubicBezTo>
                    <a:pt x="17147" y="24291"/>
                    <a:pt x="17179" y="24326"/>
                    <a:pt x="17236" y="24326"/>
                  </a:cubicBezTo>
                  <a:cubicBezTo>
                    <a:pt x="17282" y="24326"/>
                    <a:pt x="17328" y="24291"/>
                    <a:pt x="17328" y="24234"/>
                  </a:cubicBezTo>
                  <a:lnTo>
                    <a:pt x="17328" y="23335"/>
                  </a:lnTo>
                  <a:cubicBezTo>
                    <a:pt x="17328" y="23289"/>
                    <a:pt x="17282" y="23246"/>
                    <a:pt x="17236" y="23246"/>
                  </a:cubicBezTo>
                  <a:close/>
                  <a:moveTo>
                    <a:pt x="17236" y="25495"/>
                  </a:moveTo>
                  <a:cubicBezTo>
                    <a:pt x="17179" y="25495"/>
                    <a:pt x="17147" y="25541"/>
                    <a:pt x="17147" y="25584"/>
                  </a:cubicBezTo>
                  <a:lnTo>
                    <a:pt x="17147" y="26486"/>
                  </a:lnTo>
                  <a:cubicBezTo>
                    <a:pt x="17147" y="26542"/>
                    <a:pt x="17179" y="26575"/>
                    <a:pt x="17236" y="26575"/>
                  </a:cubicBezTo>
                  <a:cubicBezTo>
                    <a:pt x="17282" y="26575"/>
                    <a:pt x="17328" y="26542"/>
                    <a:pt x="17328" y="26486"/>
                  </a:cubicBezTo>
                  <a:lnTo>
                    <a:pt x="17328" y="25584"/>
                  </a:lnTo>
                  <a:cubicBezTo>
                    <a:pt x="17328" y="25541"/>
                    <a:pt x="17282" y="25495"/>
                    <a:pt x="17236" y="25495"/>
                  </a:cubicBezTo>
                  <a:close/>
                  <a:moveTo>
                    <a:pt x="17236" y="27744"/>
                  </a:moveTo>
                  <a:cubicBezTo>
                    <a:pt x="17179" y="27744"/>
                    <a:pt x="17147" y="27790"/>
                    <a:pt x="17147" y="27836"/>
                  </a:cubicBezTo>
                  <a:lnTo>
                    <a:pt x="17147" y="28735"/>
                  </a:lnTo>
                  <a:cubicBezTo>
                    <a:pt x="17147" y="28792"/>
                    <a:pt x="17179" y="28824"/>
                    <a:pt x="17236" y="28824"/>
                  </a:cubicBezTo>
                  <a:cubicBezTo>
                    <a:pt x="17282" y="28824"/>
                    <a:pt x="17328" y="28792"/>
                    <a:pt x="17328" y="28735"/>
                  </a:cubicBezTo>
                  <a:lnTo>
                    <a:pt x="17328" y="27836"/>
                  </a:lnTo>
                  <a:cubicBezTo>
                    <a:pt x="17328" y="27790"/>
                    <a:pt x="17282" y="27744"/>
                    <a:pt x="17236" y="27744"/>
                  </a:cubicBezTo>
                  <a:close/>
                  <a:moveTo>
                    <a:pt x="17236" y="29996"/>
                  </a:moveTo>
                  <a:cubicBezTo>
                    <a:pt x="17179" y="29996"/>
                    <a:pt x="17147" y="30039"/>
                    <a:pt x="17147" y="30085"/>
                  </a:cubicBezTo>
                  <a:lnTo>
                    <a:pt x="17147" y="30984"/>
                  </a:lnTo>
                  <a:cubicBezTo>
                    <a:pt x="17147" y="31041"/>
                    <a:pt x="17179" y="31076"/>
                    <a:pt x="17236" y="31076"/>
                  </a:cubicBezTo>
                  <a:cubicBezTo>
                    <a:pt x="17282" y="31076"/>
                    <a:pt x="17328" y="31041"/>
                    <a:pt x="17328" y="30984"/>
                  </a:cubicBezTo>
                  <a:lnTo>
                    <a:pt x="17328" y="30085"/>
                  </a:lnTo>
                  <a:cubicBezTo>
                    <a:pt x="17328" y="30039"/>
                    <a:pt x="17282" y="29996"/>
                    <a:pt x="17236" y="29996"/>
                  </a:cubicBezTo>
                  <a:close/>
                  <a:moveTo>
                    <a:pt x="17236" y="32245"/>
                  </a:moveTo>
                  <a:cubicBezTo>
                    <a:pt x="17179" y="32245"/>
                    <a:pt x="17147" y="32291"/>
                    <a:pt x="17147" y="32334"/>
                  </a:cubicBezTo>
                  <a:lnTo>
                    <a:pt x="17147" y="33236"/>
                  </a:lnTo>
                  <a:cubicBezTo>
                    <a:pt x="17147" y="33293"/>
                    <a:pt x="17179" y="33325"/>
                    <a:pt x="17236" y="33325"/>
                  </a:cubicBezTo>
                  <a:cubicBezTo>
                    <a:pt x="17282" y="33325"/>
                    <a:pt x="17328" y="33293"/>
                    <a:pt x="17328" y="33236"/>
                  </a:cubicBezTo>
                  <a:lnTo>
                    <a:pt x="17328" y="32334"/>
                  </a:lnTo>
                  <a:cubicBezTo>
                    <a:pt x="17328" y="32291"/>
                    <a:pt x="17282" y="32245"/>
                    <a:pt x="17236" y="32245"/>
                  </a:cubicBezTo>
                  <a:close/>
                  <a:moveTo>
                    <a:pt x="17236" y="34494"/>
                  </a:moveTo>
                  <a:cubicBezTo>
                    <a:pt x="17179" y="34494"/>
                    <a:pt x="17147" y="34540"/>
                    <a:pt x="17147" y="34586"/>
                  </a:cubicBezTo>
                  <a:lnTo>
                    <a:pt x="17147" y="35485"/>
                  </a:lnTo>
                  <a:cubicBezTo>
                    <a:pt x="17147" y="35542"/>
                    <a:pt x="17179" y="35574"/>
                    <a:pt x="17236" y="35574"/>
                  </a:cubicBezTo>
                  <a:cubicBezTo>
                    <a:pt x="17282" y="35574"/>
                    <a:pt x="17328" y="35542"/>
                    <a:pt x="17328" y="35485"/>
                  </a:cubicBezTo>
                  <a:lnTo>
                    <a:pt x="17328" y="34586"/>
                  </a:lnTo>
                  <a:cubicBezTo>
                    <a:pt x="17328" y="34540"/>
                    <a:pt x="17282" y="34494"/>
                    <a:pt x="17236" y="34494"/>
                  </a:cubicBezTo>
                  <a:close/>
                  <a:moveTo>
                    <a:pt x="17236" y="36746"/>
                  </a:moveTo>
                  <a:cubicBezTo>
                    <a:pt x="17179" y="36746"/>
                    <a:pt x="17147" y="36789"/>
                    <a:pt x="17147" y="36835"/>
                  </a:cubicBezTo>
                  <a:lnTo>
                    <a:pt x="17147" y="37734"/>
                  </a:lnTo>
                  <a:cubicBezTo>
                    <a:pt x="17147" y="37791"/>
                    <a:pt x="17179" y="37826"/>
                    <a:pt x="17236" y="37826"/>
                  </a:cubicBezTo>
                  <a:cubicBezTo>
                    <a:pt x="17282" y="37826"/>
                    <a:pt x="17328" y="37791"/>
                    <a:pt x="17328" y="37734"/>
                  </a:cubicBezTo>
                  <a:lnTo>
                    <a:pt x="17328" y="36835"/>
                  </a:lnTo>
                  <a:cubicBezTo>
                    <a:pt x="17328" y="36789"/>
                    <a:pt x="17282" y="36746"/>
                    <a:pt x="17236" y="36746"/>
                  </a:cubicBezTo>
                  <a:close/>
                  <a:moveTo>
                    <a:pt x="17236" y="38995"/>
                  </a:moveTo>
                  <a:cubicBezTo>
                    <a:pt x="17179" y="38995"/>
                    <a:pt x="17147" y="39041"/>
                    <a:pt x="17147" y="39085"/>
                  </a:cubicBezTo>
                  <a:lnTo>
                    <a:pt x="17147" y="39986"/>
                  </a:lnTo>
                  <a:cubicBezTo>
                    <a:pt x="17147" y="40043"/>
                    <a:pt x="17179" y="40075"/>
                    <a:pt x="17236" y="40075"/>
                  </a:cubicBezTo>
                  <a:cubicBezTo>
                    <a:pt x="17282" y="40075"/>
                    <a:pt x="17328" y="40043"/>
                    <a:pt x="17328" y="39986"/>
                  </a:cubicBezTo>
                  <a:lnTo>
                    <a:pt x="17328" y="39085"/>
                  </a:lnTo>
                  <a:cubicBezTo>
                    <a:pt x="17328" y="39041"/>
                    <a:pt x="17282" y="38995"/>
                    <a:pt x="17236" y="38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113829" y="117875"/>
            <a:ext cx="8899737" cy="4011714"/>
            <a:chOff x="113829" y="117875"/>
            <a:chExt cx="8899737" cy="4011714"/>
          </a:xfrm>
        </p:grpSpPr>
        <p:pic>
          <p:nvPicPr>
            <p:cNvPr id="177" name="Google Shape;17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3829" y="117875"/>
              <a:ext cx="525881" cy="52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85250" y="3701277"/>
              <a:ext cx="428317" cy="4283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1"/>
          </p:nvPr>
        </p:nvSpPr>
        <p:spPr>
          <a:xfrm>
            <a:off x="714973" y="214575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2"/>
          </p:nvPr>
        </p:nvSpPr>
        <p:spPr>
          <a:xfrm>
            <a:off x="714973" y="2488400"/>
            <a:ext cx="21804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3"/>
          </p:nvPr>
        </p:nvSpPr>
        <p:spPr>
          <a:xfrm>
            <a:off x="3481788" y="2488400"/>
            <a:ext cx="21804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4"/>
          </p:nvPr>
        </p:nvSpPr>
        <p:spPr>
          <a:xfrm>
            <a:off x="6248627" y="2488400"/>
            <a:ext cx="21804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5"/>
          </p:nvPr>
        </p:nvSpPr>
        <p:spPr>
          <a:xfrm>
            <a:off x="3481788" y="214575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6"/>
          </p:nvPr>
        </p:nvSpPr>
        <p:spPr>
          <a:xfrm>
            <a:off x="6248627" y="214575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188" name="Google Shape;188;p17"/>
          <p:cNvGrpSpPr/>
          <p:nvPr/>
        </p:nvGrpSpPr>
        <p:grpSpPr>
          <a:xfrm>
            <a:off x="-46809" y="-993416"/>
            <a:ext cx="9829591" cy="6100101"/>
            <a:chOff x="-46809" y="-993416"/>
            <a:chExt cx="9829591" cy="6100101"/>
          </a:xfrm>
        </p:grpSpPr>
        <p:sp>
          <p:nvSpPr>
            <p:cNvPr id="189" name="Google Shape;189;p17"/>
            <p:cNvSpPr/>
            <p:nvPr/>
          </p:nvSpPr>
          <p:spPr>
            <a:xfrm flipH="1">
              <a:off x="8424000" y="3921251"/>
              <a:ext cx="1358782" cy="1185435"/>
            </a:xfrm>
            <a:custGeom>
              <a:avLst/>
              <a:gdLst/>
              <a:ahLst/>
              <a:cxnLst/>
              <a:rect l="l" t="t" r="r" b="b"/>
              <a:pathLst>
                <a:path w="14368" h="12535" extrusionOk="0">
                  <a:moveTo>
                    <a:pt x="89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35"/>
                    <a:pt x="46" y="181"/>
                    <a:pt x="89" y="181"/>
                  </a:cubicBezTo>
                  <a:lnTo>
                    <a:pt x="991" y="181"/>
                  </a:lnTo>
                  <a:cubicBezTo>
                    <a:pt x="1034" y="181"/>
                    <a:pt x="1080" y="135"/>
                    <a:pt x="1080" y="92"/>
                  </a:cubicBezTo>
                  <a:cubicBezTo>
                    <a:pt x="1080" y="46"/>
                    <a:pt x="1034" y="0"/>
                    <a:pt x="991" y="0"/>
                  </a:cubicBezTo>
                  <a:close/>
                  <a:moveTo>
                    <a:pt x="2341" y="0"/>
                  </a:moveTo>
                  <a:cubicBezTo>
                    <a:pt x="2295" y="0"/>
                    <a:pt x="2249" y="46"/>
                    <a:pt x="2249" y="92"/>
                  </a:cubicBezTo>
                  <a:cubicBezTo>
                    <a:pt x="2249" y="135"/>
                    <a:pt x="2295" y="181"/>
                    <a:pt x="2341" y="181"/>
                  </a:cubicBezTo>
                  <a:lnTo>
                    <a:pt x="3240" y="181"/>
                  </a:lnTo>
                  <a:cubicBezTo>
                    <a:pt x="3286" y="181"/>
                    <a:pt x="3330" y="135"/>
                    <a:pt x="3330" y="92"/>
                  </a:cubicBezTo>
                  <a:cubicBezTo>
                    <a:pt x="3330" y="46"/>
                    <a:pt x="3286" y="0"/>
                    <a:pt x="3240" y="0"/>
                  </a:cubicBezTo>
                  <a:close/>
                  <a:moveTo>
                    <a:pt x="4590" y="0"/>
                  </a:moveTo>
                  <a:cubicBezTo>
                    <a:pt x="4545" y="0"/>
                    <a:pt x="4501" y="46"/>
                    <a:pt x="4501" y="92"/>
                  </a:cubicBezTo>
                  <a:cubicBezTo>
                    <a:pt x="4501" y="135"/>
                    <a:pt x="4545" y="181"/>
                    <a:pt x="4590" y="181"/>
                  </a:cubicBezTo>
                  <a:lnTo>
                    <a:pt x="5490" y="181"/>
                  </a:lnTo>
                  <a:cubicBezTo>
                    <a:pt x="5536" y="181"/>
                    <a:pt x="5581" y="135"/>
                    <a:pt x="5581" y="92"/>
                  </a:cubicBezTo>
                  <a:cubicBezTo>
                    <a:pt x="5581" y="46"/>
                    <a:pt x="5536" y="0"/>
                    <a:pt x="5490" y="0"/>
                  </a:cubicBezTo>
                  <a:close/>
                  <a:moveTo>
                    <a:pt x="6840" y="0"/>
                  </a:moveTo>
                  <a:cubicBezTo>
                    <a:pt x="6796" y="0"/>
                    <a:pt x="6751" y="46"/>
                    <a:pt x="6751" y="92"/>
                  </a:cubicBezTo>
                  <a:cubicBezTo>
                    <a:pt x="6751" y="135"/>
                    <a:pt x="6796" y="181"/>
                    <a:pt x="6840" y="181"/>
                  </a:cubicBezTo>
                  <a:lnTo>
                    <a:pt x="6942" y="181"/>
                  </a:lnTo>
                  <a:cubicBezTo>
                    <a:pt x="7212" y="181"/>
                    <a:pt x="7472" y="192"/>
                    <a:pt x="7731" y="227"/>
                  </a:cubicBezTo>
                  <a:cubicBezTo>
                    <a:pt x="7774" y="227"/>
                    <a:pt x="7820" y="192"/>
                    <a:pt x="7831" y="149"/>
                  </a:cubicBezTo>
                  <a:cubicBezTo>
                    <a:pt x="7831" y="92"/>
                    <a:pt x="7798" y="46"/>
                    <a:pt x="7752" y="46"/>
                  </a:cubicBezTo>
                  <a:cubicBezTo>
                    <a:pt x="7482" y="14"/>
                    <a:pt x="7212" y="0"/>
                    <a:pt x="6942" y="0"/>
                  </a:cubicBezTo>
                  <a:close/>
                  <a:moveTo>
                    <a:pt x="9064" y="314"/>
                  </a:moveTo>
                  <a:cubicBezTo>
                    <a:pt x="9020" y="314"/>
                    <a:pt x="8987" y="335"/>
                    <a:pt x="8978" y="373"/>
                  </a:cubicBezTo>
                  <a:cubicBezTo>
                    <a:pt x="8957" y="419"/>
                    <a:pt x="8989" y="473"/>
                    <a:pt x="9035" y="486"/>
                  </a:cubicBezTo>
                  <a:cubicBezTo>
                    <a:pt x="9316" y="575"/>
                    <a:pt x="9596" y="675"/>
                    <a:pt x="9867" y="800"/>
                  </a:cubicBezTo>
                  <a:cubicBezTo>
                    <a:pt x="9877" y="802"/>
                    <a:pt x="9887" y="803"/>
                    <a:pt x="9898" y="803"/>
                  </a:cubicBezTo>
                  <a:cubicBezTo>
                    <a:pt x="9936" y="803"/>
                    <a:pt x="9974" y="787"/>
                    <a:pt x="9991" y="743"/>
                  </a:cubicBezTo>
                  <a:cubicBezTo>
                    <a:pt x="10002" y="700"/>
                    <a:pt x="9991" y="654"/>
                    <a:pt x="9945" y="632"/>
                  </a:cubicBezTo>
                  <a:cubicBezTo>
                    <a:pt x="9664" y="508"/>
                    <a:pt x="9383" y="405"/>
                    <a:pt x="9092" y="316"/>
                  </a:cubicBezTo>
                  <a:cubicBezTo>
                    <a:pt x="9082" y="314"/>
                    <a:pt x="9073" y="314"/>
                    <a:pt x="9064" y="314"/>
                  </a:cubicBezTo>
                  <a:close/>
                  <a:moveTo>
                    <a:pt x="11079" y="1276"/>
                  </a:moveTo>
                  <a:cubicBezTo>
                    <a:pt x="11052" y="1276"/>
                    <a:pt x="11024" y="1291"/>
                    <a:pt x="11003" y="1318"/>
                  </a:cubicBezTo>
                  <a:cubicBezTo>
                    <a:pt x="10982" y="1364"/>
                    <a:pt x="10992" y="1418"/>
                    <a:pt x="11025" y="1442"/>
                  </a:cubicBezTo>
                  <a:cubicBezTo>
                    <a:pt x="11273" y="1610"/>
                    <a:pt x="11511" y="1791"/>
                    <a:pt x="11735" y="1993"/>
                  </a:cubicBezTo>
                  <a:cubicBezTo>
                    <a:pt x="11749" y="2007"/>
                    <a:pt x="11766" y="2013"/>
                    <a:pt x="11785" y="2013"/>
                  </a:cubicBezTo>
                  <a:cubicBezTo>
                    <a:pt x="11811" y="2013"/>
                    <a:pt x="11839" y="2001"/>
                    <a:pt x="11859" y="1982"/>
                  </a:cubicBezTo>
                  <a:cubicBezTo>
                    <a:pt x="11892" y="1947"/>
                    <a:pt x="11892" y="1890"/>
                    <a:pt x="11848" y="1858"/>
                  </a:cubicBezTo>
                  <a:cubicBezTo>
                    <a:pt x="11622" y="1656"/>
                    <a:pt x="11387" y="1464"/>
                    <a:pt x="11127" y="1296"/>
                  </a:cubicBezTo>
                  <a:cubicBezTo>
                    <a:pt x="11113" y="1282"/>
                    <a:pt x="11096" y="1276"/>
                    <a:pt x="11079" y="1276"/>
                  </a:cubicBezTo>
                  <a:close/>
                  <a:moveTo>
                    <a:pt x="12715" y="2811"/>
                  </a:moveTo>
                  <a:cubicBezTo>
                    <a:pt x="12696" y="2811"/>
                    <a:pt x="12676" y="2816"/>
                    <a:pt x="12658" y="2825"/>
                  </a:cubicBezTo>
                  <a:cubicBezTo>
                    <a:pt x="12623" y="2860"/>
                    <a:pt x="12613" y="2916"/>
                    <a:pt x="12645" y="2960"/>
                  </a:cubicBezTo>
                  <a:cubicBezTo>
                    <a:pt x="12826" y="3186"/>
                    <a:pt x="12996" y="3432"/>
                    <a:pt x="13153" y="3691"/>
                  </a:cubicBezTo>
                  <a:cubicBezTo>
                    <a:pt x="13166" y="3714"/>
                    <a:pt x="13195" y="3731"/>
                    <a:pt x="13225" y="3731"/>
                  </a:cubicBezTo>
                  <a:cubicBezTo>
                    <a:pt x="13242" y="3731"/>
                    <a:pt x="13260" y="3726"/>
                    <a:pt x="13277" y="3713"/>
                  </a:cubicBezTo>
                  <a:cubicBezTo>
                    <a:pt x="13320" y="3691"/>
                    <a:pt x="13333" y="3635"/>
                    <a:pt x="13309" y="3591"/>
                  </a:cubicBezTo>
                  <a:cubicBezTo>
                    <a:pt x="13153" y="3332"/>
                    <a:pt x="12972" y="3084"/>
                    <a:pt x="12793" y="2849"/>
                  </a:cubicBezTo>
                  <a:cubicBezTo>
                    <a:pt x="12773" y="2822"/>
                    <a:pt x="12744" y="2811"/>
                    <a:pt x="12715" y="2811"/>
                  </a:cubicBezTo>
                  <a:close/>
                  <a:moveTo>
                    <a:pt x="13818" y="4763"/>
                  </a:moveTo>
                  <a:cubicBezTo>
                    <a:pt x="13806" y="4763"/>
                    <a:pt x="13793" y="4766"/>
                    <a:pt x="13782" y="4771"/>
                  </a:cubicBezTo>
                  <a:cubicBezTo>
                    <a:pt x="13738" y="4782"/>
                    <a:pt x="13714" y="4839"/>
                    <a:pt x="13725" y="4885"/>
                  </a:cubicBezTo>
                  <a:cubicBezTo>
                    <a:pt x="13828" y="5166"/>
                    <a:pt x="13917" y="5446"/>
                    <a:pt x="13984" y="5738"/>
                  </a:cubicBezTo>
                  <a:cubicBezTo>
                    <a:pt x="13993" y="5777"/>
                    <a:pt x="14036" y="5809"/>
                    <a:pt x="14077" y="5809"/>
                  </a:cubicBezTo>
                  <a:cubicBezTo>
                    <a:pt x="14084" y="5809"/>
                    <a:pt x="14091" y="5808"/>
                    <a:pt x="14098" y="5806"/>
                  </a:cubicBezTo>
                  <a:cubicBezTo>
                    <a:pt x="14143" y="5795"/>
                    <a:pt x="14176" y="5738"/>
                    <a:pt x="14165" y="5695"/>
                  </a:cubicBezTo>
                  <a:cubicBezTo>
                    <a:pt x="14098" y="5401"/>
                    <a:pt x="14008" y="5109"/>
                    <a:pt x="13895" y="4828"/>
                  </a:cubicBezTo>
                  <a:cubicBezTo>
                    <a:pt x="13887" y="4786"/>
                    <a:pt x="13854" y="4763"/>
                    <a:pt x="13818" y="4763"/>
                  </a:cubicBezTo>
                  <a:close/>
                  <a:moveTo>
                    <a:pt x="14265" y="6953"/>
                  </a:moveTo>
                  <a:cubicBezTo>
                    <a:pt x="14211" y="6967"/>
                    <a:pt x="14176" y="6999"/>
                    <a:pt x="14176" y="7056"/>
                  </a:cubicBezTo>
                  <a:cubicBezTo>
                    <a:pt x="14187" y="7180"/>
                    <a:pt x="14187" y="7304"/>
                    <a:pt x="14187" y="7426"/>
                  </a:cubicBezTo>
                  <a:lnTo>
                    <a:pt x="14187" y="7944"/>
                  </a:lnTo>
                  <a:cubicBezTo>
                    <a:pt x="14187" y="8001"/>
                    <a:pt x="14222" y="8033"/>
                    <a:pt x="14278" y="8033"/>
                  </a:cubicBezTo>
                  <a:cubicBezTo>
                    <a:pt x="14322" y="8033"/>
                    <a:pt x="14368" y="8001"/>
                    <a:pt x="14368" y="7944"/>
                  </a:cubicBezTo>
                  <a:lnTo>
                    <a:pt x="14368" y="7426"/>
                  </a:lnTo>
                  <a:cubicBezTo>
                    <a:pt x="14368" y="7291"/>
                    <a:pt x="14368" y="7169"/>
                    <a:pt x="14357" y="7045"/>
                  </a:cubicBezTo>
                  <a:cubicBezTo>
                    <a:pt x="14357" y="6999"/>
                    <a:pt x="14311" y="6953"/>
                    <a:pt x="14265" y="6953"/>
                  </a:cubicBezTo>
                  <a:close/>
                  <a:moveTo>
                    <a:pt x="14278" y="9205"/>
                  </a:moveTo>
                  <a:cubicBezTo>
                    <a:pt x="14222" y="9205"/>
                    <a:pt x="14187" y="9248"/>
                    <a:pt x="14187" y="9294"/>
                  </a:cubicBezTo>
                  <a:lnTo>
                    <a:pt x="14187" y="10193"/>
                  </a:lnTo>
                  <a:cubicBezTo>
                    <a:pt x="14187" y="10250"/>
                    <a:pt x="14222" y="10285"/>
                    <a:pt x="14278" y="10285"/>
                  </a:cubicBezTo>
                  <a:cubicBezTo>
                    <a:pt x="14322" y="10285"/>
                    <a:pt x="14368" y="10250"/>
                    <a:pt x="14368" y="10193"/>
                  </a:cubicBezTo>
                  <a:lnTo>
                    <a:pt x="14368" y="9294"/>
                  </a:lnTo>
                  <a:cubicBezTo>
                    <a:pt x="14368" y="9248"/>
                    <a:pt x="14322" y="9205"/>
                    <a:pt x="14278" y="9205"/>
                  </a:cubicBezTo>
                  <a:close/>
                  <a:moveTo>
                    <a:pt x="14278" y="11454"/>
                  </a:moveTo>
                  <a:cubicBezTo>
                    <a:pt x="14222" y="11454"/>
                    <a:pt x="14187" y="11500"/>
                    <a:pt x="14187" y="11543"/>
                  </a:cubicBezTo>
                  <a:lnTo>
                    <a:pt x="14187" y="12445"/>
                  </a:lnTo>
                  <a:cubicBezTo>
                    <a:pt x="14187" y="12502"/>
                    <a:pt x="14222" y="12534"/>
                    <a:pt x="14278" y="12534"/>
                  </a:cubicBezTo>
                  <a:cubicBezTo>
                    <a:pt x="14322" y="12534"/>
                    <a:pt x="14368" y="12502"/>
                    <a:pt x="14368" y="12445"/>
                  </a:cubicBezTo>
                  <a:lnTo>
                    <a:pt x="14368" y="11543"/>
                  </a:lnTo>
                  <a:cubicBezTo>
                    <a:pt x="14368" y="11500"/>
                    <a:pt x="14322" y="11454"/>
                    <a:pt x="14278" y="11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 rot="5400000">
              <a:off x="856400" y="-1896625"/>
              <a:ext cx="1376016" cy="3182435"/>
            </a:xfrm>
            <a:custGeom>
              <a:avLst/>
              <a:gdLst/>
              <a:ahLst/>
              <a:cxnLst/>
              <a:rect l="l" t="t" r="r" b="b"/>
              <a:pathLst>
                <a:path w="17328" h="40076" extrusionOk="0">
                  <a:moveTo>
                    <a:pt x="8460" y="0"/>
                  </a:moveTo>
                  <a:cubicBezTo>
                    <a:pt x="8147" y="14"/>
                    <a:pt x="7842" y="36"/>
                    <a:pt x="7561" y="68"/>
                  </a:cubicBezTo>
                  <a:cubicBezTo>
                    <a:pt x="7505" y="68"/>
                    <a:pt x="7472" y="114"/>
                    <a:pt x="7472" y="160"/>
                  </a:cubicBezTo>
                  <a:cubicBezTo>
                    <a:pt x="7482" y="209"/>
                    <a:pt x="7516" y="240"/>
                    <a:pt x="7555" y="240"/>
                  </a:cubicBezTo>
                  <a:cubicBezTo>
                    <a:pt x="7560" y="240"/>
                    <a:pt x="7566" y="239"/>
                    <a:pt x="7572" y="238"/>
                  </a:cubicBezTo>
                  <a:cubicBezTo>
                    <a:pt x="7864" y="216"/>
                    <a:pt x="8158" y="192"/>
                    <a:pt x="8460" y="181"/>
                  </a:cubicBezTo>
                  <a:cubicBezTo>
                    <a:pt x="8517" y="181"/>
                    <a:pt x="8552" y="149"/>
                    <a:pt x="8552" y="92"/>
                  </a:cubicBezTo>
                  <a:cubicBezTo>
                    <a:pt x="8552" y="46"/>
                    <a:pt x="8506" y="0"/>
                    <a:pt x="8460" y="0"/>
                  </a:cubicBezTo>
                  <a:close/>
                  <a:moveTo>
                    <a:pt x="9802" y="55"/>
                  </a:moveTo>
                  <a:cubicBezTo>
                    <a:pt x="9757" y="55"/>
                    <a:pt x="9721" y="88"/>
                    <a:pt x="9721" y="135"/>
                  </a:cubicBezTo>
                  <a:cubicBezTo>
                    <a:pt x="9711" y="181"/>
                    <a:pt x="9754" y="227"/>
                    <a:pt x="9800" y="238"/>
                  </a:cubicBezTo>
                  <a:cubicBezTo>
                    <a:pt x="10105" y="260"/>
                    <a:pt x="10396" y="316"/>
                    <a:pt x="10677" y="373"/>
                  </a:cubicBezTo>
                  <a:cubicBezTo>
                    <a:pt x="10683" y="374"/>
                    <a:pt x="10689" y="375"/>
                    <a:pt x="10695" y="375"/>
                  </a:cubicBezTo>
                  <a:cubicBezTo>
                    <a:pt x="10734" y="375"/>
                    <a:pt x="10768" y="345"/>
                    <a:pt x="10780" y="306"/>
                  </a:cubicBezTo>
                  <a:cubicBezTo>
                    <a:pt x="10791" y="249"/>
                    <a:pt x="10766" y="203"/>
                    <a:pt x="10712" y="192"/>
                  </a:cubicBezTo>
                  <a:cubicBezTo>
                    <a:pt x="10429" y="135"/>
                    <a:pt x="10126" y="92"/>
                    <a:pt x="9821" y="57"/>
                  </a:cubicBezTo>
                  <a:cubicBezTo>
                    <a:pt x="9815" y="56"/>
                    <a:pt x="9808" y="55"/>
                    <a:pt x="9802" y="55"/>
                  </a:cubicBezTo>
                  <a:close/>
                  <a:moveTo>
                    <a:pt x="6238" y="292"/>
                  </a:moveTo>
                  <a:cubicBezTo>
                    <a:pt x="6230" y="292"/>
                    <a:pt x="6221" y="293"/>
                    <a:pt x="6211" y="295"/>
                  </a:cubicBezTo>
                  <a:cubicBezTo>
                    <a:pt x="5906" y="362"/>
                    <a:pt x="5625" y="451"/>
                    <a:pt x="5345" y="540"/>
                  </a:cubicBezTo>
                  <a:cubicBezTo>
                    <a:pt x="5299" y="565"/>
                    <a:pt x="5277" y="608"/>
                    <a:pt x="5288" y="665"/>
                  </a:cubicBezTo>
                  <a:cubicBezTo>
                    <a:pt x="5308" y="703"/>
                    <a:pt x="5341" y="724"/>
                    <a:pt x="5378" y="724"/>
                  </a:cubicBezTo>
                  <a:cubicBezTo>
                    <a:pt x="5386" y="724"/>
                    <a:pt x="5393" y="723"/>
                    <a:pt x="5401" y="721"/>
                  </a:cubicBezTo>
                  <a:cubicBezTo>
                    <a:pt x="5671" y="621"/>
                    <a:pt x="5963" y="540"/>
                    <a:pt x="6257" y="462"/>
                  </a:cubicBezTo>
                  <a:cubicBezTo>
                    <a:pt x="6300" y="451"/>
                    <a:pt x="6335" y="405"/>
                    <a:pt x="6325" y="362"/>
                  </a:cubicBezTo>
                  <a:cubicBezTo>
                    <a:pt x="6313" y="315"/>
                    <a:pt x="6281" y="292"/>
                    <a:pt x="6238" y="292"/>
                  </a:cubicBezTo>
                  <a:close/>
                  <a:moveTo>
                    <a:pt x="11980" y="578"/>
                  </a:moveTo>
                  <a:cubicBezTo>
                    <a:pt x="11945" y="578"/>
                    <a:pt x="11911" y="601"/>
                    <a:pt x="11903" y="643"/>
                  </a:cubicBezTo>
                  <a:cubicBezTo>
                    <a:pt x="11881" y="689"/>
                    <a:pt x="11903" y="732"/>
                    <a:pt x="11949" y="756"/>
                  </a:cubicBezTo>
                  <a:cubicBezTo>
                    <a:pt x="12230" y="867"/>
                    <a:pt x="12500" y="991"/>
                    <a:pt x="12748" y="1137"/>
                  </a:cubicBezTo>
                  <a:cubicBezTo>
                    <a:pt x="12760" y="1144"/>
                    <a:pt x="12774" y="1147"/>
                    <a:pt x="12787" y="1147"/>
                  </a:cubicBezTo>
                  <a:cubicBezTo>
                    <a:pt x="12821" y="1147"/>
                    <a:pt x="12855" y="1128"/>
                    <a:pt x="12872" y="1105"/>
                  </a:cubicBezTo>
                  <a:cubicBezTo>
                    <a:pt x="12894" y="1059"/>
                    <a:pt x="12883" y="1002"/>
                    <a:pt x="12837" y="981"/>
                  </a:cubicBezTo>
                  <a:cubicBezTo>
                    <a:pt x="12578" y="835"/>
                    <a:pt x="12308" y="700"/>
                    <a:pt x="12016" y="586"/>
                  </a:cubicBezTo>
                  <a:cubicBezTo>
                    <a:pt x="12005" y="581"/>
                    <a:pt x="11992" y="578"/>
                    <a:pt x="11980" y="578"/>
                  </a:cubicBezTo>
                  <a:close/>
                  <a:moveTo>
                    <a:pt x="4143" y="1093"/>
                  </a:moveTo>
                  <a:cubicBezTo>
                    <a:pt x="4127" y="1093"/>
                    <a:pt x="4111" y="1097"/>
                    <a:pt x="4097" y="1105"/>
                  </a:cubicBezTo>
                  <a:cubicBezTo>
                    <a:pt x="3827" y="1251"/>
                    <a:pt x="3568" y="1418"/>
                    <a:pt x="3330" y="1588"/>
                  </a:cubicBezTo>
                  <a:cubicBezTo>
                    <a:pt x="3298" y="1610"/>
                    <a:pt x="3287" y="1666"/>
                    <a:pt x="3309" y="1712"/>
                  </a:cubicBezTo>
                  <a:cubicBezTo>
                    <a:pt x="3328" y="1738"/>
                    <a:pt x="3355" y="1748"/>
                    <a:pt x="3381" y="1748"/>
                  </a:cubicBezTo>
                  <a:cubicBezTo>
                    <a:pt x="3400" y="1748"/>
                    <a:pt x="3418" y="1743"/>
                    <a:pt x="3433" y="1734"/>
                  </a:cubicBezTo>
                  <a:cubicBezTo>
                    <a:pt x="3668" y="1566"/>
                    <a:pt x="3916" y="1407"/>
                    <a:pt x="4186" y="1261"/>
                  </a:cubicBezTo>
                  <a:cubicBezTo>
                    <a:pt x="4232" y="1240"/>
                    <a:pt x="4243" y="1183"/>
                    <a:pt x="4219" y="1137"/>
                  </a:cubicBezTo>
                  <a:cubicBezTo>
                    <a:pt x="4204" y="1108"/>
                    <a:pt x="4174" y="1093"/>
                    <a:pt x="4143" y="1093"/>
                  </a:cubicBezTo>
                  <a:close/>
                  <a:moveTo>
                    <a:pt x="13905" y="1722"/>
                  </a:moveTo>
                  <a:cubicBezTo>
                    <a:pt x="13881" y="1722"/>
                    <a:pt x="13856" y="1732"/>
                    <a:pt x="13839" y="1755"/>
                  </a:cubicBezTo>
                  <a:cubicBezTo>
                    <a:pt x="13804" y="1791"/>
                    <a:pt x="13817" y="1847"/>
                    <a:pt x="13850" y="1880"/>
                  </a:cubicBezTo>
                  <a:cubicBezTo>
                    <a:pt x="14087" y="2071"/>
                    <a:pt x="14301" y="2274"/>
                    <a:pt x="14503" y="2487"/>
                  </a:cubicBezTo>
                  <a:cubicBezTo>
                    <a:pt x="14519" y="2505"/>
                    <a:pt x="14542" y="2514"/>
                    <a:pt x="14566" y="2514"/>
                  </a:cubicBezTo>
                  <a:cubicBezTo>
                    <a:pt x="14590" y="2514"/>
                    <a:pt x="14615" y="2505"/>
                    <a:pt x="14638" y="2487"/>
                  </a:cubicBezTo>
                  <a:cubicBezTo>
                    <a:pt x="14671" y="2455"/>
                    <a:pt x="14671" y="2398"/>
                    <a:pt x="14638" y="2363"/>
                  </a:cubicBezTo>
                  <a:cubicBezTo>
                    <a:pt x="14425" y="2139"/>
                    <a:pt x="14209" y="1936"/>
                    <a:pt x="13963" y="1745"/>
                  </a:cubicBezTo>
                  <a:cubicBezTo>
                    <a:pt x="13947" y="1730"/>
                    <a:pt x="13926" y="1722"/>
                    <a:pt x="13905" y="1722"/>
                  </a:cubicBezTo>
                  <a:close/>
                  <a:moveTo>
                    <a:pt x="2359" y="2452"/>
                  </a:moveTo>
                  <a:cubicBezTo>
                    <a:pt x="2335" y="2452"/>
                    <a:pt x="2312" y="2460"/>
                    <a:pt x="2296" y="2476"/>
                  </a:cubicBezTo>
                  <a:cubicBezTo>
                    <a:pt x="2083" y="2701"/>
                    <a:pt x="1880" y="2927"/>
                    <a:pt x="1699" y="3162"/>
                  </a:cubicBezTo>
                  <a:cubicBezTo>
                    <a:pt x="1678" y="3208"/>
                    <a:pt x="1678" y="3265"/>
                    <a:pt x="1721" y="3286"/>
                  </a:cubicBezTo>
                  <a:cubicBezTo>
                    <a:pt x="1735" y="3301"/>
                    <a:pt x="1754" y="3307"/>
                    <a:pt x="1772" y="3307"/>
                  </a:cubicBezTo>
                  <a:cubicBezTo>
                    <a:pt x="1799" y="3307"/>
                    <a:pt x="1826" y="3295"/>
                    <a:pt x="1845" y="3276"/>
                  </a:cubicBezTo>
                  <a:cubicBezTo>
                    <a:pt x="2026" y="3052"/>
                    <a:pt x="2218" y="2825"/>
                    <a:pt x="2431" y="2601"/>
                  </a:cubicBezTo>
                  <a:cubicBezTo>
                    <a:pt x="2463" y="2566"/>
                    <a:pt x="2463" y="2512"/>
                    <a:pt x="2431" y="2476"/>
                  </a:cubicBezTo>
                  <a:cubicBezTo>
                    <a:pt x="2408" y="2460"/>
                    <a:pt x="2382" y="2452"/>
                    <a:pt x="2359" y="2452"/>
                  </a:cubicBezTo>
                  <a:close/>
                  <a:moveTo>
                    <a:pt x="15431" y="3373"/>
                  </a:moveTo>
                  <a:cubicBezTo>
                    <a:pt x="15412" y="3373"/>
                    <a:pt x="15394" y="3379"/>
                    <a:pt x="15381" y="3389"/>
                  </a:cubicBezTo>
                  <a:cubicBezTo>
                    <a:pt x="15335" y="3421"/>
                    <a:pt x="15324" y="3478"/>
                    <a:pt x="15357" y="3511"/>
                  </a:cubicBezTo>
                  <a:cubicBezTo>
                    <a:pt x="15527" y="3759"/>
                    <a:pt x="15683" y="4018"/>
                    <a:pt x="15829" y="4267"/>
                  </a:cubicBezTo>
                  <a:cubicBezTo>
                    <a:pt x="15845" y="4295"/>
                    <a:pt x="15876" y="4310"/>
                    <a:pt x="15907" y="4310"/>
                  </a:cubicBezTo>
                  <a:cubicBezTo>
                    <a:pt x="15923" y="4310"/>
                    <a:pt x="15939" y="4306"/>
                    <a:pt x="15953" y="4299"/>
                  </a:cubicBezTo>
                  <a:cubicBezTo>
                    <a:pt x="15999" y="4277"/>
                    <a:pt x="16010" y="4221"/>
                    <a:pt x="15988" y="4175"/>
                  </a:cubicBezTo>
                  <a:cubicBezTo>
                    <a:pt x="15843" y="3929"/>
                    <a:pt x="15683" y="3670"/>
                    <a:pt x="15505" y="3411"/>
                  </a:cubicBezTo>
                  <a:cubicBezTo>
                    <a:pt x="15485" y="3384"/>
                    <a:pt x="15457" y="3373"/>
                    <a:pt x="15431" y="3373"/>
                  </a:cubicBezTo>
                  <a:close/>
                  <a:moveTo>
                    <a:pt x="1037" y="4265"/>
                  </a:moveTo>
                  <a:cubicBezTo>
                    <a:pt x="1008" y="4265"/>
                    <a:pt x="984" y="4281"/>
                    <a:pt x="968" y="4310"/>
                  </a:cubicBezTo>
                  <a:cubicBezTo>
                    <a:pt x="811" y="4591"/>
                    <a:pt x="687" y="4861"/>
                    <a:pt x="573" y="5131"/>
                  </a:cubicBezTo>
                  <a:cubicBezTo>
                    <a:pt x="552" y="5177"/>
                    <a:pt x="573" y="5233"/>
                    <a:pt x="619" y="5244"/>
                  </a:cubicBezTo>
                  <a:cubicBezTo>
                    <a:pt x="631" y="5250"/>
                    <a:pt x="644" y="5252"/>
                    <a:pt x="657" y="5252"/>
                  </a:cubicBezTo>
                  <a:cubicBezTo>
                    <a:pt x="693" y="5252"/>
                    <a:pt x="728" y="5232"/>
                    <a:pt x="744" y="5198"/>
                  </a:cubicBezTo>
                  <a:cubicBezTo>
                    <a:pt x="843" y="4942"/>
                    <a:pt x="968" y="4672"/>
                    <a:pt x="1127" y="4388"/>
                  </a:cubicBezTo>
                  <a:cubicBezTo>
                    <a:pt x="1149" y="4356"/>
                    <a:pt x="1127" y="4299"/>
                    <a:pt x="1081" y="4277"/>
                  </a:cubicBezTo>
                  <a:cubicBezTo>
                    <a:pt x="1066" y="4269"/>
                    <a:pt x="1051" y="4265"/>
                    <a:pt x="1037" y="4265"/>
                  </a:cubicBezTo>
                  <a:close/>
                  <a:moveTo>
                    <a:pt x="16508" y="5348"/>
                  </a:moveTo>
                  <a:cubicBezTo>
                    <a:pt x="16496" y="5348"/>
                    <a:pt x="16484" y="5351"/>
                    <a:pt x="16472" y="5357"/>
                  </a:cubicBezTo>
                  <a:cubicBezTo>
                    <a:pt x="16426" y="5379"/>
                    <a:pt x="16404" y="5425"/>
                    <a:pt x="16415" y="5468"/>
                  </a:cubicBezTo>
                  <a:cubicBezTo>
                    <a:pt x="16539" y="5762"/>
                    <a:pt x="16639" y="6054"/>
                    <a:pt x="16731" y="6313"/>
                  </a:cubicBezTo>
                  <a:cubicBezTo>
                    <a:pt x="16740" y="6351"/>
                    <a:pt x="16780" y="6373"/>
                    <a:pt x="16819" y="6373"/>
                  </a:cubicBezTo>
                  <a:cubicBezTo>
                    <a:pt x="16826" y="6373"/>
                    <a:pt x="16834" y="6372"/>
                    <a:pt x="16842" y="6370"/>
                  </a:cubicBezTo>
                  <a:cubicBezTo>
                    <a:pt x="16887" y="6359"/>
                    <a:pt x="16923" y="6302"/>
                    <a:pt x="16898" y="6257"/>
                  </a:cubicBezTo>
                  <a:cubicBezTo>
                    <a:pt x="16820" y="5987"/>
                    <a:pt x="16707" y="5706"/>
                    <a:pt x="16585" y="5401"/>
                  </a:cubicBezTo>
                  <a:cubicBezTo>
                    <a:pt x="16567" y="5369"/>
                    <a:pt x="16540" y="5348"/>
                    <a:pt x="16508" y="5348"/>
                  </a:cubicBezTo>
                  <a:close/>
                  <a:moveTo>
                    <a:pt x="236" y="6356"/>
                  </a:moveTo>
                  <a:cubicBezTo>
                    <a:pt x="191" y="6356"/>
                    <a:pt x="156" y="6388"/>
                    <a:pt x="147" y="6427"/>
                  </a:cubicBezTo>
                  <a:cubicBezTo>
                    <a:pt x="47" y="6832"/>
                    <a:pt x="12" y="7145"/>
                    <a:pt x="1" y="7337"/>
                  </a:cubicBezTo>
                  <a:cubicBezTo>
                    <a:pt x="1" y="7383"/>
                    <a:pt x="33" y="7426"/>
                    <a:pt x="90" y="7426"/>
                  </a:cubicBezTo>
                  <a:cubicBezTo>
                    <a:pt x="136" y="7426"/>
                    <a:pt x="182" y="7393"/>
                    <a:pt x="182" y="7337"/>
                  </a:cubicBezTo>
                  <a:cubicBezTo>
                    <a:pt x="193" y="7169"/>
                    <a:pt x="225" y="6864"/>
                    <a:pt x="317" y="6470"/>
                  </a:cubicBezTo>
                  <a:cubicBezTo>
                    <a:pt x="338" y="6427"/>
                    <a:pt x="303" y="6370"/>
                    <a:pt x="260" y="6359"/>
                  </a:cubicBezTo>
                  <a:cubicBezTo>
                    <a:pt x="252" y="6357"/>
                    <a:pt x="244" y="6356"/>
                    <a:pt x="236" y="6356"/>
                  </a:cubicBezTo>
                  <a:close/>
                  <a:moveTo>
                    <a:pt x="17171" y="7504"/>
                  </a:moveTo>
                  <a:cubicBezTo>
                    <a:pt x="17163" y="7504"/>
                    <a:pt x="17155" y="7505"/>
                    <a:pt x="17147" y="7507"/>
                  </a:cubicBezTo>
                  <a:cubicBezTo>
                    <a:pt x="17101" y="7518"/>
                    <a:pt x="17068" y="7561"/>
                    <a:pt x="17079" y="7607"/>
                  </a:cubicBezTo>
                  <a:cubicBezTo>
                    <a:pt x="17101" y="7731"/>
                    <a:pt x="17125" y="7820"/>
                    <a:pt x="17125" y="7887"/>
                  </a:cubicBezTo>
                  <a:cubicBezTo>
                    <a:pt x="17136" y="7923"/>
                    <a:pt x="17136" y="7944"/>
                    <a:pt x="17136" y="7955"/>
                  </a:cubicBezTo>
                  <a:cubicBezTo>
                    <a:pt x="17147" y="7966"/>
                    <a:pt x="17147" y="7966"/>
                    <a:pt x="17147" y="7979"/>
                  </a:cubicBezTo>
                  <a:lnTo>
                    <a:pt x="17147" y="8484"/>
                  </a:lnTo>
                  <a:cubicBezTo>
                    <a:pt x="17147" y="8541"/>
                    <a:pt x="17179" y="8573"/>
                    <a:pt x="17236" y="8573"/>
                  </a:cubicBezTo>
                  <a:cubicBezTo>
                    <a:pt x="17282" y="8573"/>
                    <a:pt x="17328" y="8541"/>
                    <a:pt x="17328" y="8484"/>
                  </a:cubicBezTo>
                  <a:lnTo>
                    <a:pt x="17328" y="7966"/>
                  </a:lnTo>
                  <a:lnTo>
                    <a:pt x="17328" y="7955"/>
                  </a:lnTo>
                  <a:cubicBezTo>
                    <a:pt x="17328" y="7955"/>
                    <a:pt x="17303" y="7820"/>
                    <a:pt x="17260" y="7574"/>
                  </a:cubicBezTo>
                  <a:cubicBezTo>
                    <a:pt x="17249" y="7535"/>
                    <a:pt x="17215" y="7504"/>
                    <a:pt x="17171" y="7504"/>
                  </a:cubicBezTo>
                  <a:close/>
                  <a:moveTo>
                    <a:pt x="90" y="8608"/>
                  </a:moveTo>
                  <a:cubicBezTo>
                    <a:pt x="33" y="8608"/>
                    <a:pt x="1" y="8641"/>
                    <a:pt x="1" y="8697"/>
                  </a:cubicBezTo>
                  <a:lnTo>
                    <a:pt x="1" y="9599"/>
                  </a:lnTo>
                  <a:cubicBezTo>
                    <a:pt x="1" y="9653"/>
                    <a:pt x="33" y="9688"/>
                    <a:pt x="90" y="9688"/>
                  </a:cubicBezTo>
                  <a:cubicBezTo>
                    <a:pt x="136" y="9688"/>
                    <a:pt x="182" y="9653"/>
                    <a:pt x="182" y="9599"/>
                  </a:cubicBezTo>
                  <a:lnTo>
                    <a:pt x="182" y="8697"/>
                  </a:lnTo>
                  <a:cubicBezTo>
                    <a:pt x="182" y="8641"/>
                    <a:pt x="136" y="8608"/>
                    <a:pt x="90" y="8608"/>
                  </a:cubicBezTo>
                  <a:close/>
                  <a:moveTo>
                    <a:pt x="17236" y="9745"/>
                  </a:moveTo>
                  <a:cubicBezTo>
                    <a:pt x="17179" y="9745"/>
                    <a:pt x="17147" y="9788"/>
                    <a:pt x="17147" y="9834"/>
                  </a:cubicBezTo>
                  <a:lnTo>
                    <a:pt x="17147" y="10733"/>
                  </a:lnTo>
                  <a:cubicBezTo>
                    <a:pt x="17147" y="10790"/>
                    <a:pt x="17179" y="10825"/>
                    <a:pt x="17236" y="10825"/>
                  </a:cubicBezTo>
                  <a:cubicBezTo>
                    <a:pt x="17282" y="10825"/>
                    <a:pt x="17328" y="10790"/>
                    <a:pt x="17328" y="10733"/>
                  </a:cubicBezTo>
                  <a:lnTo>
                    <a:pt x="17328" y="9834"/>
                  </a:lnTo>
                  <a:cubicBezTo>
                    <a:pt x="17328" y="9788"/>
                    <a:pt x="17282" y="9745"/>
                    <a:pt x="17236" y="9745"/>
                  </a:cubicBezTo>
                  <a:close/>
                  <a:moveTo>
                    <a:pt x="90" y="10868"/>
                  </a:moveTo>
                  <a:cubicBezTo>
                    <a:pt x="33" y="10868"/>
                    <a:pt x="1" y="10903"/>
                    <a:pt x="1" y="10960"/>
                  </a:cubicBezTo>
                  <a:lnTo>
                    <a:pt x="1" y="11859"/>
                  </a:lnTo>
                  <a:cubicBezTo>
                    <a:pt x="1" y="11905"/>
                    <a:pt x="33" y="11948"/>
                    <a:pt x="90" y="11948"/>
                  </a:cubicBezTo>
                  <a:cubicBezTo>
                    <a:pt x="136" y="11948"/>
                    <a:pt x="182" y="11905"/>
                    <a:pt x="182" y="11859"/>
                  </a:cubicBezTo>
                  <a:lnTo>
                    <a:pt x="182" y="10960"/>
                  </a:lnTo>
                  <a:cubicBezTo>
                    <a:pt x="182" y="10903"/>
                    <a:pt x="136" y="10868"/>
                    <a:pt x="90" y="10868"/>
                  </a:cubicBezTo>
                  <a:close/>
                  <a:moveTo>
                    <a:pt x="17236" y="11994"/>
                  </a:moveTo>
                  <a:cubicBezTo>
                    <a:pt x="17179" y="11994"/>
                    <a:pt x="17147" y="12040"/>
                    <a:pt x="17147" y="12083"/>
                  </a:cubicBezTo>
                  <a:lnTo>
                    <a:pt x="17147" y="12985"/>
                  </a:lnTo>
                  <a:cubicBezTo>
                    <a:pt x="17147" y="13042"/>
                    <a:pt x="17179" y="13074"/>
                    <a:pt x="17236" y="13074"/>
                  </a:cubicBezTo>
                  <a:cubicBezTo>
                    <a:pt x="17282" y="13074"/>
                    <a:pt x="17328" y="13042"/>
                    <a:pt x="17328" y="12985"/>
                  </a:cubicBezTo>
                  <a:lnTo>
                    <a:pt x="17328" y="12083"/>
                  </a:lnTo>
                  <a:cubicBezTo>
                    <a:pt x="17328" y="12040"/>
                    <a:pt x="17282" y="11994"/>
                    <a:pt x="17236" y="11994"/>
                  </a:cubicBezTo>
                  <a:close/>
                  <a:moveTo>
                    <a:pt x="90" y="13120"/>
                  </a:moveTo>
                  <a:cubicBezTo>
                    <a:pt x="33" y="13120"/>
                    <a:pt x="1" y="13163"/>
                    <a:pt x="1" y="13209"/>
                  </a:cubicBezTo>
                  <a:lnTo>
                    <a:pt x="1" y="14108"/>
                  </a:lnTo>
                  <a:cubicBezTo>
                    <a:pt x="1" y="14165"/>
                    <a:pt x="33" y="14200"/>
                    <a:pt x="90" y="14200"/>
                  </a:cubicBezTo>
                  <a:cubicBezTo>
                    <a:pt x="136" y="14200"/>
                    <a:pt x="182" y="14165"/>
                    <a:pt x="182" y="14108"/>
                  </a:cubicBezTo>
                  <a:lnTo>
                    <a:pt x="182" y="13209"/>
                  </a:lnTo>
                  <a:cubicBezTo>
                    <a:pt x="182" y="13163"/>
                    <a:pt x="136" y="13120"/>
                    <a:pt x="90" y="13120"/>
                  </a:cubicBezTo>
                  <a:close/>
                  <a:moveTo>
                    <a:pt x="17236" y="14243"/>
                  </a:moveTo>
                  <a:cubicBezTo>
                    <a:pt x="17179" y="14243"/>
                    <a:pt x="17147" y="14289"/>
                    <a:pt x="17147" y="14335"/>
                  </a:cubicBezTo>
                  <a:lnTo>
                    <a:pt x="17147" y="15234"/>
                  </a:lnTo>
                  <a:cubicBezTo>
                    <a:pt x="17147" y="15291"/>
                    <a:pt x="17179" y="15324"/>
                    <a:pt x="17236" y="15324"/>
                  </a:cubicBezTo>
                  <a:cubicBezTo>
                    <a:pt x="17282" y="15324"/>
                    <a:pt x="17328" y="15291"/>
                    <a:pt x="17328" y="15234"/>
                  </a:cubicBezTo>
                  <a:lnTo>
                    <a:pt x="17328" y="14335"/>
                  </a:lnTo>
                  <a:cubicBezTo>
                    <a:pt x="17328" y="14289"/>
                    <a:pt x="17282" y="14243"/>
                    <a:pt x="17236" y="14243"/>
                  </a:cubicBezTo>
                  <a:close/>
                  <a:moveTo>
                    <a:pt x="90" y="15380"/>
                  </a:moveTo>
                  <a:cubicBezTo>
                    <a:pt x="33" y="15380"/>
                    <a:pt x="1" y="15415"/>
                    <a:pt x="1" y="15472"/>
                  </a:cubicBezTo>
                  <a:lnTo>
                    <a:pt x="1" y="16371"/>
                  </a:lnTo>
                  <a:cubicBezTo>
                    <a:pt x="1" y="16417"/>
                    <a:pt x="33" y="16460"/>
                    <a:pt x="90" y="16460"/>
                  </a:cubicBezTo>
                  <a:cubicBezTo>
                    <a:pt x="136" y="16460"/>
                    <a:pt x="182" y="16417"/>
                    <a:pt x="182" y="16371"/>
                  </a:cubicBezTo>
                  <a:lnTo>
                    <a:pt x="182" y="15472"/>
                  </a:lnTo>
                  <a:cubicBezTo>
                    <a:pt x="182" y="15415"/>
                    <a:pt x="136" y="15380"/>
                    <a:pt x="90" y="15380"/>
                  </a:cubicBezTo>
                  <a:close/>
                  <a:moveTo>
                    <a:pt x="17236" y="16495"/>
                  </a:moveTo>
                  <a:cubicBezTo>
                    <a:pt x="17179" y="16495"/>
                    <a:pt x="17147" y="16539"/>
                    <a:pt x="17147" y="16584"/>
                  </a:cubicBezTo>
                  <a:lnTo>
                    <a:pt x="17147" y="17484"/>
                  </a:lnTo>
                  <a:cubicBezTo>
                    <a:pt x="17147" y="17540"/>
                    <a:pt x="17179" y="17575"/>
                    <a:pt x="17236" y="17575"/>
                  </a:cubicBezTo>
                  <a:cubicBezTo>
                    <a:pt x="17282" y="17575"/>
                    <a:pt x="17328" y="17540"/>
                    <a:pt x="17328" y="17484"/>
                  </a:cubicBezTo>
                  <a:lnTo>
                    <a:pt x="17328" y="16584"/>
                  </a:lnTo>
                  <a:cubicBezTo>
                    <a:pt x="17328" y="16539"/>
                    <a:pt x="17282" y="16495"/>
                    <a:pt x="17236" y="16495"/>
                  </a:cubicBezTo>
                  <a:close/>
                  <a:moveTo>
                    <a:pt x="90" y="17632"/>
                  </a:moveTo>
                  <a:cubicBezTo>
                    <a:pt x="33" y="17632"/>
                    <a:pt x="1" y="17675"/>
                    <a:pt x="1" y="17721"/>
                  </a:cubicBezTo>
                  <a:lnTo>
                    <a:pt x="1" y="18620"/>
                  </a:lnTo>
                  <a:cubicBezTo>
                    <a:pt x="1" y="18677"/>
                    <a:pt x="33" y="18712"/>
                    <a:pt x="90" y="18712"/>
                  </a:cubicBezTo>
                  <a:cubicBezTo>
                    <a:pt x="136" y="18712"/>
                    <a:pt x="182" y="18677"/>
                    <a:pt x="182" y="18620"/>
                  </a:cubicBezTo>
                  <a:lnTo>
                    <a:pt x="182" y="17721"/>
                  </a:lnTo>
                  <a:cubicBezTo>
                    <a:pt x="182" y="17675"/>
                    <a:pt x="136" y="17632"/>
                    <a:pt x="90" y="17632"/>
                  </a:cubicBezTo>
                  <a:close/>
                  <a:moveTo>
                    <a:pt x="17236" y="18745"/>
                  </a:moveTo>
                  <a:cubicBezTo>
                    <a:pt x="17179" y="18745"/>
                    <a:pt x="17147" y="18790"/>
                    <a:pt x="17147" y="18834"/>
                  </a:cubicBezTo>
                  <a:lnTo>
                    <a:pt x="17147" y="19736"/>
                  </a:lnTo>
                  <a:cubicBezTo>
                    <a:pt x="17147" y="19792"/>
                    <a:pt x="17179" y="19825"/>
                    <a:pt x="17236" y="19825"/>
                  </a:cubicBezTo>
                  <a:cubicBezTo>
                    <a:pt x="17282" y="19825"/>
                    <a:pt x="17328" y="19792"/>
                    <a:pt x="17328" y="19736"/>
                  </a:cubicBezTo>
                  <a:lnTo>
                    <a:pt x="17328" y="18834"/>
                  </a:lnTo>
                  <a:cubicBezTo>
                    <a:pt x="17328" y="18790"/>
                    <a:pt x="17282" y="18745"/>
                    <a:pt x="17236" y="18745"/>
                  </a:cubicBezTo>
                  <a:close/>
                  <a:moveTo>
                    <a:pt x="90" y="19892"/>
                  </a:moveTo>
                  <a:cubicBezTo>
                    <a:pt x="33" y="19892"/>
                    <a:pt x="1" y="19927"/>
                    <a:pt x="1" y="19981"/>
                  </a:cubicBezTo>
                  <a:lnTo>
                    <a:pt x="1" y="20883"/>
                  </a:lnTo>
                  <a:cubicBezTo>
                    <a:pt x="1" y="20926"/>
                    <a:pt x="33" y="20972"/>
                    <a:pt x="90" y="20972"/>
                  </a:cubicBezTo>
                  <a:cubicBezTo>
                    <a:pt x="136" y="20972"/>
                    <a:pt x="182" y="20926"/>
                    <a:pt x="182" y="20883"/>
                  </a:cubicBezTo>
                  <a:lnTo>
                    <a:pt x="182" y="19981"/>
                  </a:lnTo>
                  <a:cubicBezTo>
                    <a:pt x="182" y="19927"/>
                    <a:pt x="136" y="19892"/>
                    <a:pt x="90" y="19892"/>
                  </a:cubicBezTo>
                  <a:close/>
                  <a:moveTo>
                    <a:pt x="17236" y="20994"/>
                  </a:moveTo>
                  <a:cubicBezTo>
                    <a:pt x="17179" y="20994"/>
                    <a:pt x="17147" y="21040"/>
                    <a:pt x="17147" y="21086"/>
                  </a:cubicBezTo>
                  <a:lnTo>
                    <a:pt x="17147" y="21985"/>
                  </a:lnTo>
                  <a:cubicBezTo>
                    <a:pt x="17147" y="22041"/>
                    <a:pt x="17179" y="22074"/>
                    <a:pt x="17236" y="22074"/>
                  </a:cubicBezTo>
                  <a:cubicBezTo>
                    <a:pt x="17282" y="22074"/>
                    <a:pt x="17328" y="22041"/>
                    <a:pt x="17328" y="21985"/>
                  </a:cubicBezTo>
                  <a:lnTo>
                    <a:pt x="17328" y="21086"/>
                  </a:lnTo>
                  <a:cubicBezTo>
                    <a:pt x="17328" y="21040"/>
                    <a:pt x="17282" y="20994"/>
                    <a:pt x="17236" y="20994"/>
                  </a:cubicBezTo>
                  <a:close/>
                  <a:moveTo>
                    <a:pt x="90" y="22141"/>
                  </a:moveTo>
                  <a:cubicBezTo>
                    <a:pt x="33" y="22141"/>
                    <a:pt x="1" y="22187"/>
                    <a:pt x="1" y="22233"/>
                  </a:cubicBezTo>
                  <a:lnTo>
                    <a:pt x="1" y="23143"/>
                  </a:lnTo>
                  <a:cubicBezTo>
                    <a:pt x="1" y="23189"/>
                    <a:pt x="33" y="23235"/>
                    <a:pt x="90" y="23235"/>
                  </a:cubicBezTo>
                  <a:cubicBezTo>
                    <a:pt x="136" y="23235"/>
                    <a:pt x="182" y="23189"/>
                    <a:pt x="182" y="23143"/>
                  </a:cubicBezTo>
                  <a:lnTo>
                    <a:pt x="182" y="22233"/>
                  </a:lnTo>
                  <a:cubicBezTo>
                    <a:pt x="182" y="22187"/>
                    <a:pt x="136" y="22141"/>
                    <a:pt x="90" y="22141"/>
                  </a:cubicBezTo>
                  <a:close/>
                  <a:moveTo>
                    <a:pt x="17236" y="23246"/>
                  </a:moveTo>
                  <a:cubicBezTo>
                    <a:pt x="17179" y="23246"/>
                    <a:pt x="17147" y="23289"/>
                    <a:pt x="17147" y="23335"/>
                  </a:cubicBezTo>
                  <a:lnTo>
                    <a:pt x="17147" y="24234"/>
                  </a:lnTo>
                  <a:cubicBezTo>
                    <a:pt x="17147" y="24291"/>
                    <a:pt x="17179" y="24326"/>
                    <a:pt x="17236" y="24326"/>
                  </a:cubicBezTo>
                  <a:cubicBezTo>
                    <a:pt x="17282" y="24326"/>
                    <a:pt x="17328" y="24291"/>
                    <a:pt x="17328" y="24234"/>
                  </a:cubicBezTo>
                  <a:lnTo>
                    <a:pt x="17328" y="23335"/>
                  </a:lnTo>
                  <a:cubicBezTo>
                    <a:pt x="17328" y="23289"/>
                    <a:pt x="17282" y="23246"/>
                    <a:pt x="17236" y="23246"/>
                  </a:cubicBezTo>
                  <a:close/>
                  <a:moveTo>
                    <a:pt x="17236" y="25495"/>
                  </a:moveTo>
                  <a:cubicBezTo>
                    <a:pt x="17179" y="25495"/>
                    <a:pt x="17147" y="25541"/>
                    <a:pt x="17147" y="25584"/>
                  </a:cubicBezTo>
                  <a:lnTo>
                    <a:pt x="17147" y="26486"/>
                  </a:lnTo>
                  <a:cubicBezTo>
                    <a:pt x="17147" y="26542"/>
                    <a:pt x="17179" y="26575"/>
                    <a:pt x="17236" y="26575"/>
                  </a:cubicBezTo>
                  <a:cubicBezTo>
                    <a:pt x="17282" y="26575"/>
                    <a:pt x="17328" y="26542"/>
                    <a:pt x="17328" y="26486"/>
                  </a:cubicBezTo>
                  <a:lnTo>
                    <a:pt x="17328" y="25584"/>
                  </a:lnTo>
                  <a:cubicBezTo>
                    <a:pt x="17328" y="25541"/>
                    <a:pt x="17282" y="25495"/>
                    <a:pt x="17236" y="25495"/>
                  </a:cubicBezTo>
                  <a:close/>
                  <a:moveTo>
                    <a:pt x="17236" y="27744"/>
                  </a:moveTo>
                  <a:cubicBezTo>
                    <a:pt x="17179" y="27744"/>
                    <a:pt x="17147" y="27790"/>
                    <a:pt x="17147" y="27836"/>
                  </a:cubicBezTo>
                  <a:lnTo>
                    <a:pt x="17147" y="28735"/>
                  </a:lnTo>
                  <a:cubicBezTo>
                    <a:pt x="17147" y="28792"/>
                    <a:pt x="17179" y="28824"/>
                    <a:pt x="17236" y="28824"/>
                  </a:cubicBezTo>
                  <a:cubicBezTo>
                    <a:pt x="17282" y="28824"/>
                    <a:pt x="17328" y="28792"/>
                    <a:pt x="17328" y="28735"/>
                  </a:cubicBezTo>
                  <a:lnTo>
                    <a:pt x="17328" y="27836"/>
                  </a:lnTo>
                  <a:cubicBezTo>
                    <a:pt x="17328" y="27790"/>
                    <a:pt x="17282" y="27744"/>
                    <a:pt x="17236" y="27744"/>
                  </a:cubicBezTo>
                  <a:close/>
                  <a:moveTo>
                    <a:pt x="17236" y="29996"/>
                  </a:moveTo>
                  <a:cubicBezTo>
                    <a:pt x="17179" y="29996"/>
                    <a:pt x="17147" y="30039"/>
                    <a:pt x="17147" y="30085"/>
                  </a:cubicBezTo>
                  <a:lnTo>
                    <a:pt x="17147" y="30984"/>
                  </a:lnTo>
                  <a:cubicBezTo>
                    <a:pt x="17147" y="31041"/>
                    <a:pt x="17179" y="31076"/>
                    <a:pt x="17236" y="31076"/>
                  </a:cubicBezTo>
                  <a:cubicBezTo>
                    <a:pt x="17282" y="31076"/>
                    <a:pt x="17328" y="31041"/>
                    <a:pt x="17328" y="30984"/>
                  </a:cubicBezTo>
                  <a:lnTo>
                    <a:pt x="17328" y="30085"/>
                  </a:lnTo>
                  <a:cubicBezTo>
                    <a:pt x="17328" y="30039"/>
                    <a:pt x="17282" y="29996"/>
                    <a:pt x="17236" y="29996"/>
                  </a:cubicBezTo>
                  <a:close/>
                  <a:moveTo>
                    <a:pt x="17236" y="32245"/>
                  </a:moveTo>
                  <a:cubicBezTo>
                    <a:pt x="17179" y="32245"/>
                    <a:pt x="17147" y="32291"/>
                    <a:pt x="17147" y="32334"/>
                  </a:cubicBezTo>
                  <a:lnTo>
                    <a:pt x="17147" y="33236"/>
                  </a:lnTo>
                  <a:cubicBezTo>
                    <a:pt x="17147" y="33293"/>
                    <a:pt x="17179" y="33325"/>
                    <a:pt x="17236" y="33325"/>
                  </a:cubicBezTo>
                  <a:cubicBezTo>
                    <a:pt x="17282" y="33325"/>
                    <a:pt x="17328" y="33293"/>
                    <a:pt x="17328" y="33236"/>
                  </a:cubicBezTo>
                  <a:lnTo>
                    <a:pt x="17328" y="32334"/>
                  </a:lnTo>
                  <a:cubicBezTo>
                    <a:pt x="17328" y="32291"/>
                    <a:pt x="17282" y="32245"/>
                    <a:pt x="17236" y="32245"/>
                  </a:cubicBezTo>
                  <a:close/>
                  <a:moveTo>
                    <a:pt x="17236" y="34494"/>
                  </a:moveTo>
                  <a:cubicBezTo>
                    <a:pt x="17179" y="34494"/>
                    <a:pt x="17147" y="34540"/>
                    <a:pt x="17147" y="34586"/>
                  </a:cubicBezTo>
                  <a:lnTo>
                    <a:pt x="17147" y="35485"/>
                  </a:lnTo>
                  <a:cubicBezTo>
                    <a:pt x="17147" y="35542"/>
                    <a:pt x="17179" y="35574"/>
                    <a:pt x="17236" y="35574"/>
                  </a:cubicBezTo>
                  <a:cubicBezTo>
                    <a:pt x="17282" y="35574"/>
                    <a:pt x="17328" y="35542"/>
                    <a:pt x="17328" y="35485"/>
                  </a:cubicBezTo>
                  <a:lnTo>
                    <a:pt x="17328" y="34586"/>
                  </a:lnTo>
                  <a:cubicBezTo>
                    <a:pt x="17328" y="34540"/>
                    <a:pt x="17282" y="34494"/>
                    <a:pt x="17236" y="34494"/>
                  </a:cubicBezTo>
                  <a:close/>
                  <a:moveTo>
                    <a:pt x="17236" y="36746"/>
                  </a:moveTo>
                  <a:cubicBezTo>
                    <a:pt x="17179" y="36746"/>
                    <a:pt x="17147" y="36789"/>
                    <a:pt x="17147" y="36835"/>
                  </a:cubicBezTo>
                  <a:lnTo>
                    <a:pt x="17147" y="37734"/>
                  </a:lnTo>
                  <a:cubicBezTo>
                    <a:pt x="17147" y="37791"/>
                    <a:pt x="17179" y="37826"/>
                    <a:pt x="17236" y="37826"/>
                  </a:cubicBezTo>
                  <a:cubicBezTo>
                    <a:pt x="17282" y="37826"/>
                    <a:pt x="17328" y="37791"/>
                    <a:pt x="17328" y="37734"/>
                  </a:cubicBezTo>
                  <a:lnTo>
                    <a:pt x="17328" y="36835"/>
                  </a:lnTo>
                  <a:cubicBezTo>
                    <a:pt x="17328" y="36789"/>
                    <a:pt x="17282" y="36746"/>
                    <a:pt x="17236" y="36746"/>
                  </a:cubicBezTo>
                  <a:close/>
                  <a:moveTo>
                    <a:pt x="17236" y="38995"/>
                  </a:moveTo>
                  <a:cubicBezTo>
                    <a:pt x="17179" y="38995"/>
                    <a:pt x="17147" y="39041"/>
                    <a:pt x="17147" y="39085"/>
                  </a:cubicBezTo>
                  <a:lnTo>
                    <a:pt x="17147" y="39986"/>
                  </a:lnTo>
                  <a:cubicBezTo>
                    <a:pt x="17147" y="40043"/>
                    <a:pt x="17179" y="40075"/>
                    <a:pt x="17236" y="40075"/>
                  </a:cubicBezTo>
                  <a:cubicBezTo>
                    <a:pt x="17282" y="40075"/>
                    <a:pt x="17328" y="40043"/>
                    <a:pt x="17328" y="39986"/>
                  </a:cubicBezTo>
                  <a:lnTo>
                    <a:pt x="17328" y="39085"/>
                  </a:lnTo>
                  <a:cubicBezTo>
                    <a:pt x="17328" y="39041"/>
                    <a:pt x="17282" y="38995"/>
                    <a:pt x="17236" y="38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7"/>
          <p:cNvGrpSpPr/>
          <p:nvPr/>
        </p:nvGrpSpPr>
        <p:grpSpPr>
          <a:xfrm>
            <a:off x="174238" y="156179"/>
            <a:ext cx="8461775" cy="4866524"/>
            <a:chOff x="174238" y="156179"/>
            <a:chExt cx="8461775" cy="4866524"/>
          </a:xfrm>
        </p:grpSpPr>
        <p:pic>
          <p:nvPicPr>
            <p:cNvPr id="192" name="Google Shape;19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4238" y="156179"/>
              <a:ext cx="428318" cy="4283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21779" y="4608493"/>
              <a:ext cx="414235" cy="4142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1"/>
          </p:nvPr>
        </p:nvSpPr>
        <p:spPr>
          <a:xfrm>
            <a:off x="2716775" y="1593725"/>
            <a:ext cx="52014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subTitle" idx="2"/>
          </p:nvPr>
        </p:nvSpPr>
        <p:spPr>
          <a:xfrm>
            <a:off x="2716775" y="2813425"/>
            <a:ext cx="52014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3"/>
          </p:nvPr>
        </p:nvSpPr>
        <p:spPr>
          <a:xfrm>
            <a:off x="2716775" y="4033125"/>
            <a:ext cx="52014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4"/>
          </p:nvPr>
        </p:nvSpPr>
        <p:spPr>
          <a:xfrm>
            <a:off x="2716775" y="1135025"/>
            <a:ext cx="5201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subTitle" idx="5"/>
          </p:nvPr>
        </p:nvSpPr>
        <p:spPr>
          <a:xfrm>
            <a:off x="2716775" y="2354730"/>
            <a:ext cx="5201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6"/>
          </p:nvPr>
        </p:nvSpPr>
        <p:spPr>
          <a:xfrm>
            <a:off x="2716775" y="3574435"/>
            <a:ext cx="5201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8"/>
          <p:cNvGrpSpPr/>
          <p:nvPr/>
        </p:nvGrpSpPr>
        <p:grpSpPr>
          <a:xfrm>
            <a:off x="-1986334" y="-167712"/>
            <a:ext cx="11774016" cy="6152238"/>
            <a:chOff x="-1986334" y="-167712"/>
            <a:chExt cx="11774016" cy="6152238"/>
          </a:xfrm>
        </p:grpSpPr>
        <p:sp>
          <p:nvSpPr>
            <p:cNvPr id="204" name="Google Shape;204;p18"/>
            <p:cNvSpPr/>
            <p:nvPr/>
          </p:nvSpPr>
          <p:spPr>
            <a:xfrm rot="10800000">
              <a:off x="8428900" y="-167712"/>
              <a:ext cx="1358782" cy="1185435"/>
            </a:xfrm>
            <a:custGeom>
              <a:avLst/>
              <a:gdLst/>
              <a:ahLst/>
              <a:cxnLst/>
              <a:rect l="l" t="t" r="r" b="b"/>
              <a:pathLst>
                <a:path w="14368" h="12535" extrusionOk="0">
                  <a:moveTo>
                    <a:pt x="89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35"/>
                    <a:pt x="46" y="181"/>
                    <a:pt x="89" y="181"/>
                  </a:cubicBezTo>
                  <a:lnTo>
                    <a:pt x="991" y="181"/>
                  </a:lnTo>
                  <a:cubicBezTo>
                    <a:pt x="1034" y="181"/>
                    <a:pt x="1080" y="135"/>
                    <a:pt x="1080" y="92"/>
                  </a:cubicBezTo>
                  <a:cubicBezTo>
                    <a:pt x="1080" y="46"/>
                    <a:pt x="1034" y="0"/>
                    <a:pt x="991" y="0"/>
                  </a:cubicBezTo>
                  <a:close/>
                  <a:moveTo>
                    <a:pt x="2341" y="0"/>
                  </a:moveTo>
                  <a:cubicBezTo>
                    <a:pt x="2295" y="0"/>
                    <a:pt x="2249" y="46"/>
                    <a:pt x="2249" y="92"/>
                  </a:cubicBezTo>
                  <a:cubicBezTo>
                    <a:pt x="2249" y="135"/>
                    <a:pt x="2295" y="181"/>
                    <a:pt x="2341" y="181"/>
                  </a:cubicBezTo>
                  <a:lnTo>
                    <a:pt x="3240" y="181"/>
                  </a:lnTo>
                  <a:cubicBezTo>
                    <a:pt x="3286" y="181"/>
                    <a:pt x="3330" y="135"/>
                    <a:pt x="3330" y="92"/>
                  </a:cubicBezTo>
                  <a:cubicBezTo>
                    <a:pt x="3330" y="46"/>
                    <a:pt x="3286" y="0"/>
                    <a:pt x="3240" y="0"/>
                  </a:cubicBezTo>
                  <a:close/>
                  <a:moveTo>
                    <a:pt x="4590" y="0"/>
                  </a:moveTo>
                  <a:cubicBezTo>
                    <a:pt x="4545" y="0"/>
                    <a:pt x="4501" y="46"/>
                    <a:pt x="4501" y="92"/>
                  </a:cubicBezTo>
                  <a:cubicBezTo>
                    <a:pt x="4501" y="135"/>
                    <a:pt x="4545" y="181"/>
                    <a:pt x="4590" y="181"/>
                  </a:cubicBezTo>
                  <a:lnTo>
                    <a:pt x="5490" y="181"/>
                  </a:lnTo>
                  <a:cubicBezTo>
                    <a:pt x="5536" y="181"/>
                    <a:pt x="5581" y="135"/>
                    <a:pt x="5581" y="92"/>
                  </a:cubicBezTo>
                  <a:cubicBezTo>
                    <a:pt x="5581" y="46"/>
                    <a:pt x="5536" y="0"/>
                    <a:pt x="5490" y="0"/>
                  </a:cubicBezTo>
                  <a:close/>
                  <a:moveTo>
                    <a:pt x="6840" y="0"/>
                  </a:moveTo>
                  <a:cubicBezTo>
                    <a:pt x="6796" y="0"/>
                    <a:pt x="6751" y="46"/>
                    <a:pt x="6751" y="92"/>
                  </a:cubicBezTo>
                  <a:cubicBezTo>
                    <a:pt x="6751" y="135"/>
                    <a:pt x="6796" y="181"/>
                    <a:pt x="6840" y="181"/>
                  </a:cubicBezTo>
                  <a:lnTo>
                    <a:pt x="6942" y="181"/>
                  </a:lnTo>
                  <a:cubicBezTo>
                    <a:pt x="7212" y="181"/>
                    <a:pt x="7472" y="192"/>
                    <a:pt x="7731" y="227"/>
                  </a:cubicBezTo>
                  <a:cubicBezTo>
                    <a:pt x="7774" y="227"/>
                    <a:pt x="7820" y="192"/>
                    <a:pt x="7831" y="149"/>
                  </a:cubicBezTo>
                  <a:cubicBezTo>
                    <a:pt x="7831" y="92"/>
                    <a:pt x="7798" y="46"/>
                    <a:pt x="7752" y="46"/>
                  </a:cubicBezTo>
                  <a:cubicBezTo>
                    <a:pt x="7482" y="14"/>
                    <a:pt x="7212" y="0"/>
                    <a:pt x="6942" y="0"/>
                  </a:cubicBezTo>
                  <a:close/>
                  <a:moveTo>
                    <a:pt x="9064" y="314"/>
                  </a:moveTo>
                  <a:cubicBezTo>
                    <a:pt x="9020" y="314"/>
                    <a:pt x="8987" y="335"/>
                    <a:pt x="8978" y="373"/>
                  </a:cubicBezTo>
                  <a:cubicBezTo>
                    <a:pt x="8957" y="419"/>
                    <a:pt x="8989" y="473"/>
                    <a:pt x="9035" y="486"/>
                  </a:cubicBezTo>
                  <a:cubicBezTo>
                    <a:pt x="9316" y="575"/>
                    <a:pt x="9596" y="675"/>
                    <a:pt x="9867" y="800"/>
                  </a:cubicBezTo>
                  <a:cubicBezTo>
                    <a:pt x="9877" y="802"/>
                    <a:pt x="9887" y="803"/>
                    <a:pt x="9898" y="803"/>
                  </a:cubicBezTo>
                  <a:cubicBezTo>
                    <a:pt x="9936" y="803"/>
                    <a:pt x="9974" y="787"/>
                    <a:pt x="9991" y="743"/>
                  </a:cubicBezTo>
                  <a:cubicBezTo>
                    <a:pt x="10002" y="700"/>
                    <a:pt x="9991" y="654"/>
                    <a:pt x="9945" y="632"/>
                  </a:cubicBezTo>
                  <a:cubicBezTo>
                    <a:pt x="9664" y="508"/>
                    <a:pt x="9383" y="405"/>
                    <a:pt x="9092" y="316"/>
                  </a:cubicBezTo>
                  <a:cubicBezTo>
                    <a:pt x="9082" y="314"/>
                    <a:pt x="9073" y="314"/>
                    <a:pt x="9064" y="314"/>
                  </a:cubicBezTo>
                  <a:close/>
                  <a:moveTo>
                    <a:pt x="11079" y="1276"/>
                  </a:moveTo>
                  <a:cubicBezTo>
                    <a:pt x="11052" y="1276"/>
                    <a:pt x="11024" y="1291"/>
                    <a:pt x="11003" y="1318"/>
                  </a:cubicBezTo>
                  <a:cubicBezTo>
                    <a:pt x="10982" y="1364"/>
                    <a:pt x="10992" y="1418"/>
                    <a:pt x="11025" y="1442"/>
                  </a:cubicBezTo>
                  <a:cubicBezTo>
                    <a:pt x="11273" y="1610"/>
                    <a:pt x="11511" y="1791"/>
                    <a:pt x="11735" y="1993"/>
                  </a:cubicBezTo>
                  <a:cubicBezTo>
                    <a:pt x="11749" y="2007"/>
                    <a:pt x="11766" y="2013"/>
                    <a:pt x="11785" y="2013"/>
                  </a:cubicBezTo>
                  <a:cubicBezTo>
                    <a:pt x="11811" y="2013"/>
                    <a:pt x="11839" y="2001"/>
                    <a:pt x="11859" y="1982"/>
                  </a:cubicBezTo>
                  <a:cubicBezTo>
                    <a:pt x="11892" y="1947"/>
                    <a:pt x="11892" y="1890"/>
                    <a:pt x="11848" y="1858"/>
                  </a:cubicBezTo>
                  <a:cubicBezTo>
                    <a:pt x="11622" y="1656"/>
                    <a:pt x="11387" y="1464"/>
                    <a:pt x="11127" y="1296"/>
                  </a:cubicBezTo>
                  <a:cubicBezTo>
                    <a:pt x="11113" y="1282"/>
                    <a:pt x="11096" y="1276"/>
                    <a:pt x="11079" y="1276"/>
                  </a:cubicBezTo>
                  <a:close/>
                  <a:moveTo>
                    <a:pt x="12715" y="2811"/>
                  </a:moveTo>
                  <a:cubicBezTo>
                    <a:pt x="12696" y="2811"/>
                    <a:pt x="12676" y="2816"/>
                    <a:pt x="12658" y="2825"/>
                  </a:cubicBezTo>
                  <a:cubicBezTo>
                    <a:pt x="12623" y="2860"/>
                    <a:pt x="12613" y="2916"/>
                    <a:pt x="12645" y="2960"/>
                  </a:cubicBezTo>
                  <a:cubicBezTo>
                    <a:pt x="12826" y="3186"/>
                    <a:pt x="12996" y="3432"/>
                    <a:pt x="13153" y="3691"/>
                  </a:cubicBezTo>
                  <a:cubicBezTo>
                    <a:pt x="13166" y="3714"/>
                    <a:pt x="13195" y="3731"/>
                    <a:pt x="13225" y="3731"/>
                  </a:cubicBezTo>
                  <a:cubicBezTo>
                    <a:pt x="13242" y="3731"/>
                    <a:pt x="13260" y="3726"/>
                    <a:pt x="13277" y="3713"/>
                  </a:cubicBezTo>
                  <a:cubicBezTo>
                    <a:pt x="13320" y="3691"/>
                    <a:pt x="13333" y="3635"/>
                    <a:pt x="13309" y="3591"/>
                  </a:cubicBezTo>
                  <a:cubicBezTo>
                    <a:pt x="13153" y="3332"/>
                    <a:pt x="12972" y="3084"/>
                    <a:pt x="12793" y="2849"/>
                  </a:cubicBezTo>
                  <a:cubicBezTo>
                    <a:pt x="12773" y="2822"/>
                    <a:pt x="12744" y="2811"/>
                    <a:pt x="12715" y="2811"/>
                  </a:cubicBezTo>
                  <a:close/>
                  <a:moveTo>
                    <a:pt x="13818" y="4763"/>
                  </a:moveTo>
                  <a:cubicBezTo>
                    <a:pt x="13806" y="4763"/>
                    <a:pt x="13793" y="4766"/>
                    <a:pt x="13782" y="4771"/>
                  </a:cubicBezTo>
                  <a:cubicBezTo>
                    <a:pt x="13738" y="4782"/>
                    <a:pt x="13714" y="4839"/>
                    <a:pt x="13725" y="4885"/>
                  </a:cubicBezTo>
                  <a:cubicBezTo>
                    <a:pt x="13828" y="5166"/>
                    <a:pt x="13917" y="5446"/>
                    <a:pt x="13984" y="5738"/>
                  </a:cubicBezTo>
                  <a:cubicBezTo>
                    <a:pt x="13993" y="5777"/>
                    <a:pt x="14036" y="5809"/>
                    <a:pt x="14077" y="5809"/>
                  </a:cubicBezTo>
                  <a:cubicBezTo>
                    <a:pt x="14084" y="5809"/>
                    <a:pt x="14091" y="5808"/>
                    <a:pt x="14098" y="5806"/>
                  </a:cubicBezTo>
                  <a:cubicBezTo>
                    <a:pt x="14143" y="5795"/>
                    <a:pt x="14176" y="5738"/>
                    <a:pt x="14165" y="5695"/>
                  </a:cubicBezTo>
                  <a:cubicBezTo>
                    <a:pt x="14098" y="5401"/>
                    <a:pt x="14008" y="5109"/>
                    <a:pt x="13895" y="4828"/>
                  </a:cubicBezTo>
                  <a:cubicBezTo>
                    <a:pt x="13887" y="4786"/>
                    <a:pt x="13854" y="4763"/>
                    <a:pt x="13818" y="4763"/>
                  </a:cubicBezTo>
                  <a:close/>
                  <a:moveTo>
                    <a:pt x="14265" y="6953"/>
                  </a:moveTo>
                  <a:cubicBezTo>
                    <a:pt x="14211" y="6967"/>
                    <a:pt x="14176" y="6999"/>
                    <a:pt x="14176" y="7056"/>
                  </a:cubicBezTo>
                  <a:cubicBezTo>
                    <a:pt x="14187" y="7180"/>
                    <a:pt x="14187" y="7304"/>
                    <a:pt x="14187" y="7426"/>
                  </a:cubicBezTo>
                  <a:lnTo>
                    <a:pt x="14187" y="7944"/>
                  </a:lnTo>
                  <a:cubicBezTo>
                    <a:pt x="14187" y="8001"/>
                    <a:pt x="14222" y="8033"/>
                    <a:pt x="14278" y="8033"/>
                  </a:cubicBezTo>
                  <a:cubicBezTo>
                    <a:pt x="14322" y="8033"/>
                    <a:pt x="14368" y="8001"/>
                    <a:pt x="14368" y="7944"/>
                  </a:cubicBezTo>
                  <a:lnTo>
                    <a:pt x="14368" y="7426"/>
                  </a:lnTo>
                  <a:cubicBezTo>
                    <a:pt x="14368" y="7291"/>
                    <a:pt x="14368" y="7169"/>
                    <a:pt x="14357" y="7045"/>
                  </a:cubicBezTo>
                  <a:cubicBezTo>
                    <a:pt x="14357" y="6999"/>
                    <a:pt x="14311" y="6953"/>
                    <a:pt x="14265" y="6953"/>
                  </a:cubicBezTo>
                  <a:close/>
                  <a:moveTo>
                    <a:pt x="14278" y="9205"/>
                  </a:moveTo>
                  <a:cubicBezTo>
                    <a:pt x="14222" y="9205"/>
                    <a:pt x="14187" y="9248"/>
                    <a:pt x="14187" y="9294"/>
                  </a:cubicBezTo>
                  <a:lnTo>
                    <a:pt x="14187" y="10193"/>
                  </a:lnTo>
                  <a:cubicBezTo>
                    <a:pt x="14187" y="10250"/>
                    <a:pt x="14222" y="10285"/>
                    <a:pt x="14278" y="10285"/>
                  </a:cubicBezTo>
                  <a:cubicBezTo>
                    <a:pt x="14322" y="10285"/>
                    <a:pt x="14368" y="10250"/>
                    <a:pt x="14368" y="10193"/>
                  </a:cubicBezTo>
                  <a:lnTo>
                    <a:pt x="14368" y="9294"/>
                  </a:lnTo>
                  <a:cubicBezTo>
                    <a:pt x="14368" y="9248"/>
                    <a:pt x="14322" y="9205"/>
                    <a:pt x="14278" y="9205"/>
                  </a:cubicBezTo>
                  <a:close/>
                  <a:moveTo>
                    <a:pt x="14278" y="11454"/>
                  </a:moveTo>
                  <a:cubicBezTo>
                    <a:pt x="14222" y="11454"/>
                    <a:pt x="14187" y="11500"/>
                    <a:pt x="14187" y="11543"/>
                  </a:cubicBezTo>
                  <a:lnTo>
                    <a:pt x="14187" y="12445"/>
                  </a:lnTo>
                  <a:cubicBezTo>
                    <a:pt x="14187" y="12502"/>
                    <a:pt x="14222" y="12534"/>
                    <a:pt x="14278" y="12534"/>
                  </a:cubicBezTo>
                  <a:cubicBezTo>
                    <a:pt x="14322" y="12534"/>
                    <a:pt x="14368" y="12502"/>
                    <a:pt x="14368" y="12445"/>
                  </a:cubicBezTo>
                  <a:lnTo>
                    <a:pt x="14368" y="11543"/>
                  </a:lnTo>
                  <a:cubicBezTo>
                    <a:pt x="14368" y="11500"/>
                    <a:pt x="14322" y="11454"/>
                    <a:pt x="14278" y="11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 rot="5400000">
              <a:off x="-1083125" y="3705300"/>
              <a:ext cx="1376016" cy="3182435"/>
            </a:xfrm>
            <a:custGeom>
              <a:avLst/>
              <a:gdLst/>
              <a:ahLst/>
              <a:cxnLst/>
              <a:rect l="l" t="t" r="r" b="b"/>
              <a:pathLst>
                <a:path w="17328" h="40076" extrusionOk="0">
                  <a:moveTo>
                    <a:pt x="8460" y="0"/>
                  </a:moveTo>
                  <a:cubicBezTo>
                    <a:pt x="8147" y="14"/>
                    <a:pt x="7842" y="36"/>
                    <a:pt x="7561" y="68"/>
                  </a:cubicBezTo>
                  <a:cubicBezTo>
                    <a:pt x="7505" y="68"/>
                    <a:pt x="7472" y="114"/>
                    <a:pt x="7472" y="160"/>
                  </a:cubicBezTo>
                  <a:cubicBezTo>
                    <a:pt x="7482" y="209"/>
                    <a:pt x="7516" y="240"/>
                    <a:pt x="7555" y="240"/>
                  </a:cubicBezTo>
                  <a:cubicBezTo>
                    <a:pt x="7560" y="240"/>
                    <a:pt x="7566" y="239"/>
                    <a:pt x="7572" y="238"/>
                  </a:cubicBezTo>
                  <a:cubicBezTo>
                    <a:pt x="7864" y="216"/>
                    <a:pt x="8158" y="192"/>
                    <a:pt x="8460" y="181"/>
                  </a:cubicBezTo>
                  <a:cubicBezTo>
                    <a:pt x="8517" y="181"/>
                    <a:pt x="8552" y="149"/>
                    <a:pt x="8552" y="92"/>
                  </a:cubicBezTo>
                  <a:cubicBezTo>
                    <a:pt x="8552" y="46"/>
                    <a:pt x="8506" y="0"/>
                    <a:pt x="8460" y="0"/>
                  </a:cubicBezTo>
                  <a:close/>
                  <a:moveTo>
                    <a:pt x="9802" y="55"/>
                  </a:moveTo>
                  <a:cubicBezTo>
                    <a:pt x="9757" y="55"/>
                    <a:pt x="9721" y="88"/>
                    <a:pt x="9721" y="135"/>
                  </a:cubicBezTo>
                  <a:cubicBezTo>
                    <a:pt x="9711" y="181"/>
                    <a:pt x="9754" y="227"/>
                    <a:pt x="9800" y="238"/>
                  </a:cubicBezTo>
                  <a:cubicBezTo>
                    <a:pt x="10105" y="260"/>
                    <a:pt x="10396" y="316"/>
                    <a:pt x="10677" y="373"/>
                  </a:cubicBezTo>
                  <a:cubicBezTo>
                    <a:pt x="10683" y="374"/>
                    <a:pt x="10689" y="375"/>
                    <a:pt x="10695" y="375"/>
                  </a:cubicBezTo>
                  <a:cubicBezTo>
                    <a:pt x="10734" y="375"/>
                    <a:pt x="10768" y="345"/>
                    <a:pt x="10780" y="306"/>
                  </a:cubicBezTo>
                  <a:cubicBezTo>
                    <a:pt x="10791" y="249"/>
                    <a:pt x="10766" y="203"/>
                    <a:pt x="10712" y="192"/>
                  </a:cubicBezTo>
                  <a:cubicBezTo>
                    <a:pt x="10429" y="135"/>
                    <a:pt x="10126" y="92"/>
                    <a:pt x="9821" y="57"/>
                  </a:cubicBezTo>
                  <a:cubicBezTo>
                    <a:pt x="9815" y="56"/>
                    <a:pt x="9808" y="55"/>
                    <a:pt x="9802" y="55"/>
                  </a:cubicBezTo>
                  <a:close/>
                  <a:moveTo>
                    <a:pt x="6238" y="292"/>
                  </a:moveTo>
                  <a:cubicBezTo>
                    <a:pt x="6230" y="292"/>
                    <a:pt x="6221" y="293"/>
                    <a:pt x="6211" y="295"/>
                  </a:cubicBezTo>
                  <a:cubicBezTo>
                    <a:pt x="5906" y="362"/>
                    <a:pt x="5625" y="451"/>
                    <a:pt x="5345" y="540"/>
                  </a:cubicBezTo>
                  <a:cubicBezTo>
                    <a:pt x="5299" y="565"/>
                    <a:pt x="5277" y="608"/>
                    <a:pt x="5288" y="665"/>
                  </a:cubicBezTo>
                  <a:cubicBezTo>
                    <a:pt x="5308" y="703"/>
                    <a:pt x="5341" y="724"/>
                    <a:pt x="5378" y="724"/>
                  </a:cubicBezTo>
                  <a:cubicBezTo>
                    <a:pt x="5386" y="724"/>
                    <a:pt x="5393" y="723"/>
                    <a:pt x="5401" y="721"/>
                  </a:cubicBezTo>
                  <a:cubicBezTo>
                    <a:pt x="5671" y="621"/>
                    <a:pt x="5963" y="540"/>
                    <a:pt x="6257" y="462"/>
                  </a:cubicBezTo>
                  <a:cubicBezTo>
                    <a:pt x="6300" y="451"/>
                    <a:pt x="6335" y="405"/>
                    <a:pt x="6325" y="362"/>
                  </a:cubicBezTo>
                  <a:cubicBezTo>
                    <a:pt x="6313" y="315"/>
                    <a:pt x="6281" y="292"/>
                    <a:pt x="6238" y="292"/>
                  </a:cubicBezTo>
                  <a:close/>
                  <a:moveTo>
                    <a:pt x="11980" y="578"/>
                  </a:moveTo>
                  <a:cubicBezTo>
                    <a:pt x="11945" y="578"/>
                    <a:pt x="11911" y="601"/>
                    <a:pt x="11903" y="643"/>
                  </a:cubicBezTo>
                  <a:cubicBezTo>
                    <a:pt x="11881" y="689"/>
                    <a:pt x="11903" y="732"/>
                    <a:pt x="11949" y="756"/>
                  </a:cubicBezTo>
                  <a:cubicBezTo>
                    <a:pt x="12230" y="867"/>
                    <a:pt x="12500" y="991"/>
                    <a:pt x="12748" y="1137"/>
                  </a:cubicBezTo>
                  <a:cubicBezTo>
                    <a:pt x="12760" y="1144"/>
                    <a:pt x="12774" y="1147"/>
                    <a:pt x="12787" y="1147"/>
                  </a:cubicBezTo>
                  <a:cubicBezTo>
                    <a:pt x="12821" y="1147"/>
                    <a:pt x="12855" y="1128"/>
                    <a:pt x="12872" y="1105"/>
                  </a:cubicBezTo>
                  <a:cubicBezTo>
                    <a:pt x="12894" y="1059"/>
                    <a:pt x="12883" y="1002"/>
                    <a:pt x="12837" y="981"/>
                  </a:cubicBezTo>
                  <a:cubicBezTo>
                    <a:pt x="12578" y="835"/>
                    <a:pt x="12308" y="700"/>
                    <a:pt x="12016" y="586"/>
                  </a:cubicBezTo>
                  <a:cubicBezTo>
                    <a:pt x="12005" y="581"/>
                    <a:pt x="11992" y="578"/>
                    <a:pt x="11980" y="578"/>
                  </a:cubicBezTo>
                  <a:close/>
                  <a:moveTo>
                    <a:pt x="4143" y="1093"/>
                  </a:moveTo>
                  <a:cubicBezTo>
                    <a:pt x="4127" y="1093"/>
                    <a:pt x="4111" y="1097"/>
                    <a:pt x="4097" y="1105"/>
                  </a:cubicBezTo>
                  <a:cubicBezTo>
                    <a:pt x="3827" y="1251"/>
                    <a:pt x="3568" y="1418"/>
                    <a:pt x="3330" y="1588"/>
                  </a:cubicBezTo>
                  <a:cubicBezTo>
                    <a:pt x="3298" y="1610"/>
                    <a:pt x="3287" y="1666"/>
                    <a:pt x="3309" y="1712"/>
                  </a:cubicBezTo>
                  <a:cubicBezTo>
                    <a:pt x="3328" y="1738"/>
                    <a:pt x="3355" y="1748"/>
                    <a:pt x="3381" y="1748"/>
                  </a:cubicBezTo>
                  <a:cubicBezTo>
                    <a:pt x="3400" y="1748"/>
                    <a:pt x="3418" y="1743"/>
                    <a:pt x="3433" y="1734"/>
                  </a:cubicBezTo>
                  <a:cubicBezTo>
                    <a:pt x="3668" y="1566"/>
                    <a:pt x="3916" y="1407"/>
                    <a:pt x="4186" y="1261"/>
                  </a:cubicBezTo>
                  <a:cubicBezTo>
                    <a:pt x="4232" y="1240"/>
                    <a:pt x="4243" y="1183"/>
                    <a:pt x="4219" y="1137"/>
                  </a:cubicBezTo>
                  <a:cubicBezTo>
                    <a:pt x="4204" y="1108"/>
                    <a:pt x="4174" y="1093"/>
                    <a:pt x="4143" y="1093"/>
                  </a:cubicBezTo>
                  <a:close/>
                  <a:moveTo>
                    <a:pt x="13905" y="1722"/>
                  </a:moveTo>
                  <a:cubicBezTo>
                    <a:pt x="13881" y="1722"/>
                    <a:pt x="13856" y="1732"/>
                    <a:pt x="13839" y="1755"/>
                  </a:cubicBezTo>
                  <a:cubicBezTo>
                    <a:pt x="13804" y="1791"/>
                    <a:pt x="13817" y="1847"/>
                    <a:pt x="13850" y="1880"/>
                  </a:cubicBezTo>
                  <a:cubicBezTo>
                    <a:pt x="14087" y="2071"/>
                    <a:pt x="14301" y="2274"/>
                    <a:pt x="14503" y="2487"/>
                  </a:cubicBezTo>
                  <a:cubicBezTo>
                    <a:pt x="14519" y="2505"/>
                    <a:pt x="14542" y="2514"/>
                    <a:pt x="14566" y="2514"/>
                  </a:cubicBezTo>
                  <a:cubicBezTo>
                    <a:pt x="14590" y="2514"/>
                    <a:pt x="14615" y="2505"/>
                    <a:pt x="14638" y="2487"/>
                  </a:cubicBezTo>
                  <a:cubicBezTo>
                    <a:pt x="14671" y="2455"/>
                    <a:pt x="14671" y="2398"/>
                    <a:pt x="14638" y="2363"/>
                  </a:cubicBezTo>
                  <a:cubicBezTo>
                    <a:pt x="14425" y="2139"/>
                    <a:pt x="14209" y="1936"/>
                    <a:pt x="13963" y="1745"/>
                  </a:cubicBezTo>
                  <a:cubicBezTo>
                    <a:pt x="13947" y="1730"/>
                    <a:pt x="13926" y="1722"/>
                    <a:pt x="13905" y="1722"/>
                  </a:cubicBezTo>
                  <a:close/>
                  <a:moveTo>
                    <a:pt x="2359" y="2452"/>
                  </a:moveTo>
                  <a:cubicBezTo>
                    <a:pt x="2335" y="2452"/>
                    <a:pt x="2312" y="2460"/>
                    <a:pt x="2296" y="2476"/>
                  </a:cubicBezTo>
                  <a:cubicBezTo>
                    <a:pt x="2083" y="2701"/>
                    <a:pt x="1880" y="2927"/>
                    <a:pt x="1699" y="3162"/>
                  </a:cubicBezTo>
                  <a:cubicBezTo>
                    <a:pt x="1678" y="3208"/>
                    <a:pt x="1678" y="3265"/>
                    <a:pt x="1721" y="3286"/>
                  </a:cubicBezTo>
                  <a:cubicBezTo>
                    <a:pt x="1735" y="3301"/>
                    <a:pt x="1754" y="3307"/>
                    <a:pt x="1772" y="3307"/>
                  </a:cubicBezTo>
                  <a:cubicBezTo>
                    <a:pt x="1799" y="3307"/>
                    <a:pt x="1826" y="3295"/>
                    <a:pt x="1845" y="3276"/>
                  </a:cubicBezTo>
                  <a:cubicBezTo>
                    <a:pt x="2026" y="3052"/>
                    <a:pt x="2218" y="2825"/>
                    <a:pt x="2431" y="2601"/>
                  </a:cubicBezTo>
                  <a:cubicBezTo>
                    <a:pt x="2463" y="2566"/>
                    <a:pt x="2463" y="2512"/>
                    <a:pt x="2431" y="2476"/>
                  </a:cubicBezTo>
                  <a:cubicBezTo>
                    <a:pt x="2408" y="2460"/>
                    <a:pt x="2382" y="2452"/>
                    <a:pt x="2359" y="2452"/>
                  </a:cubicBezTo>
                  <a:close/>
                  <a:moveTo>
                    <a:pt x="15431" y="3373"/>
                  </a:moveTo>
                  <a:cubicBezTo>
                    <a:pt x="15412" y="3373"/>
                    <a:pt x="15394" y="3379"/>
                    <a:pt x="15381" y="3389"/>
                  </a:cubicBezTo>
                  <a:cubicBezTo>
                    <a:pt x="15335" y="3421"/>
                    <a:pt x="15324" y="3478"/>
                    <a:pt x="15357" y="3511"/>
                  </a:cubicBezTo>
                  <a:cubicBezTo>
                    <a:pt x="15527" y="3759"/>
                    <a:pt x="15683" y="4018"/>
                    <a:pt x="15829" y="4267"/>
                  </a:cubicBezTo>
                  <a:cubicBezTo>
                    <a:pt x="15845" y="4295"/>
                    <a:pt x="15876" y="4310"/>
                    <a:pt x="15907" y="4310"/>
                  </a:cubicBezTo>
                  <a:cubicBezTo>
                    <a:pt x="15923" y="4310"/>
                    <a:pt x="15939" y="4306"/>
                    <a:pt x="15953" y="4299"/>
                  </a:cubicBezTo>
                  <a:cubicBezTo>
                    <a:pt x="15999" y="4277"/>
                    <a:pt x="16010" y="4221"/>
                    <a:pt x="15988" y="4175"/>
                  </a:cubicBezTo>
                  <a:cubicBezTo>
                    <a:pt x="15843" y="3929"/>
                    <a:pt x="15683" y="3670"/>
                    <a:pt x="15505" y="3411"/>
                  </a:cubicBezTo>
                  <a:cubicBezTo>
                    <a:pt x="15485" y="3384"/>
                    <a:pt x="15457" y="3373"/>
                    <a:pt x="15431" y="3373"/>
                  </a:cubicBezTo>
                  <a:close/>
                  <a:moveTo>
                    <a:pt x="1037" y="4265"/>
                  </a:moveTo>
                  <a:cubicBezTo>
                    <a:pt x="1008" y="4265"/>
                    <a:pt x="984" y="4281"/>
                    <a:pt x="968" y="4310"/>
                  </a:cubicBezTo>
                  <a:cubicBezTo>
                    <a:pt x="811" y="4591"/>
                    <a:pt x="687" y="4861"/>
                    <a:pt x="573" y="5131"/>
                  </a:cubicBezTo>
                  <a:cubicBezTo>
                    <a:pt x="552" y="5177"/>
                    <a:pt x="573" y="5233"/>
                    <a:pt x="619" y="5244"/>
                  </a:cubicBezTo>
                  <a:cubicBezTo>
                    <a:pt x="631" y="5250"/>
                    <a:pt x="644" y="5252"/>
                    <a:pt x="657" y="5252"/>
                  </a:cubicBezTo>
                  <a:cubicBezTo>
                    <a:pt x="693" y="5252"/>
                    <a:pt x="728" y="5232"/>
                    <a:pt x="744" y="5198"/>
                  </a:cubicBezTo>
                  <a:cubicBezTo>
                    <a:pt x="843" y="4942"/>
                    <a:pt x="968" y="4672"/>
                    <a:pt x="1127" y="4388"/>
                  </a:cubicBezTo>
                  <a:cubicBezTo>
                    <a:pt x="1149" y="4356"/>
                    <a:pt x="1127" y="4299"/>
                    <a:pt x="1081" y="4277"/>
                  </a:cubicBezTo>
                  <a:cubicBezTo>
                    <a:pt x="1066" y="4269"/>
                    <a:pt x="1051" y="4265"/>
                    <a:pt x="1037" y="4265"/>
                  </a:cubicBezTo>
                  <a:close/>
                  <a:moveTo>
                    <a:pt x="16508" y="5348"/>
                  </a:moveTo>
                  <a:cubicBezTo>
                    <a:pt x="16496" y="5348"/>
                    <a:pt x="16484" y="5351"/>
                    <a:pt x="16472" y="5357"/>
                  </a:cubicBezTo>
                  <a:cubicBezTo>
                    <a:pt x="16426" y="5379"/>
                    <a:pt x="16404" y="5425"/>
                    <a:pt x="16415" y="5468"/>
                  </a:cubicBezTo>
                  <a:cubicBezTo>
                    <a:pt x="16539" y="5762"/>
                    <a:pt x="16639" y="6054"/>
                    <a:pt x="16731" y="6313"/>
                  </a:cubicBezTo>
                  <a:cubicBezTo>
                    <a:pt x="16740" y="6351"/>
                    <a:pt x="16780" y="6373"/>
                    <a:pt x="16819" y="6373"/>
                  </a:cubicBezTo>
                  <a:cubicBezTo>
                    <a:pt x="16826" y="6373"/>
                    <a:pt x="16834" y="6372"/>
                    <a:pt x="16842" y="6370"/>
                  </a:cubicBezTo>
                  <a:cubicBezTo>
                    <a:pt x="16887" y="6359"/>
                    <a:pt x="16923" y="6302"/>
                    <a:pt x="16898" y="6257"/>
                  </a:cubicBezTo>
                  <a:cubicBezTo>
                    <a:pt x="16820" y="5987"/>
                    <a:pt x="16707" y="5706"/>
                    <a:pt x="16585" y="5401"/>
                  </a:cubicBezTo>
                  <a:cubicBezTo>
                    <a:pt x="16567" y="5369"/>
                    <a:pt x="16540" y="5348"/>
                    <a:pt x="16508" y="5348"/>
                  </a:cubicBezTo>
                  <a:close/>
                  <a:moveTo>
                    <a:pt x="236" y="6356"/>
                  </a:moveTo>
                  <a:cubicBezTo>
                    <a:pt x="191" y="6356"/>
                    <a:pt x="156" y="6388"/>
                    <a:pt x="147" y="6427"/>
                  </a:cubicBezTo>
                  <a:cubicBezTo>
                    <a:pt x="47" y="6832"/>
                    <a:pt x="12" y="7145"/>
                    <a:pt x="1" y="7337"/>
                  </a:cubicBezTo>
                  <a:cubicBezTo>
                    <a:pt x="1" y="7383"/>
                    <a:pt x="33" y="7426"/>
                    <a:pt x="90" y="7426"/>
                  </a:cubicBezTo>
                  <a:cubicBezTo>
                    <a:pt x="136" y="7426"/>
                    <a:pt x="182" y="7393"/>
                    <a:pt x="182" y="7337"/>
                  </a:cubicBezTo>
                  <a:cubicBezTo>
                    <a:pt x="193" y="7169"/>
                    <a:pt x="225" y="6864"/>
                    <a:pt x="317" y="6470"/>
                  </a:cubicBezTo>
                  <a:cubicBezTo>
                    <a:pt x="338" y="6427"/>
                    <a:pt x="303" y="6370"/>
                    <a:pt x="260" y="6359"/>
                  </a:cubicBezTo>
                  <a:cubicBezTo>
                    <a:pt x="252" y="6357"/>
                    <a:pt x="244" y="6356"/>
                    <a:pt x="236" y="6356"/>
                  </a:cubicBezTo>
                  <a:close/>
                  <a:moveTo>
                    <a:pt x="17171" y="7504"/>
                  </a:moveTo>
                  <a:cubicBezTo>
                    <a:pt x="17163" y="7504"/>
                    <a:pt x="17155" y="7505"/>
                    <a:pt x="17147" y="7507"/>
                  </a:cubicBezTo>
                  <a:cubicBezTo>
                    <a:pt x="17101" y="7518"/>
                    <a:pt x="17068" y="7561"/>
                    <a:pt x="17079" y="7607"/>
                  </a:cubicBezTo>
                  <a:cubicBezTo>
                    <a:pt x="17101" y="7731"/>
                    <a:pt x="17125" y="7820"/>
                    <a:pt x="17125" y="7887"/>
                  </a:cubicBezTo>
                  <a:cubicBezTo>
                    <a:pt x="17136" y="7923"/>
                    <a:pt x="17136" y="7944"/>
                    <a:pt x="17136" y="7955"/>
                  </a:cubicBezTo>
                  <a:cubicBezTo>
                    <a:pt x="17147" y="7966"/>
                    <a:pt x="17147" y="7966"/>
                    <a:pt x="17147" y="7979"/>
                  </a:cubicBezTo>
                  <a:lnTo>
                    <a:pt x="17147" y="8484"/>
                  </a:lnTo>
                  <a:cubicBezTo>
                    <a:pt x="17147" y="8541"/>
                    <a:pt x="17179" y="8573"/>
                    <a:pt x="17236" y="8573"/>
                  </a:cubicBezTo>
                  <a:cubicBezTo>
                    <a:pt x="17282" y="8573"/>
                    <a:pt x="17328" y="8541"/>
                    <a:pt x="17328" y="8484"/>
                  </a:cubicBezTo>
                  <a:lnTo>
                    <a:pt x="17328" y="7966"/>
                  </a:lnTo>
                  <a:lnTo>
                    <a:pt x="17328" y="7955"/>
                  </a:lnTo>
                  <a:cubicBezTo>
                    <a:pt x="17328" y="7955"/>
                    <a:pt x="17303" y="7820"/>
                    <a:pt x="17260" y="7574"/>
                  </a:cubicBezTo>
                  <a:cubicBezTo>
                    <a:pt x="17249" y="7535"/>
                    <a:pt x="17215" y="7504"/>
                    <a:pt x="17171" y="7504"/>
                  </a:cubicBezTo>
                  <a:close/>
                  <a:moveTo>
                    <a:pt x="90" y="8608"/>
                  </a:moveTo>
                  <a:cubicBezTo>
                    <a:pt x="33" y="8608"/>
                    <a:pt x="1" y="8641"/>
                    <a:pt x="1" y="8697"/>
                  </a:cubicBezTo>
                  <a:lnTo>
                    <a:pt x="1" y="9599"/>
                  </a:lnTo>
                  <a:cubicBezTo>
                    <a:pt x="1" y="9653"/>
                    <a:pt x="33" y="9688"/>
                    <a:pt x="90" y="9688"/>
                  </a:cubicBezTo>
                  <a:cubicBezTo>
                    <a:pt x="136" y="9688"/>
                    <a:pt x="182" y="9653"/>
                    <a:pt x="182" y="9599"/>
                  </a:cubicBezTo>
                  <a:lnTo>
                    <a:pt x="182" y="8697"/>
                  </a:lnTo>
                  <a:cubicBezTo>
                    <a:pt x="182" y="8641"/>
                    <a:pt x="136" y="8608"/>
                    <a:pt x="90" y="8608"/>
                  </a:cubicBezTo>
                  <a:close/>
                  <a:moveTo>
                    <a:pt x="17236" y="9745"/>
                  </a:moveTo>
                  <a:cubicBezTo>
                    <a:pt x="17179" y="9745"/>
                    <a:pt x="17147" y="9788"/>
                    <a:pt x="17147" y="9834"/>
                  </a:cubicBezTo>
                  <a:lnTo>
                    <a:pt x="17147" y="10733"/>
                  </a:lnTo>
                  <a:cubicBezTo>
                    <a:pt x="17147" y="10790"/>
                    <a:pt x="17179" y="10825"/>
                    <a:pt x="17236" y="10825"/>
                  </a:cubicBezTo>
                  <a:cubicBezTo>
                    <a:pt x="17282" y="10825"/>
                    <a:pt x="17328" y="10790"/>
                    <a:pt x="17328" y="10733"/>
                  </a:cubicBezTo>
                  <a:lnTo>
                    <a:pt x="17328" y="9834"/>
                  </a:lnTo>
                  <a:cubicBezTo>
                    <a:pt x="17328" y="9788"/>
                    <a:pt x="17282" y="9745"/>
                    <a:pt x="17236" y="9745"/>
                  </a:cubicBezTo>
                  <a:close/>
                  <a:moveTo>
                    <a:pt x="90" y="10868"/>
                  </a:moveTo>
                  <a:cubicBezTo>
                    <a:pt x="33" y="10868"/>
                    <a:pt x="1" y="10903"/>
                    <a:pt x="1" y="10960"/>
                  </a:cubicBezTo>
                  <a:lnTo>
                    <a:pt x="1" y="11859"/>
                  </a:lnTo>
                  <a:cubicBezTo>
                    <a:pt x="1" y="11905"/>
                    <a:pt x="33" y="11948"/>
                    <a:pt x="90" y="11948"/>
                  </a:cubicBezTo>
                  <a:cubicBezTo>
                    <a:pt x="136" y="11948"/>
                    <a:pt x="182" y="11905"/>
                    <a:pt x="182" y="11859"/>
                  </a:cubicBezTo>
                  <a:lnTo>
                    <a:pt x="182" y="10960"/>
                  </a:lnTo>
                  <a:cubicBezTo>
                    <a:pt x="182" y="10903"/>
                    <a:pt x="136" y="10868"/>
                    <a:pt x="90" y="10868"/>
                  </a:cubicBezTo>
                  <a:close/>
                  <a:moveTo>
                    <a:pt x="17236" y="11994"/>
                  </a:moveTo>
                  <a:cubicBezTo>
                    <a:pt x="17179" y="11994"/>
                    <a:pt x="17147" y="12040"/>
                    <a:pt x="17147" y="12083"/>
                  </a:cubicBezTo>
                  <a:lnTo>
                    <a:pt x="17147" y="12985"/>
                  </a:lnTo>
                  <a:cubicBezTo>
                    <a:pt x="17147" y="13042"/>
                    <a:pt x="17179" y="13074"/>
                    <a:pt x="17236" y="13074"/>
                  </a:cubicBezTo>
                  <a:cubicBezTo>
                    <a:pt x="17282" y="13074"/>
                    <a:pt x="17328" y="13042"/>
                    <a:pt x="17328" y="12985"/>
                  </a:cubicBezTo>
                  <a:lnTo>
                    <a:pt x="17328" y="12083"/>
                  </a:lnTo>
                  <a:cubicBezTo>
                    <a:pt x="17328" y="12040"/>
                    <a:pt x="17282" y="11994"/>
                    <a:pt x="17236" y="11994"/>
                  </a:cubicBezTo>
                  <a:close/>
                  <a:moveTo>
                    <a:pt x="90" y="13120"/>
                  </a:moveTo>
                  <a:cubicBezTo>
                    <a:pt x="33" y="13120"/>
                    <a:pt x="1" y="13163"/>
                    <a:pt x="1" y="13209"/>
                  </a:cubicBezTo>
                  <a:lnTo>
                    <a:pt x="1" y="14108"/>
                  </a:lnTo>
                  <a:cubicBezTo>
                    <a:pt x="1" y="14165"/>
                    <a:pt x="33" y="14200"/>
                    <a:pt x="90" y="14200"/>
                  </a:cubicBezTo>
                  <a:cubicBezTo>
                    <a:pt x="136" y="14200"/>
                    <a:pt x="182" y="14165"/>
                    <a:pt x="182" y="14108"/>
                  </a:cubicBezTo>
                  <a:lnTo>
                    <a:pt x="182" y="13209"/>
                  </a:lnTo>
                  <a:cubicBezTo>
                    <a:pt x="182" y="13163"/>
                    <a:pt x="136" y="13120"/>
                    <a:pt x="90" y="13120"/>
                  </a:cubicBezTo>
                  <a:close/>
                  <a:moveTo>
                    <a:pt x="17236" y="14243"/>
                  </a:moveTo>
                  <a:cubicBezTo>
                    <a:pt x="17179" y="14243"/>
                    <a:pt x="17147" y="14289"/>
                    <a:pt x="17147" y="14335"/>
                  </a:cubicBezTo>
                  <a:lnTo>
                    <a:pt x="17147" y="15234"/>
                  </a:lnTo>
                  <a:cubicBezTo>
                    <a:pt x="17147" y="15291"/>
                    <a:pt x="17179" y="15324"/>
                    <a:pt x="17236" y="15324"/>
                  </a:cubicBezTo>
                  <a:cubicBezTo>
                    <a:pt x="17282" y="15324"/>
                    <a:pt x="17328" y="15291"/>
                    <a:pt x="17328" y="15234"/>
                  </a:cubicBezTo>
                  <a:lnTo>
                    <a:pt x="17328" y="14335"/>
                  </a:lnTo>
                  <a:cubicBezTo>
                    <a:pt x="17328" y="14289"/>
                    <a:pt x="17282" y="14243"/>
                    <a:pt x="17236" y="14243"/>
                  </a:cubicBezTo>
                  <a:close/>
                  <a:moveTo>
                    <a:pt x="90" y="15380"/>
                  </a:moveTo>
                  <a:cubicBezTo>
                    <a:pt x="33" y="15380"/>
                    <a:pt x="1" y="15415"/>
                    <a:pt x="1" y="15472"/>
                  </a:cubicBezTo>
                  <a:lnTo>
                    <a:pt x="1" y="16371"/>
                  </a:lnTo>
                  <a:cubicBezTo>
                    <a:pt x="1" y="16417"/>
                    <a:pt x="33" y="16460"/>
                    <a:pt x="90" y="16460"/>
                  </a:cubicBezTo>
                  <a:cubicBezTo>
                    <a:pt x="136" y="16460"/>
                    <a:pt x="182" y="16417"/>
                    <a:pt x="182" y="16371"/>
                  </a:cubicBezTo>
                  <a:lnTo>
                    <a:pt x="182" y="15472"/>
                  </a:lnTo>
                  <a:cubicBezTo>
                    <a:pt x="182" y="15415"/>
                    <a:pt x="136" y="15380"/>
                    <a:pt x="90" y="15380"/>
                  </a:cubicBezTo>
                  <a:close/>
                  <a:moveTo>
                    <a:pt x="17236" y="16495"/>
                  </a:moveTo>
                  <a:cubicBezTo>
                    <a:pt x="17179" y="16495"/>
                    <a:pt x="17147" y="16539"/>
                    <a:pt x="17147" y="16584"/>
                  </a:cubicBezTo>
                  <a:lnTo>
                    <a:pt x="17147" y="17484"/>
                  </a:lnTo>
                  <a:cubicBezTo>
                    <a:pt x="17147" y="17540"/>
                    <a:pt x="17179" y="17575"/>
                    <a:pt x="17236" y="17575"/>
                  </a:cubicBezTo>
                  <a:cubicBezTo>
                    <a:pt x="17282" y="17575"/>
                    <a:pt x="17328" y="17540"/>
                    <a:pt x="17328" y="17484"/>
                  </a:cubicBezTo>
                  <a:lnTo>
                    <a:pt x="17328" y="16584"/>
                  </a:lnTo>
                  <a:cubicBezTo>
                    <a:pt x="17328" y="16539"/>
                    <a:pt x="17282" y="16495"/>
                    <a:pt x="17236" y="16495"/>
                  </a:cubicBezTo>
                  <a:close/>
                  <a:moveTo>
                    <a:pt x="90" y="17632"/>
                  </a:moveTo>
                  <a:cubicBezTo>
                    <a:pt x="33" y="17632"/>
                    <a:pt x="1" y="17675"/>
                    <a:pt x="1" y="17721"/>
                  </a:cubicBezTo>
                  <a:lnTo>
                    <a:pt x="1" y="18620"/>
                  </a:lnTo>
                  <a:cubicBezTo>
                    <a:pt x="1" y="18677"/>
                    <a:pt x="33" y="18712"/>
                    <a:pt x="90" y="18712"/>
                  </a:cubicBezTo>
                  <a:cubicBezTo>
                    <a:pt x="136" y="18712"/>
                    <a:pt x="182" y="18677"/>
                    <a:pt x="182" y="18620"/>
                  </a:cubicBezTo>
                  <a:lnTo>
                    <a:pt x="182" y="17721"/>
                  </a:lnTo>
                  <a:cubicBezTo>
                    <a:pt x="182" y="17675"/>
                    <a:pt x="136" y="17632"/>
                    <a:pt x="90" y="17632"/>
                  </a:cubicBezTo>
                  <a:close/>
                  <a:moveTo>
                    <a:pt x="17236" y="18745"/>
                  </a:moveTo>
                  <a:cubicBezTo>
                    <a:pt x="17179" y="18745"/>
                    <a:pt x="17147" y="18790"/>
                    <a:pt x="17147" y="18834"/>
                  </a:cubicBezTo>
                  <a:lnTo>
                    <a:pt x="17147" y="19736"/>
                  </a:lnTo>
                  <a:cubicBezTo>
                    <a:pt x="17147" y="19792"/>
                    <a:pt x="17179" y="19825"/>
                    <a:pt x="17236" y="19825"/>
                  </a:cubicBezTo>
                  <a:cubicBezTo>
                    <a:pt x="17282" y="19825"/>
                    <a:pt x="17328" y="19792"/>
                    <a:pt x="17328" y="19736"/>
                  </a:cubicBezTo>
                  <a:lnTo>
                    <a:pt x="17328" y="18834"/>
                  </a:lnTo>
                  <a:cubicBezTo>
                    <a:pt x="17328" y="18790"/>
                    <a:pt x="17282" y="18745"/>
                    <a:pt x="17236" y="18745"/>
                  </a:cubicBezTo>
                  <a:close/>
                  <a:moveTo>
                    <a:pt x="90" y="19892"/>
                  </a:moveTo>
                  <a:cubicBezTo>
                    <a:pt x="33" y="19892"/>
                    <a:pt x="1" y="19927"/>
                    <a:pt x="1" y="19981"/>
                  </a:cubicBezTo>
                  <a:lnTo>
                    <a:pt x="1" y="20883"/>
                  </a:lnTo>
                  <a:cubicBezTo>
                    <a:pt x="1" y="20926"/>
                    <a:pt x="33" y="20972"/>
                    <a:pt x="90" y="20972"/>
                  </a:cubicBezTo>
                  <a:cubicBezTo>
                    <a:pt x="136" y="20972"/>
                    <a:pt x="182" y="20926"/>
                    <a:pt x="182" y="20883"/>
                  </a:cubicBezTo>
                  <a:lnTo>
                    <a:pt x="182" y="19981"/>
                  </a:lnTo>
                  <a:cubicBezTo>
                    <a:pt x="182" y="19927"/>
                    <a:pt x="136" y="19892"/>
                    <a:pt x="90" y="19892"/>
                  </a:cubicBezTo>
                  <a:close/>
                  <a:moveTo>
                    <a:pt x="17236" y="20994"/>
                  </a:moveTo>
                  <a:cubicBezTo>
                    <a:pt x="17179" y="20994"/>
                    <a:pt x="17147" y="21040"/>
                    <a:pt x="17147" y="21086"/>
                  </a:cubicBezTo>
                  <a:lnTo>
                    <a:pt x="17147" y="21985"/>
                  </a:lnTo>
                  <a:cubicBezTo>
                    <a:pt x="17147" y="22041"/>
                    <a:pt x="17179" y="22074"/>
                    <a:pt x="17236" y="22074"/>
                  </a:cubicBezTo>
                  <a:cubicBezTo>
                    <a:pt x="17282" y="22074"/>
                    <a:pt x="17328" y="22041"/>
                    <a:pt x="17328" y="21985"/>
                  </a:cubicBezTo>
                  <a:lnTo>
                    <a:pt x="17328" y="21086"/>
                  </a:lnTo>
                  <a:cubicBezTo>
                    <a:pt x="17328" y="21040"/>
                    <a:pt x="17282" y="20994"/>
                    <a:pt x="17236" y="20994"/>
                  </a:cubicBezTo>
                  <a:close/>
                  <a:moveTo>
                    <a:pt x="90" y="22141"/>
                  </a:moveTo>
                  <a:cubicBezTo>
                    <a:pt x="33" y="22141"/>
                    <a:pt x="1" y="22187"/>
                    <a:pt x="1" y="22233"/>
                  </a:cubicBezTo>
                  <a:lnTo>
                    <a:pt x="1" y="23143"/>
                  </a:lnTo>
                  <a:cubicBezTo>
                    <a:pt x="1" y="23189"/>
                    <a:pt x="33" y="23235"/>
                    <a:pt x="90" y="23235"/>
                  </a:cubicBezTo>
                  <a:cubicBezTo>
                    <a:pt x="136" y="23235"/>
                    <a:pt x="182" y="23189"/>
                    <a:pt x="182" y="23143"/>
                  </a:cubicBezTo>
                  <a:lnTo>
                    <a:pt x="182" y="22233"/>
                  </a:lnTo>
                  <a:cubicBezTo>
                    <a:pt x="182" y="22187"/>
                    <a:pt x="136" y="22141"/>
                    <a:pt x="90" y="22141"/>
                  </a:cubicBezTo>
                  <a:close/>
                  <a:moveTo>
                    <a:pt x="17236" y="23246"/>
                  </a:moveTo>
                  <a:cubicBezTo>
                    <a:pt x="17179" y="23246"/>
                    <a:pt x="17147" y="23289"/>
                    <a:pt x="17147" y="23335"/>
                  </a:cubicBezTo>
                  <a:lnTo>
                    <a:pt x="17147" y="24234"/>
                  </a:lnTo>
                  <a:cubicBezTo>
                    <a:pt x="17147" y="24291"/>
                    <a:pt x="17179" y="24326"/>
                    <a:pt x="17236" y="24326"/>
                  </a:cubicBezTo>
                  <a:cubicBezTo>
                    <a:pt x="17282" y="24326"/>
                    <a:pt x="17328" y="24291"/>
                    <a:pt x="17328" y="24234"/>
                  </a:cubicBezTo>
                  <a:lnTo>
                    <a:pt x="17328" y="23335"/>
                  </a:lnTo>
                  <a:cubicBezTo>
                    <a:pt x="17328" y="23289"/>
                    <a:pt x="17282" y="23246"/>
                    <a:pt x="17236" y="23246"/>
                  </a:cubicBezTo>
                  <a:close/>
                  <a:moveTo>
                    <a:pt x="17236" y="25495"/>
                  </a:moveTo>
                  <a:cubicBezTo>
                    <a:pt x="17179" y="25495"/>
                    <a:pt x="17147" y="25541"/>
                    <a:pt x="17147" y="25584"/>
                  </a:cubicBezTo>
                  <a:lnTo>
                    <a:pt x="17147" y="26486"/>
                  </a:lnTo>
                  <a:cubicBezTo>
                    <a:pt x="17147" y="26542"/>
                    <a:pt x="17179" y="26575"/>
                    <a:pt x="17236" y="26575"/>
                  </a:cubicBezTo>
                  <a:cubicBezTo>
                    <a:pt x="17282" y="26575"/>
                    <a:pt x="17328" y="26542"/>
                    <a:pt x="17328" y="26486"/>
                  </a:cubicBezTo>
                  <a:lnTo>
                    <a:pt x="17328" y="25584"/>
                  </a:lnTo>
                  <a:cubicBezTo>
                    <a:pt x="17328" y="25541"/>
                    <a:pt x="17282" y="25495"/>
                    <a:pt x="17236" y="25495"/>
                  </a:cubicBezTo>
                  <a:close/>
                  <a:moveTo>
                    <a:pt x="17236" y="27744"/>
                  </a:moveTo>
                  <a:cubicBezTo>
                    <a:pt x="17179" y="27744"/>
                    <a:pt x="17147" y="27790"/>
                    <a:pt x="17147" y="27836"/>
                  </a:cubicBezTo>
                  <a:lnTo>
                    <a:pt x="17147" y="28735"/>
                  </a:lnTo>
                  <a:cubicBezTo>
                    <a:pt x="17147" y="28792"/>
                    <a:pt x="17179" y="28824"/>
                    <a:pt x="17236" y="28824"/>
                  </a:cubicBezTo>
                  <a:cubicBezTo>
                    <a:pt x="17282" y="28824"/>
                    <a:pt x="17328" y="28792"/>
                    <a:pt x="17328" y="28735"/>
                  </a:cubicBezTo>
                  <a:lnTo>
                    <a:pt x="17328" y="27836"/>
                  </a:lnTo>
                  <a:cubicBezTo>
                    <a:pt x="17328" y="27790"/>
                    <a:pt x="17282" y="27744"/>
                    <a:pt x="17236" y="27744"/>
                  </a:cubicBezTo>
                  <a:close/>
                  <a:moveTo>
                    <a:pt x="17236" y="29996"/>
                  </a:moveTo>
                  <a:cubicBezTo>
                    <a:pt x="17179" y="29996"/>
                    <a:pt x="17147" y="30039"/>
                    <a:pt x="17147" y="30085"/>
                  </a:cubicBezTo>
                  <a:lnTo>
                    <a:pt x="17147" y="30984"/>
                  </a:lnTo>
                  <a:cubicBezTo>
                    <a:pt x="17147" y="31041"/>
                    <a:pt x="17179" y="31076"/>
                    <a:pt x="17236" y="31076"/>
                  </a:cubicBezTo>
                  <a:cubicBezTo>
                    <a:pt x="17282" y="31076"/>
                    <a:pt x="17328" y="31041"/>
                    <a:pt x="17328" y="30984"/>
                  </a:cubicBezTo>
                  <a:lnTo>
                    <a:pt x="17328" y="30085"/>
                  </a:lnTo>
                  <a:cubicBezTo>
                    <a:pt x="17328" y="30039"/>
                    <a:pt x="17282" y="29996"/>
                    <a:pt x="17236" y="29996"/>
                  </a:cubicBezTo>
                  <a:close/>
                  <a:moveTo>
                    <a:pt x="17236" y="32245"/>
                  </a:moveTo>
                  <a:cubicBezTo>
                    <a:pt x="17179" y="32245"/>
                    <a:pt x="17147" y="32291"/>
                    <a:pt x="17147" y="32334"/>
                  </a:cubicBezTo>
                  <a:lnTo>
                    <a:pt x="17147" y="33236"/>
                  </a:lnTo>
                  <a:cubicBezTo>
                    <a:pt x="17147" y="33293"/>
                    <a:pt x="17179" y="33325"/>
                    <a:pt x="17236" y="33325"/>
                  </a:cubicBezTo>
                  <a:cubicBezTo>
                    <a:pt x="17282" y="33325"/>
                    <a:pt x="17328" y="33293"/>
                    <a:pt x="17328" y="33236"/>
                  </a:cubicBezTo>
                  <a:lnTo>
                    <a:pt x="17328" y="32334"/>
                  </a:lnTo>
                  <a:cubicBezTo>
                    <a:pt x="17328" y="32291"/>
                    <a:pt x="17282" y="32245"/>
                    <a:pt x="17236" y="32245"/>
                  </a:cubicBezTo>
                  <a:close/>
                  <a:moveTo>
                    <a:pt x="17236" y="34494"/>
                  </a:moveTo>
                  <a:cubicBezTo>
                    <a:pt x="17179" y="34494"/>
                    <a:pt x="17147" y="34540"/>
                    <a:pt x="17147" y="34586"/>
                  </a:cubicBezTo>
                  <a:lnTo>
                    <a:pt x="17147" y="35485"/>
                  </a:lnTo>
                  <a:cubicBezTo>
                    <a:pt x="17147" y="35542"/>
                    <a:pt x="17179" y="35574"/>
                    <a:pt x="17236" y="35574"/>
                  </a:cubicBezTo>
                  <a:cubicBezTo>
                    <a:pt x="17282" y="35574"/>
                    <a:pt x="17328" y="35542"/>
                    <a:pt x="17328" y="35485"/>
                  </a:cubicBezTo>
                  <a:lnTo>
                    <a:pt x="17328" y="34586"/>
                  </a:lnTo>
                  <a:cubicBezTo>
                    <a:pt x="17328" y="34540"/>
                    <a:pt x="17282" y="34494"/>
                    <a:pt x="17236" y="34494"/>
                  </a:cubicBezTo>
                  <a:close/>
                  <a:moveTo>
                    <a:pt x="17236" y="36746"/>
                  </a:moveTo>
                  <a:cubicBezTo>
                    <a:pt x="17179" y="36746"/>
                    <a:pt x="17147" y="36789"/>
                    <a:pt x="17147" y="36835"/>
                  </a:cubicBezTo>
                  <a:lnTo>
                    <a:pt x="17147" y="37734"/>
                  </a:lnTo>
                  <a:cubicBezTo>
                    <a:pt x="17147" y="37791"/>
                    <a:pt x="17179" y="37826"/>
                    <a:pt x="17236" y="37826"/>
                  </a:cubicBezTo>
                  <a:cubicBezTo>
                    <a:pt x="17282" y="37826"/>
                    <a:pt x="17328" y="37791"/>
                    <a:pt x="17328" y="37734"/>
                  </a:cubicBezTo>
                  <a:lnTo>
                    <a:pt x="17328" y="36835"/>
                  </a:lnTo>
                  <a:cubicBezTo>
                    <a:pt x="17328" y="36789"/>
                    <a:pt x="17282" y="36746"/>
                    <a:pt x="17236" y="36746"/>
                  </a:cubicBezTo>
                  <a:close/>
                  <a:moveTo>
                    <a:pt x="17236" y="38995"/>
                  </a:moveTo>
                  <a:cubicBezTo>
                    <a:pt x="17179" y="38995"/>
                    <a:pt x="17147" y="39041"/>
                    <a:pt x="17147" y="39085"/>
                  </a:cubicBezTo>
                  <a:lnTo>
                    <a:pt x="17147" y="39986"/>
                  </a:lnTo>
                  <a:cubicBezTo>
                    <a:pt x="17147" y="40043"/>
                    <a:pt x="17179" y="40075"/>
                    <a:pt x="17236" y="40075"/>
                  </a:cubicBezTo>
                  <a:cubicBezTo>
                    <a:pt x="17282" y="40075"/>
                    <a:pt x="17328" y="40043"/>
                    <a:pt x="17328" y="39986"/>
                  </a:cubicBezTo>
                  <a:lnTo>
                    <a:pt x="17328" y="39085"/>
                  </a:lnTo>
                  <a:cubicBezTo>
                    <a:pt x="17328" y="39041"/>
                    <a:pt x="17282" y="38995"/>
                    <a:pt x="17236" y="38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18"/>
          <p:cNvGrpSpPr/>
          <p:nvPr/>
        </p:nvGrpSpPr>
        <p:grpSpPr>
          <a:xfrm>
            <a:off x="160485" y="609150"/>
            <a:ext cx="8867075" cy="4213504"/>
            <a:chOff x="160485" y="609150"/>
            <a:chExt cx="8867075" cy="4213504"/>
          </a:xfrm>
        </p:grpSpPr>
        <p:pic>
          <p:nvPicPr>
            <p:cNvPr id="207" name="Google Shape;20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85" y="4394343"/>
              <a:ext cx="428318" cy="428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01679" y="609150"/>
              <a:ext cx="525881" cy="5258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1"/>
          </p:nvPr>
        </p:nvSpPr>
        <p:spPr>
          <a:xfrm>
            <a:off x="722322" y="1755151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subTitle" idx="2"/>
          </p:nvPr>
        </p:nvSpPr>
        <p:spPr>
          <a:xfrm>
            <a:off x="3344862" y="1755151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3"/>
          </p:nvPr>
        </p:nvSpPr>
        <p:spPr>
          <a:xfrm>
            <a:off x="5968427" y="1755151"/>
            <a:ext cx="2454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4"/>
          </p:nvPr>
        </p:nvSpPr>
        <p:spPr>
          <a:xfrm>
            <a:off x="722322" y="3552800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ubTitle" idx="5"/>
          </p:nvPr>
        </p:nvSpPr>
        <p:spPr>
          <a:xfrm>
            <a:off x="3344862" y="3552800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6"/>
          </p:nvPr>
        </p:nvSpPr>
        <p:spPr>
          <a:xfrm>
            <a:off x="5968427" y="3552800"/>
            <a:ext cx="2454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7"/>
          </p:nvPr>
        </p:nvSpPr>
        <p:spPr>
          <a:xfrm>
            <a:off x="722322" y="1283613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8"/>
          </p:nvPr>
        </p:nvSpPr>
        <p:spPr>
          <a:xfrm>
            <a:off x="3344862" y="1283613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9"/>
          </p:nvPr>
        </p:nvSpPr>
        <p:spPr>
          <a:xfrm>
            <a:off x="5968427" y="1283613"/>
            <a:ext cx="24540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13"/>
          </p:nvPr>
        </p:nvSpPr>
        <p:spPr>
          <a:xfrm>
            <a:off x="722322" y="3076750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14"/>
          </p:nvPr>
        </p:nvSpPr>
        <p:spPr>
          <a:xfrm>
            <a:off x="3344862" y="3076750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15"/>
          </p:nvPr>
        </p:nvSpPr>
        <p:spPr>
          <a:xfrm>
            <a:off x="5965877" y="3076750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241" name="Google Shape;241;p20"/>
          <p:cNvGrpSpPr/>
          <p:nvPr/>
        </p:nvGrpSpPr>
        <p:grpSpPr>
          <a:xfrm>
            <a:off x="-1024300" y="-1417875"/>
            <a:ext cx="10633733" cy="7015584"/>
            <a:chOff x="-1024300" y="-1417875"/>
            <a:chExt cx="10633733" cy="7015584"/>
          </a:xfrm>
        </p:grpSpPr>
        <p:sp>
          <p:nvSpPr>
            <p:cNvPr id="242" name="Google Shape;242;p20"/>
            <p:cNvSpPr/>
            <p:nvPr/>
          </p:nvSpPr>
          <p:spPr>
            <a:xfrm rot="-5400000">
              <a:off x="8337325" y="4325601"/>
              <a:ext cx="1358782" cy="1185435"/>
            </a:xfrm>
            <a:custGeom>
              <a:avLst/>
              <a:gdLst/>
              <a:ahLst/>
              <a:cxnLst/>
              <a:rect l="l" t="t" r="r" b="b"/>
              <a:pathLst>
                <a:path w="14368" h="12535" extrusionOk="0">
                  <a:moveTo>
                    <a:pt x="89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35"/>
                    <a:pt x="46" y="181"/>
                    <a:pt x="89" y="181"/>
                  </a:cubicBezTo>
                  <a:lnTo>
                    <a:pt x="991" y="181"/>
                  </a:lnTo>
                  <a:cubicBezTo>
                    <a:pt x="1034" y="181"/>
                    <a:pt x="1080" y="135"/>
                    <a:pt x="1080" y="92"/>
                  </a:cubicBezTo>
                  <a:cubicBezTo>
                    <a:pt x="1080" y="46"/>
                    <a:pt x="1034" y="0"/>
                    <a:pt x="991" y="0"/>
                  </a:cubicBezTo>
                  <a:close/>
                  <a:moveTo>
                    <a:pt x="2341" y="0"/>
                  </a:moveTo>
                  <a:cubicBezTo>
                    <a:pt x="2295" y="0"/>
                    <a:pt x="2249" y="46"/>
                    <a:pt x="2249" y="92"/>
                  </a:cubicBezTo>
                  <a:cubicBezTo>
                    <a:pt x="2249" y="135"/>
                    <a:pt x="2295" y="181"/>
                    <a:pt x="2341" y="181"/>
                  </a:cubicBezTo>
                  <a:lnTo>
                    <a:pt x="3240" y="181"/>
                  </a:lnTo>
                  <a:cubicBezTo>
                    <a:pt x="3286" y="181"/>
                    <a:pt x="3330" y="135"/>
                    <a:pt x="3330" y="92"/>
                  </a:cubicBezTo>
                  <a:cubicBezTo>
                    <a:pt x="3330" y="46"/>
                    <a:pt x="3286" y="0"/>
                    <a:pt x="3240" y="0"/>
                  </a:cubicBezTo>
                  <a:close/>
                  <a:moveTo>
                    <a:pt x="4590" y="0"/>
                  </a:moveTo>
                  <a:cubicBezTo>
                    <a:pt x="4545" y="0"/>
                    <a:pt x="4501" y="46"/>
                    <a:pt x="4501" y="92"/>
                  </a:cubicBezTo>
                  <a:cubicBezTo>
                    <a:pt x="4501" y="135"/>
                    <a:pt x="4545" y="181"/>
                    <a:pt x="4590" y="181"/>
                  </a:cubicBezTo>
                  <a:lnTo>
                    <a:pt x="5490" y="181"/>
                  </a:lnTo>
                  <a:cubicBezTo>
                    <a:pt x="5536" y="181"/>
                    <a:pt x="5581" y="135"/>
                    <a:pt x="5581" y="92"/>
                  </a:cubicBezTo>
                  <a:cubicBezTo>
                    <a:pt x="5581" y="46"/>
                    <a:pt x="5536" y="0"/>
                    <a:pt x="5490" y="0"/>
                  </a:cubicBezTo>
                  <a:close/>
                  <a:moveTo>
                    <a:pt x="6840" y="0"/>
                  </a:moveTo>
                  <a:cubicBezTo>
                    <a:pt x="6796" y="0"/>
                    <a:pt x="6751" y="46"/>
                    <a:pt x="6751" y="92"/>
                  </a:cubicBezTo>
                  <a:cubicBezTo>
                    <a:pt x="6751" y="135"/>
                    <a:pt x="6796" y="181"/>
                    <a:pt x="6840" y="181"/>
                  </a:cubicBezTo>
                  <a:lnTo>
                    <a:pt x="6942" y="181"/>
                  </a:lnTo>
                  <a:cubicBezTo>
                    <a:pt x="7212" y="181"/>
                    <a:pt x="7472" y="192"/>
                    <a:pt x="7731" y="227"/>
                  </a:cubicBezTo>
                  <a:cubicBezTo>
                    <a:pt x="7774" y="227"/>
                    <a:pt x="7820" y="192"/>
                    <a:pt x="7831" y="149"/>
                  </a:cubicBezTo>
                  <a:cubicBezTo>
                    <a:pt x="7831" y="92"/>
                    <a:pt x="7798" y="46"/>
                    <a:pt x="7752" y="46"/>
                  </a:cubicBezTo>
                  <a:cubicBezTo>
                    <a:pt x="7482" y="14"/>
                    <a:pt x="7212" y="0"/>
                    <a:pt x="6942" y="0"/>
                  </a:cubicBezTo>
                  <a:close/>
                  <a:moveTo>
                    <a:pt x="9064" y="314"/>
                  </a:moveTo>
                  <a:cubicBezTo>
                    <a:pt x="9020" y="314"/>
                    <a:pt x="8987" y="335"/>
                    <a:pt x="8978" y="373"/>
                  </a:cubicBezTo>
                  <a:cubicBezTo>
                    <a:pt x="8957" y="419"/>
                    <a:pt x="8989" y="473"/>
                    <a:pt x="9035" y="486"/>
                  </a:cubicBezTo>
                  <a:cubicBezTo>
                    <a:pt x="9316" y="575"/>
                    <a:pt x="9596" y="675"/>
                    <a:pt x="9867" y="800"/>
                  </a:cubicBezTo>
                  <a:cubicBezTo>
                    <a:pt x="9877" y="802"/>
                    <a:pt x="9887" y="803"/>
                    <a:pt x="9898" y="803"/>
                  </a:cubicBezTo>
                  <a:cubicBezTo>
                    <a:pt x="9936" y="803"/>
                    <a:pt x="9974" y="787"/>
                    <a:pt x="9991" y="743"/>
                  </a:cubicBezTo>
                  <a:cubicBezTo>
                    <a:pt x="10002" y="700"/>
                    <a:pt x="9991" y="654"/>
                    <a:pt x="9945" y="632"/>
                  </a:cubicBezTo>
                  <a:cubicBezTo>
                    <a:pt x="9664" y="508"/>
                    <a:pt x="9383" y="405"/>
                    <a:pt x="9092" y="316"/>
                  </a:cubicBezTo>
                  <a:cubicBezTo>
                    <a:pt x="9082" y="314"/>
                    <a:pt x="9073" y="314"/>
                    <a:pt x="9064" y="314"/>
                  </a:cubicBezTo>
                  <a:close/>
                  <a:moveTo>
                    <a:pt x="11079" y="1276"/>
                  </a:moveTo>
                  <a:cubicBezTo>
                    <a:pt x="11052" y="1276"/>
                    <a:pt x="11024" y="1291"/>
                    <a:pt x="11003" y="1318"/>
                  </a:cubicBezTo>
                  <a:cubicBezTo>
                    <a:pt x="10982" y="1364"/>
                    <a:pt x="10992" y="1418"/>
                    <a:pt x="11025" y="1442"/>
                  </a:cubicBezTo>
                  <a:cubicBezTo>
                    <a:pt x="11273" y="1610"/>
                    <a:pt x="11511" y="1791"/>
                    <a:pt x="11735" y="1993"/>
                  </a:cubicBezTo>
                  <a:cubicBezTo>
                    <a:pt x="11749" y="2007"/>
                    <a:pt x="11766" y="2013"/>
                    <a:pt x="11785" y="2013"/>
                  </a:cubicBezTo>
                  <a:cubicBezTo>
                    <a:pt x="11811" y="2013"/>
                    <a:pt x="11839" y="2001"/>
                    <a:pt x="11859" y="1982"/>
                  </a:cubicBezTo>
                  <a:cubicBezTo>
                    <a:pt x="11892" y="1947"/>
                    <a:pt x="11892" y="1890"/>
                    <a:pt x="11848" y="1858"/>
                  </a:cubicBezTo>
                  <a:cubicBezTo>
                    <a:pt x="11622" y="1656"/>
                    <a:pt x="11387" y="1464"/>
                    <a:pt x="11127" y="1296"/>
                  </a:cubicBezTo>
                  <a:cubicBezTo>
                    <a:pt x="11113" y="1282"/>
                    <a:pt x="11096" y="1276"/>
                    <a:pt x="11079" y="1276"/>
                  </a:cubicBezTo>
                  <a:close/>
                  <a:moveTo>
                    <a:pt x="12715" y="2811"/>
                  </a:moveTo>
                  <a:cubicBezTo>
                    <a:pt x="12696" y="2811"/>
                    <a:pt x="12676" y="2816"/>
                    <a:pt x="12658" y="2825"/>
                  </a:cubicBezTo>
                  <a:cubicBezTo>
                    <a:pt x="12623" y="2860"/>
                    <a:pt x="12613" y="2916"/>
                    <a:pt x="12645" y="2960"/>
                  </a:cubicBezTo>
                  <a:cubicBezTo>
                    <a:pt x="12826" y="3186"/>
                    <a:pt x="12996" y="3432"/>
                    <a:pt x="13153" y="3691"/>
                  </a:cubicBezTo>
                  <a:cubicBezTo>
                    <a:pt x="13166" y="3714"/>
                    <a:pt x="13195" y="3731"/>
                    <a:pt x="13225" y="3731"/>
                  </a:cubicBezTo>
                  <a:cubicBezTo>
                    <a:pt x="13242" y="3731"/>
                    <a:pt x="13260" y="3726"/>
                    <a:pt x="13277" y="3713"/>
                  </a:cubicBezTo>
                  <a:cubicBezTo>
                    <a:pt x="13320" y="3691"/>
                    <a:pt x="13333" y="3635"/>
                    <a:pt x="13309" y="3591"/>
                  </a:cubicBezTo>
                  <a:cubicBezTo>
                    <a:pt x="13153" y="3332"/>
                    <a:pt x="12972" y="3084"/>
                    <a:pt x="12793" y="2849"/>
                  </a:cubicBezTo>
                  <a:cubicBezTo>
                    <a:pt x="12773" y="2822"/>
                    <a:pt x="12744" y="2811"/>
                    <a:pt x="12715" y="2811"/>
                  </a:cubicBezTo>
                  <a:close/>
                  <a:moveTo>
                    <a:pt x="13818" y="4763"/>
                  </a:moveTo>
                  <a:cubicBezTo>
                    <a:pt x="13806" y="4763"/>
                    <a:pt x="13793" y="4766"/>
                    <a:pt x="13782" y="4771"/>
                  </a:cubicBezTo>
                  <a:cubicBezTo>
                    <a:pt x="13738" y="4782"/>
                    <a:pt x="13714" y="4839"/>
                    <a:pt x="13725" y="4885"/>
                  </a:cubicBezTo>
                  <a:cubicBezTo>
                    <a:pt x="13828" y="5166"/>
                    <a:pt x="13917" y="5446"/>
                    <a:pt x="13984" y="5738"/>
                  </a:cubicBezTo>
                  <a:cubicBezTo>
                    <a:pt x="13993" y="5777"/>
                    <a:pt x="14036" y="5809"/>
                    <a:pt x="14077" y="5809"/>
                  </a:cubicBezTo>
                  <a:cubicBezTo>
                    <a:pt x="14084" y="5809"/>
                    <a:pt x="14091" y="5808"/>
                    <a:pt x="14098" y="5806"/>
                  </a:cubicBezTo>
                  <a:cubicBezTo>
                    <a:pt x="14143" y="5795"/>
                    <a:pt x="14176" y="5738"/>
                    <a:pt x="14165" y="5695"/>
                  </a:cubicBezTo>
                  <a:cubicBezTo>
                    <a:pt x="14098" y="5401"/>
                    <a:pt x="14008" y="5109"/>
                    <a:pt x="13895" y="4828"/>
                  </a:cubicBezTo>
                  <a:cubicBezTo>
                    <a:pt x="13887" y="4786"/>
                    <a:pt x="13854" y="4763"/>
                    <a:pt x="13818" y="4763"/>
                  </a:cubicBezTo>
                  <a:close/>
                  <a:moveTo>
                    <a:pt x="14265" y="6953"/>
                  </a:moveTo>
                  <a:cubicBezTo>
                    <a:pt x="14211" y="6967"/>
                    <a:pt x="14176" y="6999"/>
                    <a:pt x="14176" y="7056"/>
                  </a:cubicBezTo>
                  <a:cubicBezTo>
                    <a:pt x="14187" y="7180"/>
                    <a:pt x="14187" y="7304"/>
                    <a:pt x="14187" y="7426"/>
                  </a:cubicBezTo>
                  <a:lnTo>
                    <a:pt x="14187" y="7944"/>
                  </a:lnTo>
                  <a:cubicBezTo>
                    <a:pt x="14187" y="8001"/>
                    <a:pt x="14222" y="8033"/>
                    <a:pt x="14278" y="8033"/>
                  </a:cubicBezTo>
                  <a:cubicBezTo>
                    <a:pt x="14322" y="8033"/>
                    <a:pt x="14368" y="8001"/>
                    <a:pt x="14368" y="7944"/>
                  </a:cubicBezTo>
                  <a:lnTo>
                    <a:pt x="14368" y="7426"/>
                  </a:lnTo>
                  <a:cubicBezTo>
                    <a:pt x="14368" y="7291"/>
                    <a:pt x="14368" y="7169"/>
                    <a:pt x="14357" y="7045"/>
                  </a:cubicBezTo>
                  <a:cubicBezTo>
                    <a:pt x="14357" y="6999"/>
                    <a:pt x="14311" y="6953"/>
                    <a:pt x="14265" y="6953"/>
                  </a:cubicBezTo>
                  <a:close/>
                  <a:moveTo>
                    <a:pt x="14278" y="9205"/>
                  </a:moveTo>
                  <a:cubicBezTo>
                    <a:pt x="14222" y="9205"/>
                    <a:pt x="14187" y="9248"/>
                    <a:pt x="14187" y="9294"/>
                  </a:cubicBezTo>
                  <a:lnTo>
                    <a:pt x="14187" y="10193"/>
                  </a:lnTo>
                  <a:cubicBezTo>
                    <a:pt x="14187" y="10250"/>
                    <a:pt x="14222" y="10285"/>
                    <a:pt x="14278" y="10285"/>
                  </a:cubicBezTo>
                  <a:cubicBezTo>
                    <a:pt x="14322" y="10285"/>
                    <a:pt x="14368" y="10250"/>
                    <a:pt x="14368" y="10193"/>
                  </a:cubicBezTo>
                  <a:lnTo>
                    <a:pt x="14368" y="9294"/>
                  </a:lnTo>
                  <a:cubicBezTo>
                    <a:pt x="14368" y="9248"/>
                    <a:pt x="14322" y="9205"/>
                    <a:pt x="14278" y="9205"/>
                  </a:cubicBezTo>
                  <a:close/>
                  <a:moveTo>
                    <a:pt x="14278" y="11454"/>
                  </a:moveTo>
                  <a:cubicBezTo>
                    <a:pt x="14222" y="11454"/>
                    <a:pt x="14187" y="11500"/>
                    <a:pt x="14187" y="11543"/>
                  </a:cubicBezTo>
                  <a:lnTo>
                    <a:pt x="14187" y="12445"/>
                  </a:lnTo>
                  <a:cubicBezTo>
                    <a:pt x="14187" y="12502"/>
                    <a:pt x="14222" y="12534"/>
                    <a:pt x="14278" y="12534"/>
                  </a:cubicBezTo>
                  <a:cubicBezTo>
                    <a:pt x="14322" y="12534"/>
                    <a:pt x="14368" y="12502"/>
                    <a:pt x="14368" y="12445"/>
                  </a:cubicBezTo>
                  <a:lnTo>
                    <a:pt x="14368" y="11543"/>
                  </a:lnTo>
                  <a:cubicBezTo>
                    <a:pt x="14368" y="11500"/>
                    <a:pt x="14322" y="11454"/>
                    <a:pt x="14278" y="11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 rot="10800000">
              <a:off x="-1024300" y="-1417875"/>
              <a:ext cx="1376016" cy="3182435"/>
            </a:xfrm>
            <a:custGeom>
              <a:avLst/>
              <a:gdLst/>
              <a:ahLst/>
              <a:cxnLst/>
              <a:rect l="l" t="t" r="r" b="b"/>
              <a:pathLst>
                <a:path w="17328" h="40076" extrusionOk="0">
                  <a:moveTo>
                    <a:pt x="8460" y="0"/>
                  </a:moveTo>
                  <a:cubicBezTo>
                    <a:pt x="8147" y="14"/>
                    <a:pt x="7842" y="36"/>
                    <a:pt x="7561" y="68"/>
                  </a:cubicBezTo>
                  <a:cubicBezTo>
                    <a:pt x="7505" y="68"/>
                    <a:pt x="7472" y="114"/>
                    <a:pt x="7472" y="160"/>
                  </a:cubicBezTo>
                  <a:cubicBezTo>
                    <a:pt x="7482" y="209"/>
                    <a:pt x="7516" y="240"/>
                    <a:pt x="7555" y="240"/>
                  </a:cubicBezTo>
                  <a:cubicBezTo>
                    <a:pt x="7560" y="240"/>
                    <a:pt x="7566" y="239"/>
                    <a:pt x="7572" y="238"/>
                  </a:cubicBezTo>
                  <a:cubicBezTo>
                    <a:pt x="7864" y="216"/>
                    <a:pt x="8158" y="192"/>
                    <a:pt x="8460" y="181"/>
                  </a:cubicBezTo>
                  <a:cubicBezTo>
                    <a:pt x="8517" y="181"/>
                    <a:pt x="8552" y="149"/>
                    <a:pt x="8552" y="92"/>
                  </a:cubicBezTo>
                  <a:cubicBezTo>
                    <a:pt x="8552" y="46"/>
                    <a:pt x="8506" y="0"/>
                    <a:pt x="8460" y="0"/>
                  </a:cubicBezTo>
                  <a:close/>
                  <a:moveTo>
                    <a:pt x="9802" y="55"/>
                  </a:moveTo>
                  <a:cubicBezTo>
                    <a:pt x="9757" y="55"/>
                    <a:pt x="9721" y="88"/>
                    <a:pt x="9721" y="135"/>
                  </a:cubicBezTo>
                  <a:cubicBezTo>
                    <a:pt x="9711" y="181"/>
                    <a:pt x="9754" y="227"/>
                    <a:pt x="9800" y="238"/>
                  </a:cubicBezTo>
                  <a:cubicBezTo>
                    <a:pt x="10105" y="260"/>
                    <a:pt x="10396" y="316"/>
                    <a:pt x="10677" y="373"/>
                  </a:cubicBezTo>
                  <a:cubicBezTo>
                    <a:pt x="10683" y="374"/>
                    <a:pt x="10689" y="375"/>
                    <a:pt x="10695" y="375"/>
                  </a:cubicBezTo>
                  <a:cubicBezTo>
                    <a:pt x="10734" y="375"/>
                    <a:pt x="10768" y="345"/>
                    <a:pt x="10780" y="306"/>
                  </a:cubicBezTo>
                  <a:cubicBezTo>
                    <a:pt x="10791" y="249"/>
                    <a:pt x="10766" y="203"/>
                    <a:pt x="10712" y="192"/>
                  </a:cubicBezTo>
                  <a:cubicBezTo>
                    <a:pt x="10429" y="135"/>
                    <a:pt x="10126" y="92"/>
                    <a:pt x="9821" y="57"/>
                  </a:cubicBezTo>
                  <a:cubicBezTo>
                    <a:pt x="9815" y="56"/>
                    <a:pt x="9808" y="55"/>
                    <a:pt x="9802" y="55"/>
                  </a:cubicBezTo>
                  <a:close/>
                  <a:moveTo>
                    <a:pt x="6238" y="292"/>
                  </a:moveTo>
                  <a:cubicBezTo>
                    <a:pt x="6230" y="292"/>
                    <a:pt x="6221" y="293"/>
                    <a:pt x="6211" y="295"/>
                  </a:cubicBezTo>
                  <a:cubicBezTo>
                    <a:pt x="5906" y="362"/>
                    <a:pt x="5625" y="451"/>
                    <a:pt x="5345" y="540"/>
                  </a:cubicBezTo>
                  <a:cubicBezTo>
                    <a:pt x="5299" y="565"/>
                    <a:pt x="5277" y="608"/>
                    <a:pt x="5288" y="665"/>
                  </a:cubicBezTo>
                  <a:cubicBezTo>
                    <a:pt x="5308" y="703"/>
                    <a:pt x="5341" y="724"/>
                    <a:pt x="5378" y="724"/>
                  </a:cubicBezTo>
                  <a:cubicBezTo>
                    <a:pt x="5386" y="724"/>
                    <a:pt x="5393" y="723"/>
                    <a:pt x="5401" y="721"/>
                  </a:cubicBezTo>
                  <a:cubicBezTo>
                    <a:pt x="5671" y="621"/>
                    <a:pt x="5963" y="540"/>
                    <a:pt x="6257" y="462"/>
                  </a:cubicBezTo>
                  <a:cubicBezTo>
                    <a:pt x="6300" y="451"/>
                    <a:pt x="6335" y="405"/>
                    <a:pt x="6325" y="362"/>
                  </a:cubicBezTo>
                  <a:cubicBezTo>
                    <a:pt x="6313" y="315"/>
                    <a:pt x="6281" y="292"/>
                    <a:pt x="6238" y="292"/>
                  </a:cubicBezTo>
                  <a:close/>
                  <a:moveTo>
                    <a:pt x="11980" y="578"/>
                  </a:moveTo>
                  <a:cubicBezTo>
                    <a:pt x="11945" y="578"/>
                    <a:pt x="11911" y="601"/>
                    <a:pt x="11903" y="643"/>
                  </a:cubicBezTo>
                  <a:cubicBezTo>
                    <a:pt x="11881" y="689"/>
                    <a:pt x="11903" y="732"/>
                    <a:pt x="11949" y="756"/>
                  </a:cubicBezTo>
                  <a:cubicBezTo>
                    <a:pt x="12230" y="867"/>
                    <a:pt x="12500" y="991"/>
                    <a:pt x="12748" y="1137"/>
                  </a:cubicBezTo>
                  <a:cubicBezTo>
                    <a:pt x="12760" y="1144"/>
                    <a:pt x="12774" y="1147"/>
                    <a:pt x="12787" y="1147"/>
                  </a:cubicBezTo>
                  <a:cubicBezTo>
                    <a:pt x="12821" y="1147"/>
                    <a:pt x="12855" y="1128"/>
                    <a:pt x="12872" y="1105"/>
                  </a:cubicBezTo>
                  <a:cubicBezTo>
                    <a:pt x="12894" y="1059"/>
                    <a:pt x="12883" y="1002"/>
                    <a:pt x="12837" y="981"/>
                  </a:cubicBezTo>
                  <a:cubicBezTo>
                    <a:pt x="12578" y="835"/>
                    <a:pt x="12308" y="700"/>
                    <a:pt x="12016" y="586"/>
                  </a:cubicBezTo>
                  <a:cubicBezTo>
                    <a:pt x="12005" y="581"/>
                    <a:pt x="11992" y="578"/>
                    <a:pt x="11980" y="578"/>
                  </a:cubicBezTo>
                  <a:close/>
                  <a:moveTo>
                    <a:pt x="4143" y="1093"/>
                  </a:moveTo>
                  <a:cubicBezTo>
                    <a:pt x="4127" y="1093"/>
                    <a:pt x="4111" y="1097"/>
                    <a:pt x="4097" y="1105"/>
                  </a:cubicBezTo>
                  <a:cubicBezTo>
                    <a:pt x="3827" y="1251"/>
                    <a:pt x="3568" y="1418"/>
                    <a:pt x="3330" y="1588"/>
                  </a:cubicBezTo>
                  <a:cubicBezTo>
                    <a:pt x="3298" y="1610"/>
                    <a:pt x="3287" y="1666"/>
                    <a:pt x="3309" y="1712"/>
                  </a:cubicBezTo>
                  <a:cubicBezTo>
                    <a:pt x="3328" y="1738"/>
                    <a:pt x="3355" y="1748"/>
                    <a:pt x="3381" y="1748"/>
                  </a:cubicBezTo>
                  <a:cubicBezTo>
                    <a:pt x="3400" y="1748"/>
                    <a:pt x="3418" y="1743"/>
                    <a:pt x="3433" y="1734"/>
                  </a:cubicBezTo>
                  <a:cubicBezTo>
                    <a:pt x="3668" y="1566"/>
                    <a:pt x="3916" y="1407"/>
                    <a:pt x="4186" y="1261"/>
                  </a:cubicBezTo>
                  <a:cubicBezTo>
                    <a:pt x="4232" y="1240"/>
                    <a:pt x="4243" y="1183"/>
                    <a:pt x="4219" y="1137"/>
                  </a:cubicBezTo>
                  <a:cubicBezTo>
                    <a:pt x="4204" y="1108"/>
                    <a:pt x="4174" y="1093"/>
                    <a:pt x="4143" y="1093"/>
                  </a:cubicBezTo>
                  <a:close/>
                  <a:moveTo>
                    <a:pt x="13905" y="1722"/>
                  </a:moveTo>
                  <a:cubicBezTo>
                    <a:pt x="13881" y="1722"/>
                    <a:pt x="13856" y="1732"/>
                    <a:pt x="13839" y="1755"/>
                  </a:cubicBezTo>
                  <a:cubicBezTo>
                    <a:pt x="13804" y="1791"/>
                    <a:pt x="13817" y="1847"/>
                    <a:pt x="13850" y="1880"/>
                  </a:cubicBezTo>
                  <a:cubicBezTo>
                    <a:pt x="14087" y="2071"/>
                    <a:pt x="14301" y="2274"/>
                    <a:pt x="14503" y="2487"/>
                  </a:cubicBezTo>
                  <a:cubicBezTo>
                    <a:pt x="14519" y="2505"/>
                    <a:pt x="14542" y="2514"/>
                    <a:pt x="14566" y="2514"/>
                  </a:cubicBezTo>
                  <a:cubicBezTo>
                    <a:pt x="14590" y="2514"/>
                    <a:pt x="14615" y="2505"/>
                    <a:pt x="14638" y="2487"/>
                  </a:cubicBezTo>
                  <a:cubicBezTo>
                    <a:pt x="14671" y="2455"/>
                    <a:pt x="14671" y="2398"/>
                    <a:pt x="14638" y="2363"/>
                  </a:cubicBezTo>
                  <a:cubicBezTo>
                    <a:pt x="14425" y="2139"/>
                    <a:pt x="14209" y="1936"/>
                    <a:pt x="13963" y="1745"/>
                  </a:cubicBezTo>
                  <a:cubicBezTo>
                    <a:pt x="13947" y="1730"/>
                    <a:pt x="13926" y="1722"/>
                    <a:pt x="13905" y="1722"/>
                  </a:cubicBezTo>
                  <a:close/>
                  <a:moveTo>
                    <a:pt x="2359" y="2452"/>
                  </a:moveTo>
                  <a:cubicBezTo>
                    <a:pt x="2335" y="2452"/>
                    <a:pt x="2312" y="2460"/>
                    <a:pt x="2296" y="2476"/>
                  </a:cubicBezTo>
                  <a:cubicBezTo>
                    <a:pt x="2083" y="2701"/>
                    <a:pt x="1880" y="2927"/>
                    <a:pt x="1699" y="3162"/>
                  </a:cubicBezTo>
                  <a:cubicBezTo>
                    <a:pt x="1678" y="3208"/>
                    <a:pt x="1678" y="3265"/>
                    <a:pt x="1721" y="3286"/>
                  </a:cubicBezTo>
                  <a:cubicBezTo>
                    <a:pt x="1735" y="3301"/>
                    <a:pt x="1754" y="3307"/>
                    <a:pt x="1772" y="3307"/>
                  </a:cubicBezTo>
                  <a:cubicBezTo>
                    <a:pt x="1799" y="3307"/>
                    <a:pt x="1826" y="3295"/>
                    <a:pt x="1845" y="3276"/>
                  </a:cubicBezTo>
                  <a:cubicBezTo>
                    <a:pt x="2026" y="3052"/>
                    <a:pt x="2218" y="2825"/>
                    <a:pt x="2431" y="2601"/>
                  </a:cubicBezTo>
                  <a:cubicBezTo>
                    <a:pt x="2463" y="2566"/>
                    <a:pt x="2463" y="2512"/>
                    <a:pt x="2431" y="2476"/>
                  </a:cubicBezTo>
                  <a:cubicBezTo>
                    <a:pt x="2408" y="2460"/>
                    <a:pt x="2382" y="2452"/>
                    <a:pt x="2359" y="2452"/>
                  </a:cubicBezTo>
                  <a:close/>
                  <a:moveTo>
                    <a:pt x="15431" y="3373"/>
                  </a:moveTo>
                  <a:cubicBezTo>
                    <a:pt x="15412" y="3373"/>
                    <a:pt x="15394" y="3379"/>
                    <a:pt x="15381" y="3389"/>
                  </a:cubicBezTo>
                  <a:cubicBezTo>
                    <a:pt x="15335" y="3421"/>
                    <a:pt x="15324" y="3478"/>
                    <a:pt x="15357" y="3511"/>
                  </a:cubicBezTo>
                  <a:cubicBezTo>
                    <a:pt x="15527" y="3759"/>
                    <a:pt x="15683" y="4018"/>
                    <a:pt x="15829" y="4267"/>
                  </a:cubicBezTo>
                  <a:cubicBezTo>
                    <a:pt x="15845" y="4295"/>
                    <a:pt x="15876" y="4310"/>
                    <a:pt x="15907" y="4310"/>
                  </a:cubicBezTo>
                  <a:cubicBezTo>
                    <a:pt x="15923" y="4310"/>
                    <a:pt x="15939" y="4306"/>
                    <a:pt x="15953" y="4299"/>
                  </a:cubicBezTo>
                  <a:cubicBezTo>
                    <a:pt x="15999" y="4277"/>
                    <a:pt x="16010" y="4221"/>
                    <a:pt x="15988" y="4175"/>
                  </a:cubicBezTo>
                  <a:cubicBezTo>
                    <a:pt x="15843" y="3929"/>
                    <a:pt x="15683" y="3670"/>
                    <a:pt x="15505" y="3411"/>
                  </a:cubicBezTo>
                  <a:cubicBezTo>
                    <a:pt x="15485" y="3384"/>
                    <a:pt x="15457" y="3373"/>
                    <a:pt x="15431" y="3373"/>
                  </a:cubicBezTo>
                  <a:close/>
                  <a:moveTo>
                    <a:pt x="1037" y="4265"/>
                  </a:moveTo>
                  <a:cubicBezTo>
                    <a:pt x="1008" y="4265"/>
                    <a:pt x="984" y="4281"/>
                    <a:pt x="968" y="4310"/>
                  </a:cubicBezTo>
                  <a:cubicBezTo>
                    <a:pt x="811" y="4591"/>
                    <a:pt x="687" y="4861"/>
                    <a:pt x="573" y="5131"/>
                  </a:cubicBezTo>
                  <a:cubicBezTo>
                    <a:pt x="552" y="5177"/>
                    <a:pt x="573" y="5233"/>
                    <a:pt x="619" y="5244"/>
                  </a:cubicBezTo>
                  <a:cubicBezTo>
                    <a:pt x="631" y="5250"/>
                    <a:pt x="644" y="5252"/>
                    <a:pt x="657" y="5252"/>
                  </a:cubicBezTo>
                  <a:cubicBezTo>
                    <a:pt x="693" y="5252"/>
                    <a:pt x="728" y="5232"/>
                    <a:pt x="744" y="5198"/>
                  </a:cubicBezTo>
                  <a:cubicBezTo>
                    <a:pt x="843" y="4942"/>
                    <a:pt x="968" y="4672"/>
                    <a:pt x="1127" y="4388"/>
                  </a:cubicBezTo>
                  <a:cubicBezTo>
                    <a:pt x="1149" y="4356"/>
                    <a:pt x="1127" y="4299"/>
                    <a:pt x="1081" y="4277"/>
                  </a:cubicBezTo>
                  <a:cubicBezTo>
                    <a:pt x="1066" y="4269"/>
                    <a:pt x="1051" y="4265"/>
                    <a:pt x="1037" y="4265"/>
                  </a:cubicBezTo>
                  <a:close/>
                  <a:moveTo>
                    <a:pt x="16508" y="5348"/>
                  </a:moveTo>
                  <a:cubicBezTo>
                    <a:pt x="16496" y="5348"/>
                    <a:pt x="16484" y="5351"/>
                    <a:pt x="16472" y="5357"/>
                  </a:cubicBezTo>
                  <a:cubicBezTo>
                    <a:pt x="16426" y="5379"/>
                    <a:pt x="16404" y="5425"/>
                    <a:pt x="16415" y="5468"/>
                  </a:cubicBezTo>
                  <a:cubicBezTo>
                    <a:pt x="16539" y="5762"/>
                    <a:pt x="16639" y="6054"/>
                    <a:pt x="16731" y="6313"/>
                  </a:cubicBezTo>
                  <a:cubicBezTo>
                    <a:pt x="16740" y="6351"/>
                    <a:pt x="16780" y="6373"/>
                    <a:pt x="16819" y="6373"/>
                  </a:cubicBezTo>
                  <a:cubicBezTo>
                    <a:pt x="16826" y="6373"/>
                    <a:pt x="16834" y="6372"/>
                    <a:pt x="16842" y="6370"/>
                  </a:cubicBezTo>
                  <a:cubicBezTo>
                    <a:pt x="16887" y="6359"/>
                    <a:pt x="16923" y="6302"/>
                    <a:pt x="16898" y="6257"/>
                  </a:cubicBezTo>
                  <a:cubicBezTo>
                    <a:pt x="16820" y="5987"/>
                    <a:pt x="16707" y="5706"/>
                    <a:pt x="16585" y="5401"/>
                  </a:cubicBezTo>
                  <a:cubicBezTo>
                    <a:pt x="16567" y="5369"/>
                    <a:pt x="16540" y="5348"/>
                    <a:pt x="16508" y="5348"/>
                  </a:cubicBezTo>
                  <a:close/>
                  <a:moveTo>
                    <a:pt x="236" y="6356"/>
                  </a:moveTo>
                  <a:cubicBezTo>
                    <a:pt x="191" y="6356"/>
                    <a:pt x="156" y="6388"/>
                    <a:pt x="147" y="6427"/>
                  </a:cubicBezTo>
                  <a:cubicBezTo>
                    <a:pt x="47" y="6832"/>
                    <a:pt x="12" y="7145"/>
                    <a:pt x="1" y="7337"/>
                  </a:cubicBezTo>
                  <a:cubicBezTo>
                    <a:pt x="1" y="7383"/>
                    <a:pt x="33" y="7426"/>
                    <a:pt x="90" y="7426"/>
                  </a:cubicBezTo>
                  <a:cubicBezTo>
                    <a:pt x="136" y="7426"/>
                    <a:pt x="182" y="7393"/>
                    <a:pt x="182" y="7337"/>
                  </a:cubicBezTo>
                  <a:cubicBezTo>
                    <a:pt x="193" y="7169"/>
                    <a:pt x="225" y="6864"/>
                    <a:pt x="317" y="6470"/>
                  </a:cubicBezTo>
                  <a:cubicBezTo>
                    <a:pt x="338" y="6427"/>
                    <a:pt x="303" y="6370"/>
                    <a:pt x="260" y="6359"/>
                  </a:cubicBezTo>
                  <a:cubicBezTo>
                    <a:pt x="252" y="6357"/>
                    <a:pt x="244" y="6356"/>
                    <a:pt x="236" y="6356"/>
                  </a:cubicBezTo>
                  <a:close/>
                  <a:moveTo>
                    <a:pt x="17171" y="7504"/>
                  </a:moveTo>
                  <a:cubicBezTo>
                    <a:pt x="17163" y="7504"/>
                    <a:pt x="17155" y="7505"/>
                    <a:pt x="17147" y="7507"/>
                  </a:cubicBezTo>
                  <a:cubicBezTo>
                    <a:pt x="17101" y="7518"/>
                    <a:pt x="17068" y="7561"/>
                    <a:pt x="17079" y="7607"/>
                  </a:cubicBezTo>
                  <a:cubicBezTo>
                    <a:pt x="17101" y="7731"/>
                    <a:pt x="17125" y="7820"/>
                    <a:pt x="17125" y="7887"/>
                  </a:cubicBezTo>
                  <a:cubicBezTo>
                    <a:pt x="17136" y="7923"/>
                    <a:pt x="17136" y="7944"/>
                    <a:pt x="17136" y="7955"/>
                  </a:cubicBezTo>
                  <a:cubicBezTo>
                    <a:pt x="17147" y="7966"/>
                    <a:pt x="17147" y="7966"/>
                    <a:pt x="17147" y="7979"/>
                  </a:cubicBezTo>
                  <a:lnTo>
                    <a:pt x="17147" y="8484"/>
                  </a:lnTo>
                  <a:cubicBezTo>
                    <a:pt x="17147" y="8541"/>
                    <a:pt x="17179" y="8573"/>
                    <a:pt x="17236" y="8573"/>
                  </a:cubicBezTo>
                  <a:cubicBezTo>
                    <a:pt x="17282" y="8573"/>
                    <a:pt x="17328" y="8541"/>
                    <a:pt x="17328" y="8484"/>
                  </a:cubicBezTo>
                  <a:lnTo>
                    <a:pt x="17328" y="7966"/>
                  </a:lnTo>
                  <a:lnTo>
                    <a:pt x="17328" y="7955"/>
                  </a:lnTo>
                  <a:cubicBezTo>
                    <a:pt x="17328" y="7955"/>
                    <a:pt x="17303" y="7820"/>
                    <a:pt x="17260" y="7574"/>
                  </a:cubicBezTo>
                  <a:cubicBezTo>
                    <a:pt x="17249" y="7535"/>
                    <a:pt x="17215" y="7504"/>
                    <a:pt x="17171" y="7504"/>
                  </a:cubicBezTo>
                  <a:close/>
                  <a:moveTo>
                    <a:pt x="90" y="8608"/>
                  </a:moveTo>
                  <a:cubicBezTo>
                    <a:pt x="33" y="8608"/>
                    <a:pt x="1" y="8641"/>
                    <a:pt x="1" y="8697"/>
                  </a:cubicBezTo>
                  <a:lnTo>
                    <a:pt x="1" y="9599"/>
                  </a:lnTo>
                  <a:cubicBezTo>
                    <a:pt x="1" y="9653"/>
                    <a:pt x="33" y="9688"/>
                    <a:pt x="90" y="9688"/>
                  </a:cubicBezTo>
                  <a:cubicBezTo>
                    <a:pt x="136" y="9688"/>
                    <a:pt x="182" y="9653"/>
                    <a:pt x="182" y="9599"/>
                  </a:cubicBezTo>
                  <a:lnTo>
                    <a:pt x="182" y="8697"/>
                  </a:lnTo>
                  <a:cubicBezTo>
                    <a:pt x="182" y="8641"/>
                    <a:pt x="136" y="8608"/>
                    <a:pt x="90" y="8608"/>
                  </a:cubicBezTo>
                  <a:close/>
                  <a:moveTo>
                    <a:pt x="17236" y="9745"/>
                  </a:moveTo>
                  <a:cubicBezTo>
                    <a:pt x="17179" y="9745"/>
                    <a:pt x="17147" y="9788"/>
                    <a:pt x="17147" y="9834"/>
                  </a:cubicBezTo>
                  <a:lnTo>
                    <a:pt x="17147" y="10733"/>
                  </a:lnTo>
                  <a:cubicBezTo>
                    <a:pt x="17147" y="10790"/>
                    <a:pt x="17179" y="10825"/>
                    <a:pt x="17236" y="10825"/>
                  </a:cubicBezTo>
                  <a:cubicBezTo>
                    <a:pt x="17282" y="10825"/>
                    <a:pt x="17328" y="10790"/>
                    <a:pt x="17328" y="10733"/>
                  </a:cubicBezTo>
                  <a:lnTo>
                    <a:pt x="17328" y="9834"/>
                  </a:lnTo>
                  <a:cubicBezTo>
                    <a:pt x="17328" y="9788"/>
                    <a:pt x="17282" y="9745"/>
                    <a:pt x="17236" y="9745"/>
                  </a:cubicBezTo>
                  <a:close/>
                  <a:moveTo>
                    <a:pt x="90" y="10868"/>
                  </a:moveTo>
                  <a:cubicBezTo>
                    <a:pt x="33" y="10868"/>
                    <a:pt x="1" y="10903"/>
                    <a:pt x="1" y="10960"/>
                  </a:cubicBezTo>
                  <a:lnTo>
                    <a:pt x="1" y="11859"/>
                  </a:lnTo>
                  <a:cubicBezTo>
                    <a:pt x="1" y="11905"/>
                    <a:pt x="33" y="11948"/>
                    <a:pt x="90" y="11948"/>
                  </a:cubicBezTo>
                  <a:cubicBezTo>
                    <a:pt x="136" y="11948"/>
                    <a:pt x="182" y="11905"/>
                    <a:pt x="182" y="11859"/>
                  </a:cubicBezTo>
                  <a:lnTo>
                    <a:pt x="182" y="10960"/>
                  </a:lnTo>
                  <a:cubicBezTo>
                    <a:pt x="182" y="10903"/>
                    <a:pt x="136" y="10868"/>
                    <a:pt x="90" y="10868"/>
                  </a:cubicBezTo>
                  <a:close/>
                  <a:moveTo>
                    <a:pt x="17236" y="11994"/>
                  </a:moveTo>
                  <a:cubicBezTo>
                    <a:pt x="17179" y="11994"/>
                    <a:pt x="17147" y="12040"/>
                    <a:pt x="17147" y="12083"/>
                  </a:cubicBezTo>
                  <a:lnTo>
                    <a:pt x="17147" y="12985"/>
                  </a:lnTo>
                  <a:cubicBezTo>
                    <a:pt x="17147" y="13042"/>
                    <a:pt x="17179" y="13074"/>
                    <a:pt x="17236" y="13074"/>
                  </a:cubicBezTo>
                  <a:cubicBezTo>
                    <a:pt x="17282" y="13074"/>
                    <a:pt x="17328" y="13042"/>
                    <a:pt x="17328" y="12985"/>
                  </a:cubicBezTo>
                  <a:lnTo>
                    <a:pt x="17328" y="12083"/>
                  </a:lnTo>
                  <a:cubicBezTo>
                    <a:pt x="17328" y="12040"/>
                    <a:pt x="17282" y="11994"/>
                    <a:pt x="17236" y="11994"/>
                  </a:cubicBezTo>
                  <a:close/>
                  <a:moveTo>
                    <a:pt x="90" y="13120"/>
                  </a:moveTo>
                  <a:cubicBezTo>
                    <a:pt x="33" y="13120"/>
                    <a:pt x="1" y="13163"/>
                    <a:pt x="1" y="13209"/>
                  </a:cubicBezTo>
                  <a:lnTo>
                    <a:pt x="1" y="14108"/>
                  </a:lnTo>
                  <a:cubicBezTo>
                    <a:pt x="1" y="14165"/>
                    <a:pt x="33" y="14200"/>
                    <a:pt x="90" y="14200"/>
                  </a:cubicBezTo>
                  <a:cubicBezTo>
                    <a:pt x="136" y="14200"/>
                    <a:pt x="182" y="14165"/>
                    <a:pt x="182" y="14108"/>
                  </a:cubicBezTo>
                  <a:lnTo>
                    <a:pt x="182" y="13209"/>
                  </a:lnTo>
                  <a:cubicBezTo>
                    <a:pt x="182" y="13163"/>
                    <a:pt x="136" y="13120"/>
                    <a:pt x="90" y="13120"/>
                  </a:cubicBezTo>
                  <a:close/>
                  <a:moveTo>
                    <a:pt x="17236" y="14243"/>
                  </a:moveTo>
                  <a:cubicBezTo>
                    <a:pt x="17179" y="14243"/>
                    <a:pt x="17147" y="14289"/>
                    <a:pt x="17147" y="14335"/>
                  </a:cubicBezTo>
                  <a:lnTo>
                    <a:pt x="17147" y="15234"/>
                  </a:lnTo>
                  <a:cubicBezTo>
                    <a:pt x="17147" y="15291"/>
                    <a:pt x="17179" y="15324"/>
                    <a:pt x="17236" y="15324"/>
                  </a:cubicBezTo>
                  <a:cubicBezTo>
                    <a:pt x="17282" y="15324"/>
                    <a:pt x="17328" y="15291"/>
                    <a:pt x="17328" y="15234"/>
                  </a:cubicBezTo>
                  <a:lnTo>
                    <a:pt x="17328" y="14335"/>
                  </a:lnTo>
                  <a:cubicBezTo>
                    <a:pt x="17328" y="14289"/>
                    <a:pt x="17282" y="14243"/>
                    <a:pt x="17236" y="14243"/>
                  </a:cubicBezTo>
                  <a:close/>
                  <a:moveTo>
                    <a:pt x="90" y="15380"/>
                  </a:moveTo>
                  <a:cubicBezTo>
                    <a:pt x="33" y="15380"/>
                    <a:pt x="1" y="15415"/>
                    <a:pt x="1" y="15472"/>
                  </a:cubicBezTo>
                  <a:lnTo>
                    <a:pt x="1" y="16371"/>
                  </a:lnTo>
                  <a:cubicBezTo>
                    <a:pt x="1" y="16417"/>
                    <a:pt x="33" y="16460"/>
                    <a:pt x="90" y="16460"/>
                  </a:cubicBezTo>
                  <a:cubicBezTo>
                    <a:pt x="136" y="16460"/>
                    <a:pt x="182" y="16417"/>
                    <a:pt x="182" y="16371"/>
                  </a:cubicBezTo>
                  <a:lnTo>
                    <a:pt x="182" y="15472"/>
                  </a:lnTo>
                  <a:cubicBezTo>
                    <a:pt x="182" y="15415"/>
                    <a:pt x="136" y="15380"/>
                    <a:pt x="90" y="15380"/>
                  </a:cubicBezTo>
                  <a:close/>
                  <a:moveTo>
                    <a:pt x="17236" y="16495"/>
                  </a:moveTo>
                  <a:cubicBezTo>
                    <a:pt x="17179" y="16495"/>
                    <a:pt x="17147" y="16539"/>
                    <a:pt x="17147" y="16584"/>
                  </a:cubicBezTo>
                  <a:lnTo>
                    <a:pt x="17147" y="17484"/>
                  </a:lnTo>
                  <a:cubicBezTo>
                    <a:pt x="17147" y="17540"/>
                    <a:pt x="17179" y="17575"/>
                    <a:pt x="17236" y="17575"/>
                  </a:cubicBezTo>
                  <a:cubicBezTo>
                    <a:pt x="17282" y="17575"/>
                    <a:pt x="17328" y="17540"/>
                    <a:pt x="17328" y="17484"/>
                  </a:cubicBezTo>
                  <a:lnTo>
                    <a:pt x="17328" y="16584"/>
                  </a:lnTo>
                  <a:cubicBezTo>
                    <a:pt x="17328" y="16539"/>
                    <a:pt x="17282" y="16495"/>
                    <a:pt x="17236" y="16495"/>
                  </a:cubicBezTo>
                  <a:close/>
                  <a:moveTo>
                    <a:pt x="90" y="17632"/>
                  </a:moveTo>
                  <a:cubicBezTo>
                    <a:pt x="33" y="17632"/>
                    <a:pt x="1" y="17675"/>
                    <a:pt x="1" y="17721"/>
                  </a:cubicBezTo>
                  <a:lnTo>
                    <a:pt x="1" y="18620"/>
                  </a:lnTo>
                  <a:cubicBezTo>
                    <a:pt x="1" y="18677"/>
                    <a:pt x="33" y="18712"/>
                    <a:pt x="90" y="18712"/>
                  </a:cubicBezTo>
                  <a:cubicBezTo>
                    <a:pt x="136" y="18712"/>
                    <a:pt x="182" y="18677"/>
                    <a:pt x="182" y="18620"/>
                  </a:cubicBezTo>
                  <a:lnTo>
                    <a:pt x="182" y="17721"/>
                  </a:lnTo>
                  <a:cubicBezTo>
                    <a:pt x="182" y="17675"/>
                    <a:pt x="136" y="17632"/>
                    <a:pt x="90" y="17632"/>
                  </a:cubicBezTo>
                  <a:close/>
                  <a:moveTo>
                    <a:pt x="17236" y="18745"/>
                  </a:moveTo>
                  <a:cubicBezTo>
                    <a:pt x="17179" y="18745"/>
                    <a:pt x="17147" y="18790"/>
                    <a:pt x="17147" y="18834"/>
                  </a:cubicBezTo>
                  <a:lnTo>
                    <a:pt x="17147" y="19736"/>
                  </a:lnTo>
                  <a:cubicBezTo>
                    <a:pt x="17147" y="19792"/>
                    <a:pt x="17179" y="19825"/>
                    <a:pt x="17236" y="19825"/>
                  </a:cubicBezTo>
                  <a:cubicBezTo>
                    <a:pt x="17282" y="19825"/>
                    <a:pt x="17328" y="19792"/>
                    <a:pt x="17328" y="19736"/>
                  </a:cubicBezTo>
                  <a:lnTo>
                    <a:pt x="17328" y="18834"/>
                  </a:lnTo>
                  <a:cubicBezTo>
                    <a:pt x="17328" y="18790"/>
                    <a:pt x="17282" y="18745"/>
                    <a:pt x="17236" y="18745"/>
                  </a:cubicBezTo>
                  <a:close/>
                  <a:moveTo>
                    <a:pt x="90" y="19892"/>
                  </a:moveTo>
                  <a:cubicBezTo>
                    <a:pt x="33" y="19892"/>
                    <a:pt x="1" y="19927"/>
                    <a:pt x="1" y="19981"/>
                  </a:cubicBezTo>
                  <a:lnTo>
                    <a:pt x="1" y="20883"/>
                  </a:lnTo>
                  <a:cubicBezTo>
                    <a:pt x="1" y="20926"/>
                    <a:pt x="33" y="20972"/>
                    <a:pt x="90" y="20972"/>
                  </a:cubicBezTo>
                  <a:cubicBezTo>
                    <a:pt x="136" y="20972"/>
                    <a:pt x="182" y="20926"/>
                    <a:pt x="182" y="20883"/>
                  </a:cubicBezTo>
                  <a:lnTo>
                    <a:pt x="182" y="19981"/>
                  </a:lnTo>
                  <a:cubicBezTo>
                    <a:pt x="182" y="19927"/>
                    <a:pt x="136" y="19892"/>
                    <a:pt x="90" y="19892"/>
                  </a:cubicBezTo>
                  <a:close/>
                  <a:moveTo>
                    <a:pt x="17236" y="20994"/>
                  </a:moveTo>
                  <a:cubicBezTo>
                    <a:pt x="17179" y="20994"/>
                    <a:pt x="17147" y="21040"/>
                    <a:pt x="17147" y="21086"/>
                  </a:cubicBezTo>
                  <a:lnTo>
                    <a:pt x="17147" y="21985"/>
                  </a:lnTo>
                  <a:cubicBezTo>
                    <a:pt x="17147" y="22041"/>
                    <a:pt x="17179" y="22074"/>
                    <a:pt x="17236" y="22074"/>
                  </a:cubicBezTo>
                  <a:cubicBezTo>
                    <a:pt x="17282" y="22074"/>
                    <a:pt x="17328" y="22041"/>
                    <a:pt x="17328" y="21985"/>
                  </a:cubicBezTo>
                  <a:lnTo>
                    <a:pt x="17328" y="21086"/>
                  </a:lnTo>
                  <a:cubicBezTo>
                    <a:pt x="17328" y="21040"/>
                    <a:pt x="17282" y="20994"/>
                    <a:pt x="17236" y="20994"/>
                  </a:cubicBezTo>
                  <a:close/>
                  <a:moveTo>
                    <a:pt x="90" y="22141"/>
                  </a:moveTo>
                  <a:cubicBezTo>
                    <a:pt x="33" y="22141"/>
                    <a:pt x="1" y="22187"/>
                    <a:pt x="1" y="22233"/>
                  </a:cubicBezTo>
                  <a:lnTo>
                    <a:pt x="1" y="23143"/>
                  </a:lnTo>
                  <a:cubicBezTo>
                    <a:pt x="1" y="23189"/>
                    <a:pt x="33" y="23235"/>
                    <a:pt x="90" y="23235"/>
                  </a:cubicBezTo>
                  <a:cubicBezTo>
                    <a:pt x="136" y="23235"/>
                    <a:pt x="182" y="23189"/>
                    <a:pt x="182" y="23143"/>
                  </a:cubicBezTo>
                  <a:lnTo>
                    <a:pt x="182" y="22233"/>
                  </a:lnTo>
                  <a:cubicBezTo>
                    <a:pt x="182" y="22187"/>
                    <a:pt x="136" y="22141"/>
                    <a:pt x="90" y="22141"/>
                  </a:cubicBezTo>
                  <a:close/>
                  <a:moveTo>
                    <a:pt x="17236" y="23246"/>
                  </a:moveTo>
                  <a:cubicBezTo>
                    <a:pt x="17179" y="23246"/>
                    <a:pt x="17147" y="23289"/>
                    <a:pt x="17147" y="23335"/>
                  </a:cubicBezTo>
                  <a:lnTo>
                    <a:pt x="17147" y="24234"/>
                  </a:lnTo>
                  <a:cubicBezTo>
                    <a:pt x="17147" y="24291"/>
                    <a:pt x="17179" y="24326"/>
                    <a:pt x="17236" y="24326"/>
                  </a:cubicBezTo>
                  <a:cubicBezTo>
                    <a:pt x="17282" y="24326"/>
                    <a:pt x="17328" y="24291"/>
                    <a:pt x="17328" y="24234"/>
                  </a:cubicBezTo>
                  <a:lnTo>
                    <a:pt x="17328" y="23335"/>
                  </a:lnTo>
                  <a:cubicBezTo>
                    <a:pt x="17328" y="23289"/>
                    <a:pt x="17282" y="23246"/>
                    <a:pt x="17236" y="23246"/>
                  </a:cubicBezTo>
                  <a:close/>
                  <a:moveTo>
                    <a:pt x="17236" y="25495"/>
                  </a:moveTo>
                  <a:cubicBezTo>
                    <a:pt x="17179" y="25495"/>
                    <a:pt x="17147" y="25541"/>
                    <a:pt x="17147" y="25584"/>
                  </a:cubicBezTo>
                  <a:lnTo>
                    <a:pt x="17147" y="26486"/>
                  </a:lnTo>
                  <a:cubicBezTo>
                    <a:pt x="17147" y="26542"/>
                    <a:pt x="17179" y="26575"/>
                    <a:pt x="17236" y="26575"/>
                  </a:cubicBezTo>
                  <a:cubicBezTo>
                    <a:pt x="17282" y="26575"/>
                    <a:pt x="17328" y="26542"/>
                    <a:pt x="17328" y="26486"/>
                  </a:cubicBezTo>
                  <a:lnTo>
                    <a:pt x="17328" y="25584"/>
                  </a:lnTo>
                  <a:cubicBezTo>
                    <a:pt x="17328" y="25541"/>
                    <a:pt x="17282" y="25495"/>
                    <a:pt x="17236" y="25495"/>
                  </a:cubicBezTo>
                  <a:close/>
                  <a:moveTo>
                    <a:pt x="17236" y="27744"/>
                  </a:moveTo>
                  <a:cubicBezTo>
                    <a:pt x="17179" y="27744"/>
                    <a:pt x="17147" y="27790"/>
                    <a:pt x="17147" y="27836"/>
                  </a:cubicBezTo>
                  <a:lnTo>
                    <a:pt x="17147" y="28735"/>
                  </a:lnTo>
                  <a:cubicBezTo>
                    <a:pt x="17147" y="28792"/>
                    <a:pt x="17179" y="28824"/>
                    <a:pt x="17236" y="28824"/>
                  </a:cubicBezTo>
                  <a:cubicBezTo>
                    <a:pt x="17282" y="28824"/>
                    <a:pt x="17328" y="28792"/>
                    <a:pt x="17328" y="28735"/>
                  </a:cubicBezTo>
                  <a:lnTo>
                    <a:pt x="17328" y="27836"/>
                  </a:lnTo>
                  <a:cubicBezTo>
                    <a:pt x="17328" y="27790"/>
                    <a:pt x="17282" y="27744"/>
                    <a:pt x="17236" y="27744"/>
                  </a:cubicBezTo>
                  <a:close/>
                  <a:moveTo>
                    <a:pt x="17236" y="29996"/>
                  </a:moveTo>
                  <a:cubicBezTo>
                    <a:pt x="17179" y="29996"/>
                    <a:pt x="17147" y="30039"/>
                    <a:pt x="17147" y="30085"/>
                  </a:cubicBezTo>
                  <a:lnTo>
                    <a:pt x="17147" y="30984"/>
                  </a:lnTo>
                  <a:cubicBezTo>
                    <a:pt x="17147" y="31041"/>
                    <a:pt x="17179" y="31076"/>
                    <a:pt x="17236" y="31076"/>
                  </a:cubicBezTo>
                  <a:cubicBezTo>
                    <a:pt x="17282" y="31076"/>
                    <a:pt x="17328" y="31041"/>
                    <a:pt x="17328" y="30984"/>
                  </a:cubicBezTo>
                  <a:lnTo>
                    <a:pt x="17328" y="30085"/>
                  </a:lnTo>
                  <a:cubicBezTo>
                    <a:pt x="17328" y="30039"/>
                    <a:pt x="17282" y="29996"/>
                    <a:pt x="17236" y="29996"/>
                  </a:cubicBezTo>
                  <a:close/>
                  <a:moveTo>
                    <a:pt x="17236" y="32245"/>
                  </a:moveTo>
                  <a:cubicBezTo>
                    <a:pt x="17179" y="32245"/>
                    <a:pt x="17147" y="32291"/>
                    <a:pt x="17147" y="32334"/>
                  </a:cubicBezTo>
                  <a:lnTo>
                    <a:pt x="17147" y="33236"/>
                  </a:lnTo>
                  <a:cubicBezTo>
                    <a:pt x="17147" y="33293"/>
                    <a:pt x="17179" y="33325"/>
                    <a:pt x="17236" y="33325"/>
                  </a:cubicBezTo>
                  <a:cubicBezTo>
                    <a:pt x="17282" y="33325"/>
                    <a:pt x="17328" y="33293"/>
                    <a:pt x="17328" y="33236"/>
                  </a:cubicBezTo>
                  <a:lnTo>
                    <a:pt x="17328" y="32334"/>
                  </a:lnTo>
                  <a:cubicBezTo>
                    <a:pt x="17328" y="32291"/>
                    <a:pt x="17282" y="32245"/>
                    <a:pt x="17236" y="32245"/>
                  </a:cubicBezTo>
                  <a:close/>
                  <a:moveTo>
                    <a:pt x="17236" y="34494"/>
                  </a:moveTo>
                  <a:cubicBezTo>
                    <a:pt x="17179" y="34494"/>
                    <a:pt x="17147" y="34540"/>
                    <a:pt x="17147" y="34586"/>
                  </a:cubicBezTo>
                  <a:lnTo>
                    <a:pt x="17147" y="35485"/>
                  </a:lnTo>
                  <a:cubicBezTo>
                    <a:pt x="17147" y="35542"/>
                    <a:pt x="17179" y="35574"/>
                    <a:pt x="17236" y="35574"/>
                  </a:cubicBezTo>
                  <a:cubicBezTo>
                    <a:pt x="17282" y="35574"/>
                    <a:pt x="17328" y="35542"/>
                    <a:pt x="17328" y="35485"/>
                  </a:cubicBezTo>
                  <a:lnTo>
                    <a:pt x="17328" y="34586"/>
                  </a:lnTo>
                  <a:cubicBezTo>
                    <a:pt x="17328" y="34540"/>
                    <a:pt x="17282" y="34494"/>
                    <a:pt x="17236" y="34494"/>
                  </a:cubicBezTo>
                  <a:close/>
                  <a:moveTo>
                    <a:pt x="17236" y="36746"/>
                  </a:moveTo>
                  <a:cubicBezTo>
                    <a:pt x="17179" y="36746"/>
                    <a:pt x="17147" y="36789"/>
                    <a:pt x="17147" y="36835"/>
                  </a:cubicBezTo>
                  <a:lnTo>
                    <a:pt x="17147" y="37734"/>
                  </a:lnTo>
                  <a:cubicBezTo>
                    <a:pt x="17147" y="37791"/>
                    <a:pt x="17179" y="37826"/>
                    <a:pt x="17236" y="37826"/>
                  </a:cubicBezTo>
                  <a:cubicBezTo>
                    <a:pt x="17282" y="37826"/>
                    <a:pt x="17328" y="37791"/>
                    <a:pt x="17328" y="37734"/>
                  </a:cubicBezTo>
                  <a:lnTo>
                    <a:pt x="17328" y="36835"/>
                  </a:lnTo>
                  <a:cubicBezTo>
                    <a:pt x="17328" y="36789"/>
                    <a:pt x="17282" y="36746"/>
                    <a:pt x="17236" y="36746"/>
                  </a:cubicBezTo>
                  <a:close/>
                  <a:moveTo>
                    <a:pt x="17236" y="38995"/>
                  </a:moveTo>
                  <a:cubicBezTo>
                    <a:pt x="17179" y="38995"/>
                    <a:pt x="17147" y="39041"/>
                    <a:pt x="17147" y="39085"/>
                  </a:cubicBezTo>
                  <a:lnTo>
                    <a:pt x="17147" y="39986"/>
                  </a:lnTo>
                  <a:cubicBezTo>
                    <a:pt x="17147" y="40043"/>
                    <a:pt x="17179" y="40075"/>
                    <a:pt x="17236" y="40075"/>
                  </a:cubicBezTo>
                  <a:cubicBezTo>
                    <a:pt x="17282" y="40075"/>
                    <a:pt x="17328" y="40043"/>
                    <a:pt x="17328" y="39986"/>
                  </a:cubicBezTo>
                  <a:lnTo>
                    <a:pt x="17328" y="39085"/>
                  </a:lnTo>
                  <a:cubicBezTo>
                    <a:pt x="17328" y="39041"/>
                    <a:pt x="17282" y="38995"/>
                    <a:pt x="17236" y="38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0"/>
          <p:cNvGrpSpPr/>
          <p:nvPr/>
        </p:nvGrpSpPr>
        <p:grpSpPr>
          <a:xfrm>
            <a:off x="104093" y="188602"/>
            <a:ext cx="8949718" cy="4462373"/>
            <a:chOff x="104093" y="188602"/>
            <a:chExt cx="8949718" cy="4462373"/>
          </a:xfrm>
        </p:grpSpPr>
        <p:pic>
          <p:nvPicPr>
            <p:cNvPr id="245" name="Google Shape;24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27929" y="4125100"/>
              <a:ext cx="525881" cy="52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093" y="188602"/>
              <a:ext cx="476479" cy="4192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21"/>
          <p:cNvGrpSpPr/>
          <p:nvPr/>
        </p:nvGrpSpPr>
        <p:grpSpPr>
          <a:xfrm>
            <a:off x="-476459" y="-993416"/>
            <a:ext cx="10595318" cy="6173725"/>
            <a:chOff x="-476459" y="-993416"/>
            <a:chExt cx="10595318" cy="6173725"/>
          </a:xfrm>
        </p:grpSpPr>
        <p:sp>
          <p:nvSpPr>
            <p:cNvPr id="251" name="Google Shape;251;p21"/>
            <p:cNvSpPr/>
            <p:nvPr/>
          </p:nvSpPr>
          <p:spPr>
            <a:xfrm rot="5400000" flipH="1">
              <a:off x="-563133" y="3908201"/>
              <a:ext cx="1358782" cy="1185435"/>
            </a:xfrm>
            <a:custGeom>
              <a:avLst/>
              <a:gdLst/>
              <a:ahLst/>
              <a:cxnLst/>
              <a:rect l="l" t="t" r="r" b="b"/>
              <a:pathLst>
                <a:path w="14368" h="12535" extrusionOk="0">
                  <a:moveTo>
                    <a:pt x="89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35"/>
                    <a:pt x="46" y="181"/>
                    <a:pt x="89" y="181"/>
                  </a:cubicBezTo>
                  <a:lnTo>
                    <a:pt x="991" y="181"/>
                  </a:lnTo>
                  <a:cubicBezTo>
                    <a:pt x="1034" y="181"/>
                    <a:pt x="1080" y="135"/>
                    <a:pt x="1080" y="92"/>
                  </a:cubicBezTo>
                  <a:cubicBezTo>
                    <a:pt x="1080" y="46"/>
                    <a:pt x="1034" y="0"/>
                    <a:pt x="991" y="0"/>
                  </a:cubicBezTo>
                  <a:close/>
                  <a:moveTo>
                    <a:pt x="2341" y="0"/>
                  </a:moveTo>
                  <a:cubicBezTo>
                    <a:pt x="2295" y="0"/>
                    <a:pt x="2249" y="46"/>
                    <a:pt x="2249" y="92"/>
                  </a:cubicBezTo>
                  <a:cubicBezTo>
                    <a:pt x="2249" y="135"/>
                    <a:pt x="2295" y="181"/>
                    <a:pt x="2341" y="181"/>
                  </a:cubicBezTo>
                  <a:lnTo>
                    <a:pt x="3240" y="181"/>
                  </a:lnTo>
                  <a:cubicBezTo>
                    <a:pt x="3286" y="181"/>
                    <a:pt x="3330" y="135"/>
                    <a:pt x="3330" y="92"/>
                  </a:cubicBezTo>
                  <a:cubicBezTo>
                    <a:pt x="3330" y="46"/>
                    <a:pt x="3286" y="0"/>
                    <a:pt x="3240" y="0"/>
                  </a:cubicBezTo>
                  <a:close/>
                  <a:moveTo>
                    <a:pt x="4590" y="0"/>
                  </a:moveTo>
                  <a:cubicBezTo>
                    <a:pt x="4545" y="0"/>
                    <a:pt x="4501" y="46"/>
                    <a:pt x="4501" y="92"/>
                  </a:cubicBezTo>
                  <a:cubicBezTo>
                    <a:pt x="4501" y="135"/>
                    <a:pt x="4545" y="181"/>
                    <a:pt x="4590" y="181"/>
                  </a:cubicBezTo>
                  <a:lnTo>
                    <a:pt x="5490" y="181"/>
                  </a:lnTo>
                  <a:cubicBezTo>
                    <a:pt x="5536" y="181"/>
                    <a:pt x="5581" y="135"/>
                    <a:pt x="5581" y="92"/>
                  </a:cubicBezTo>
                  <a:cubicBezTo>
                    <a:pt x="5581" y="46"/>
                    <a:pt x="5536" y="0"/>
                    <a:pt x="5490" y="0"/>
                  </a:cubicBezTo>
                  <a:close/>
                  <a:moveTo>
                    <a:pt x="6840" y="0"/>
                  </a:moveTo>
                  <a:cubicBezTo>
                    <a:pt x="6796" y="0"/>
                    <a:pt x="6751" y="46"/>
                    <a:pt x="6751" y="92"/>
                  </a:cubicBezTo>
                  <a:cubicBezTo>
                    <a:pt x="6751" y="135"/>
                    <a:pt x="6796" y="181"/>
                    <a:pt x="6840" y="181"/>
                  </a:cubicBezTo>
                  <a:lnTo>
                    <a:pt x="6942" y="181"/>
                  </a:lnTo>
                  <a:cubicBezTo>
                    <a:pt x="7212" y="181"/>
                    <a:pt x="7472" y="192"/>
                    <a:pt x="7731" y="227"/>
                  </a:cubicBezTo>
                  <a:cubicBezTo>
                    <a:pt x="7774" y="227"/>
                    <a:pt x="7820" y="192"/>
                    <a:pt x="7831" y="149"/>
                  </a:cubicBezTo>
                  <a:cubicBezTo>
                    <a:pt x="7831" y="92"/>
                    <a:pt x="7798" y="46"/>
                    <a:pt x="7752" y="46"/>
                  </a:cubicBezTo>
                  <a:cubicBezTo>
                    <a:pt x="7482" y="14"/>
                    <a:pt x="7212" y="0"/>
                    <a:pt x="6942" y="0"/>
                  </a:cubicBezTo>
                  <a:close/>
                  <a:moveTo>
                    <a:pt x="9064" y="314"/>
                  </a:moveTo>
                  <a:cubicBezTo>
                    <a:pt x="9020" y="314"/>
                    <a:pt x="8987" y="335"/>
                    <a:pt x="8978" y="373"/>
                  </a:cubicBezTo>
                  <a:cubicBezTo>
                    <a:pt x="8957" y="419"/>
                    <a:pt x="8989" y="473"/>
                    <a:pt x="9035" y="486"/>
                  </a:cubicBezTo>
                  <a:cubicBezTo>
                    <a:pt x="9316" y="575"/>
                    <a:pt x="9596" y="675"/>
                    <a:pt x="9867" y="800"/>
                  </a:cubicBezTo>
                  <a:cubicBezTo>
                    <a:pt x="9877" y="802"/>
                    <a:pt x="9887" y="803"/>
                    <a:pt x="9898" y="803"/>
                  </a:cubicBezTo>
                  <a:cubicBezTo>
                    <a:pt x="9936" y="803"/>
                    <a:pt x="9974" y="787"/>
                    <a:pt x="9991" y="743"/>
                  </a:cubicBezTo>
                  <a:cubicBezTo>
                    <a:pt x="10002" y="700"/>
                    <a:pt x="9991" y="654"/>
                    <a:pt x="9945" y="632"/>
                  </a:cubicBezTo>
                  <a:cubicBezTo>
                    <a:pt x="9664" y="508"/>
                    <a:pt x="9383" y="405"/>
                    <a:pt x="9092" y="316"/>
                  </a:cubicBezTo>
                  <a:cubicBezTo>
                    <a:pt x="9082" y="314"/>
                    <a:pt x="9073" y="314"/>
                    <a:pt x="9064" y="314"/>
                  </a:cubicBezTo>
                  <a:close/>
                  <a:moveTo>
                    <a:pt x="11079" y="1276"/>
                  </a:moveTo>
                  <a:cubicBezTo>
                    <a:pt x="11052" y="1276"/>
                    <a:pt x="11024" y="1291"/>
                    <a:pt x="11003" y="1318"/>
                  </a:cubicBezTo>
                  <a:cubicBezTo>
                    <a:pt x="10982" y="1364"/>
                    <a:pt x="10992" y="1418"/>
                    <a:pt x="11025" y="1442"/>
                  </a:cubicBezTo>
                  <a:cubicBezTo>
                    <a:pt x="11273" y="1610"/>
                    <a:pt x="11511" y="1791"/>
                    <a:pt x="11735" y="1993"/>
                  </a:cubicBezTo>
                  <a:cubicBezTo>
                    <a:pt x="11749" y="2007"/>
                    <a:pt x="11766" y="2013"/>
                    <a:pt x="11785" y="2013"/>
                  </a:cubicBezTo>
                  <a:cubicBezTo>
                    <a:pt x="11811" y="2013"/>
                    <a:pt x="11839" y="2001"/>
                    <a:pt x="11859" y="1982"/>
                  </a:cubicBezTo>
                  <a:cubicBezTo>
                    <a:pt x="11892" y="1947"/>
                    <a:pt x="11892" y="1890"/>
                    <a:pt x="11848" y="1858"/>
                  </a:cubicBezTo>
                  <a:cubicBezTo>
                    <a:pt x="11622" y="1656"/>
                    <a:pt x="11387" y="1464"/>
                    <a:pt x="11127" y="1296"/>
                  </a:cubicBezTo>
                  <a:cubicBezTo>
                    <a:pt x="11113" y="1282"/>
                    <a:pt x="11096" y="1276"/>
                    <a:pt x="11079" y="1276"/>
                  </a:cubicBezTo>
                  <a:close/>
                  <a:moveTo>
                    <a:pt x="12715" y="2811"/>
                  </a:moveTo>
                  <a:cubicBezTo>
                    <a:pt x="12696" y="2811"/>
                    <a:pt x="12676" y="2816"/>
                    <a:pt x="12658" y="2825"/>
                  </a:cubicBezTo>
                  <a:cubicBezTo>
                    <a:pt x="12623" y="2860"/>
                    <a:pt x="12613" y="2916"/>
                    <a:pt x="12645" y="2960"/>
                  </a:cubicBezTo>
                  <a:cubicBezTo>
                    <a:pt x="12826" y="3186"/>
                    <a:pt x="12996" y="3432"/>
                    <a:pt x="13153" y="3691"/>
                  </a:cubicBezTo>
                  <a:cubicBezTo>
                    <a:pt x="13166" y="3714"/>
                    <a:pt x="13195" y="3731"/>
                    <a:pt x="13225" y="3731"/>
                  </a:cubicBezTo>
                  <a:cubicBezTo>
                    <a:pt x="13242" y="3731"/>
                    <a:pt x="13260" y="3726"/>
                    <a:pt x="13277" y="3713"/>
                  </a:cubicBezTo>
                  <a:cubicBezTo>
                    <a:pt x="13320" y="3691"/>
                    <a:pt x="13333" y="3635"/>
                    <a:pt x="13309" y="3591"/>
                  </a:cubicBezTo>
                  <a:cubicBezTo>
                    <a:pt x="13153" y="3332"/>
                    <a:pt x="12972" y="3084"/>
                    <a:pt x="12793" y="2849"/>
                  </a:cubicBezTo>
                  <a:cubicBezTo>
                    <a:pt x="12773" y="2822"/>
                    <a:pt x="12744" y="2811"/>
                    <a:pt x="12715" y="2811"/>
                  </a:cubicBezTo>
                  <a:close/>
                  <a:moveTo>
                    <a:pt x="13818" y="4763"/>
                  </a:moveTo>
                  <a:cubicBezTo>
                    <a:pt x="13806" y="4763"/>
                    <a:pt x="13793" y="4766"/>
                    <a:pt x="13782" y="4771"/>
                  </a:cubicBezTo>
                  <a:cubicBezTo>
                    <a:pt x="13738" y="4782"/>
                    <a:pt x="13714" y="4839"/>
                    <a:pt x="13725" y="4885"/>
                  </a:cubicBezTo>
                  <a:cubicBezTo>
                    <a:pt x="13828" y="5166"/>
                    <a:pt x="13917" y="5446"/>
                    <a:pt x="13984" y="5738"/>
                  </a:cubicBezTo>
                  <a:cubicBezTo>
                    <a:pt x="13993" y="5777"/>
                    <a:pt x="14036" y="5809"/>
                    <a:pt x="14077" y="5809"/>
                  </a:cubicBezTo>
                  <a:cubicBezTo>
                    <a:pt x="14084" y="5809"/>
                    <a:pt x="14091" y="5808"/>
                    <a:pt x="14098" y="5806"/>
                  </a:cubicBezTo>
                  <a:cubicBezTo>
                    <a:pt x="14143" y="5795"/>
                    <a:pt x="14176" y="5738"/>
                    <a:pt x="14165" y="5695"/>
                  </a:cubicBezTo>
                  <a:cubicBezTo>
                    <a:pt x="14098" y="5401"/>
                    <a:pt x="14008" y="5109"/>
                    <a:pt x="13895" y="4828"/>
                  </a:cubicBezTo>
                  <a:cubicBezTo>
                    <a:pt x="13887" y="4786"/>
                    <a:pt x="13854" y="4763"/>
                    <a:pt x="13818" y="4763"/>
                  </a:cubicBezTo>
                  <a:close/>
                  <a:moveTo>
                    <a:pt x="14265" y="6953"/>
                  </a:moveTo>
                  <a:cubicBezTo>
                    <a:pt x="14211" y="6967"/>
                    <a:pt x="14176" y="6999"/>
                    <a:pt x="14176" y="7056"/>
                  </a:cubicBezTo>
                  <a:cubicBezTo>
                    <a:pt x="14187" y="7180"/>
                    <a:pt x="14187" y="7304"/>
                    <a:pt x="14187" y="7426"/>
                  </a:cubicBezTo>
                  <a:lnTo>
                    <a:pt x="14187" y="7944"/>
                  </a:lnTo>
                  <a:cubicBezTo>
                    <a:pt x="14187" y="8001"/>
                    <a:pt x="14222" y="8033"/>
                    <a:pt x="14278" y="8033"/>
                  </a:cubicBezTo>
                  <a:cubicBezTo>
                    <a:pt x="14322" y="8033"/>
                    <a:pt x="14368" y="8001"/>
                    <a:pt x="14368" y="7944"/>
                  </a:cubicBezTo>
                  <a:lnTo>
                    <a:pt x="14368" y="7426"/>
                  </a:lnTo>
                  <a:cubicBezTo>
                    <a:pt x="14368" y="7291"/>
                    <a:pt x="14368" y="7169"/>
                    <a:pt x="14357" y="7045"/>
                  </a:cubicBezTo>
                  <a:cubicBezTo>
                    <a:pt x="14357" y="6999"/>
                    <a:pt x="14311" y="6953"/>
                    <a:pt x="14265" y="6953"/>
                  </a:cubicBezTo>
                  <a:close/>
                  <a:moveTo>
                    <a:pt x="14278" y="9205"/>
                  </a:moveTo>
                  <a:cubicBezTo>
                    <a:pt x="14222" y="9205"/>
                    <a:pt x="14187" y="9248"/>
                    <a:pt x="14187" y="9294"/>
                  </a:cubicBezTo>
                  <a:lnTo>
                    <a:pt x="14187" y="10193"/>
                  </a:lnTo>
                  <a:cubicBezTo>
                    <a:pt x="14187" y="10250"/>
                    <a:pt x="14222" y="10285"/>
                    <a:pt x="14278" y="10285"/>
                  </a:cubicBezTo>
                  <a:cubicBezTo>
                    <a:pt x="14322" y="10285"/>
                    <a:pt x="14368" y="10250"/>
                    <a:pt x="14368" y="10193"/>
                  </a:cubicBezTo>
                  <a:lnTo>
                    <a:pt x="14368" y="9294"/>
                  </a:lnTo>
                  <a:cubicBezTo>
                    <a:pt x="14368" y="9248"/>
                    <a:pt x="14322" y="9205"/>
                    <a:pt x="14278" y="9205"/>
                  </a:cubicBezTo>
                  <a:close/>
                  <a:moveTo>
                    <a:pt x="14278" y="11454"/>
                  </a:moveTo>
                  <a:cubicBezTo>
                    <a:pt x="14222" y="11454"/>
                    <a:pt x="14187" y="11500"/>
                    <a:pt x="14187" y="11543"/>
                  </a:cubicBezTo>
                  <a:lnTo>
                    <a:pt x="14187" y="12445"/>
                  </a:lnTo>
                  <a:cubicBezTo>
                    <a:pt x="14187" y="12502"/>
                    <a:pt x="14222" y="12534"/>
                    <a:pt x="14278" y="12534"/>
                  </a:cubicBezTo>
                  <a:cubicBezTo>
                    <a:pt x="14322" y="12534"/>
                    <a:pt x="14368" y="12502"/>
                    <a:pt x="14368" y="12445"/>
                  </a:cubicBezTo>
                  <a:lnTo>
                    <a:pt x="14368" y="11543"/>
                  </a:lnTo>
                  <a:cubicBezTo>
                    <a:pt x="14368" y="11500"/>
                    <a:pt x="14322" y="11454"/>
                    <a:pt x="14278" y="11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-5400000" flipH="1">
              <a:off x="7839633" y="-1896625"/>
              <a:ext cx="1376016" cy="3182435"/>
            </a:xfrm>
            <a:custGeom>
              <a:avLst/>
              <a:gdLst/>
              <a:ahLst/>
              <a:cxnLst/>
              <a:rect l="l" t="t" r="r" b="b"/>
              <a:pathLst>
                <a:path w="17328" h="40076" extrusionOk="0">
                  <a:moveTo>
                    <a:pt x="8460" y="0"/>
                  </a:moveTo>
                  <a:cubicBezTo>
                    <a:pt x="8147" y="14"/>
                    <a:pt x="7842" y="36"/>
                    <a:pt x="7561" y="68"/>
                  </a:cubicBezTo>
                  <a:cubicBezTo>
                    <a:pt x="7505" y="68"/>
                    <a:pt x="7472" y="114"/>
                    <a:pt x="7472" y="160"/>
                  </a:cubicBezTo>
                  <a:cubicBezTo>
                    <a:pt x="7482" y="209"/>
                    <a:pt x="7516" y="240"/>
                    <a:pt x="7555" y="240"/>
                  </a:cubicBezTo>
                  <a:cubicBezTo>
                    <a:pt x="7560" y="240"/>
                    <a:pt x="7566" y="239"/>
                    <a:pt x="7572" y="238"/>
                  </a:cubicBezTo>
                  <a:cubicBezTo>
                    <a:pt x="7864" y="216"/>
                    <a:pt x="8158" y="192"/>
                    <a:pt x="8460" y="181"/>
                  </a:cubicBezTo>
                  <a:cubicBezTo>
                    <a:pt x="8517" y="181"/>
                    <a:pt x="8552" y="149"/>
                    <a:pt x="8552" y="92"/>
                  </a:cubicBezTo>
                  <a:cubicBezTo>
                    <a:pt x="8552" y="46"/>
                    <a:pt x="8506" y="0"/>
                    <a:pt x="8460" y="0"/>
                  </a:cubicBezTo>
                  <a:close/>
                  <a:moveTo>
                    <a:pt x="9802" y="55"/>
                  </a:moveTo>
                  <a:cubicBezTo>
                    <a:pt x="9757" y="55"/>
                    <a:pt x="9721" y="88"/>
                    <a:pt x="9721" y="135"/>
                  </a:cubicBezTo>
                  <a:cubicBezTo>
                    <a:pt x="9711" y="181"/>
                    <a:pt x="9754" y="227"/>
                    <a:pt x="9800" y="238"/>
                  </a:cubicBezTo>
                  <a:cubicBezTo>
                    <a:pt x="10105" y="260"/>
                    <a:pt x="10396" y="316"/>
                    <a:pt x="10677" y="373"/>
                  </a:cubicBezTo>
                  <a:cubicBezTo>
                    <a:pt x="10683" y="374"/>
                    <a:pt x="10689" y="375"/>
                    <a:pt x="10695" y="375"/>
                  </a:cubicBezTo>
                  <a:cubicBezTo>
                    <a:pt x="10734" y="375"/>
                    <a:pt x="10768" y="345"/>
                    <a:pt x="10780" y="306"/>
                  </a:cubicBezTo>
                  <a:cubicBezTo>
                    <a:pt x="10791" y="249"/>
                    <a:pt x="10766" y="203"/>
                    <a:pt x="10712" y="192"/>
                  </a:cubicBezTo>
                  <a:cubicBezTo>
                    <a:pt x="10429" y="135"/>
                    <a:pt x="10126" y="92"/>
                    <a:pt x="9821" y="57"/>
                  </a:cubicBezTo>
                  <a:cubicBezTo>
                    <a:pt x="9815" y="56"/>
                    <a:pt x="9808" y="55"/>
                    <a:pt x="9802" y="55"/>
                  </a:cubicBezTo>
                  <a:close/>
                  <a:moveTo>
                    <a:pt x="6238" y="292"/>
                  </a:moveTo>
                  <a:cubicBezTo>
                    <a:pt x="6230" y="292"/>
                    <a:pt x="6221" y="293"/>
                    <a:pt x="6211" y="295"/>
                  </a:cubicBezTo>
                  <a:cubicBezTo>
                    <a:pt x="5906" y="362"/>
                    <a:pt x="5625" y="451"/>
                    <a:pt x="5345" y="540"/>
                  </a:cubicBezTo>
                  <a:cubicBezTo>
                    <a:pt x="5299" y="565"/>
                    <a:pt x="5277" y="608"/>
                    <a:pt x="5288" y="665"/>
                  </a:cubicBezTo>
                  <a:cubicBezTo>
                    <a:pt x="5308" y="703"/>
                    <a:pt x="5341" y="724"/>
                    <a:pt x="5378" y="724"/>
                  </a:cubicBezTo>
                  <a:cubicBezTo>
                    <a:pt x="5386" y="724"/>
                    <a:pt x="5393" y="723"/>
                    <a:pt x="5401" y="721"/>
                  </a:cubicBezTo>
                  <a:cubicBezTo>
                    <a:pt x="5671" y="621"/>
                    <a:pt x="5963" y="540"/>
                    <a:pt x="6257" y="462"/>
                  </a:cubicBezTo>
                  <a:cubicBezTo>
                    <a:pt x="6300" y="451"/>
                    <a:pt x="6335" y="405"/>
                    <a:pt x="6325" y="362"/>
                  </a:cubicBezTo>
                  <a:cubicBezTo>
                    <a:pt x="6313" y="315"/>
                    <a:pt x="6281" y="292"/>
                    <a:pt x="6238" y="292"/>
                  </a:cubicBezTo>
                  <a:close/>
                  <a:moveTo>
                    <a:pt x="11980" y="578"/>
                  </a:moveTo>
                  <a:cubicBezTo>
                    <a:pt x="11945" y="578"/>
                    <a:pt x="11911" y="601"/>
                    <a:pt x="11903" y="643"/>
                  </a:cubicBezTo>
                  <a:cubicBezTo>
                    <a:pt x="11881" y="689"/>
                    <a:pt x="11903" y="732"/>
                    <a:pt x="11949" y="756"/>
                  </a:cubicBezTo>
                  <a:cubicBezTo>
                    <a:pt x="12230" y="867"/>
                    <a:pt x="12500" y="991"/>
                    <a:pt x="12748" y="1137"/>
                  </a:cubicBezTo>
                  <a:cubicBezTo>
                    <a:pt x="12760" y="1144"/>
                    <a:pt x="12774" y="1147"/>
                    <a:pt x="12787" y="1147"/>
                  </a:cubicBezTo>
                  <a:cubicBezTo>
                    <a:pt x="12821" y="1147"/>
                    <a:pt x="12855" y="1128"/>
                    <a:pt x="12872" y="1105"/>
                  </a:cubicBezTo>
                  <a:cubicBezTo>
                    <a:pt x="12894" y="1059"/>
                    <a:pt x="12883" y="1002"/>
                    <a:pt x="12837" y="981"/>
                  </a:cubicBezTo>
                  <a:cubicBezTo>
                    <a:pt x="12578" y="835"/>
                    <a:pt x="12308" y="700"/>
                    <a:pt x="12016" y="586"/>
                  </a:cubicBezTo>
                  <a:cubicBezTo>
                    <a:pt x="12005" y="581"/>
                    <a:pt x="11992" y="578"/>
                    <a:pt x="11980" y="578"/>
                  </a:cubicBezTo>
                  <a:close/>
                  <a:moveTo>
                    <a:pt x="4143" y="1093"/>
                  </a:moveTo>
                  <a:cubicBezTo>
                    <a:pt x="4127" y="1093"/>
                    <a:pt x="4111" y="1097"/>
                    <a:pt x="4097" y="1105"/>
                  </a:cubicBezTo>
                  <a:cubicBezTo>
                    <a:pt x="3827" y="1251"/>
                    <a:pt x="3568" y="1418"/>
                    <a:pt x="3330" y="1588"/>
                  </a:cubicBezTo>
                  <a:cubicBezTo>
                    <a:pt x="3298" y="1610"/>
                    <a:pt x="3287" y="1666"/>
                    <a:pt x="3309" y="1712"/>
                  </a:cubicBezTo>
                  <a:cubicBezTo>
                    <a:pt x="3328" y="1738"/>
                    <a:pt x="3355" y="1748"/>
                    <a:pt x="3381" y="1748"/>
                  </a:cubicBezTo>
                  <a:cubicBezTo>
                    <a:pt x="3400" y="1748"/>
                    <a:pt x="3418" y="1743"/>
                    <a:pt x="3433" y="1734"/>
                  </a:cubicBezTo>
                  <a:cubicBezTo>
                    <a:pt x="3668" y="1566"/>
                    <a:pt x="3916" y="1407"/>
                    <a:pt x="4186" y="1261"/>
                  </a:cubicBezTo>
                  <a:cubicBezTo>
                    <a:pt x="4232" y="1240"/>
                    <a:pt x="4243" y="1183"/>
                    <a:pt x="4219" y="1137"/>
                  </a:cubicBezTo>
                  <a:cubicBezTo>
                    <a:pt x="4204" y="1108"/>
                    <a:pt x="4174" y="1093"/>
                    <a:pt x="4143" y="1093"/>
                  </a:cubicBezTo>
                  <a:close/>
                  <a:moveTo>
                    <a:pt x="13905" y="1722"/>
                  </a:moveTo>
                  <a:cubicBezTo>
                    <a:pt x="13881" y="1722"/>
                    <a:pt x="13856" y="1732"/>
                    <a:pt x="13839" y="1755"/>
                  </a:cubicBezTo>
                  <a:cubicBezTo>
                    <a:pt x="13804" y="1791"/>
                    <a:pt x="13817" y="1847"/>
                    <a:pt x="13850" y="1880"/>
                  </a:cubicBezTo>
                  <a:cubicBezTo>
                    <a:pt x="14087" y="2071"/>
                    <a:pt x="14301" y="2274"/>
                    <a:pt x="14503" y="2487"/>
                  </a:cubicBezTo>
                  <a:cubicBezTo>
                    <a:pt x="14519" y="2505"/>
                    <a:pt x="14542" y="2514"/>
                    <a:pt x="14566" y="2514"/>
                  </a:cubicBezTo>
                  <a:cubicBezTo>
                    <a:pt x="14590" y="2514"/>
                    <a:pt x="14615" y="2505"/>
                    <a:pt x="14638" y="2487"/>
                  </a:cubicBezTo>
                  <a:cubicBezTo>
                    <a:pt x="14671" y="2455"/>
                    <a:pt x="14671" y="2398"/>
                    <a:pt x="14638" y="2363"/>
                  </a:cubicBezTo>
                  <a:cubicBezTo>
                    <a:pt x="14425" y="2139"/>
                    <a:pt x="14209" y="1936"/>
                    <a:pt x="13963" y="1745"/>
                  </a:cubicBezTo>
                  <a:cubicBezTo>
                    <a:pt x="13947" y="1730"/>
                    <a:pt x="13926" y="1722"/>
                    <a:pt x="13905" y="1722"/>
                  </a:cubicBezTo>
                  <a:close/>
                  <a:moveTo>
                    <a:pt x="2359" y="2452"/>
                  </a:moveTo>
                  <a:cubicBezTo>
                    <a:pt x="2335" y="2452"/>
                    <a:pt x="2312" y="2460"/>
                    <a:pt x="2296" y="2476"/>
                  </a:cubicBezTo>
                  <a:cubicBezTo>
                    <a:pt x="2083" y="2701"/>
                    <a:pt x="1880" y="2927"/>
                    <a:pt x="1699" y="3162"/>
                  </a:cubicBezTo>
                  <a:cubicBezTo>
                    <a:pt x="1678" y="3208"/>
                    <a:pt x="1678" y="3265"/>
                    <a:pt x="1721" y="3286"/>
                  </a:cubicBezTo>
                  <a:cubicBezTo>
                    <a:pt x="1735" y="3301"/>
                    <a:pt x="1754" y="3307"/>
                    <a:pt x="1772" y="3307"/>
                  </a:cubicBezTo>
                  <a:cubicBezTo>
                    <a:pt x="1799" y="3307"/>
                    <a:pt x="1826" y="3295"/>
                    <a:pt x="1845" y="3276"/>
                  </a:cubicBezTo>
                  <a:cubicBezTo>
                    <a:pt x="2026" y="3052"/>
                    <a:pt x="2218" y="2825"/>
                    <a:pt x="2431" y="2601"/>
                  </a:cubicBezTo>
                  <a:cubicBezTo>
                    <a:pt x="2463" y="2566"/>
                    <a:pt x="2463" y="2512"/>
                    <a:pt x="2431" y="2476"/>
                  </a:cubicBezTo>
                  <a:cubicBezTo>
                    <a:pt x="2408" y="2460"/>
                    <a:pt x="2382" y="2452"/>
                    <a:pt x="2359" y="2452"/>
                  </a:cubicBezTo>
                  <a:close/>
                  <a:moveTo>
                    <a:pt x="15431" y="3373"/>
                  </a:moveTo>
                  <a:cubicBezTo>
                    <a:pt x="15412" y="3373"/>
                    <a:pt x="15394" y="3379"/>
                    <a:pt x="15381" y="3389"/>
                  </a:cubicBezTo>
                  <a:cubicBezTo>
                    <a:pt x="15335" y="3421"/>
                    <a:pt x="15324" y="3478"/>
                    <a:pt x="15357" y="3511"/>
                  </a:cubicBezTo>
                  <a:cubicBezTo>
                    <a:pt x="15527" y="3759"/>
                    <a:pt x="15683" y="4018"/>
                    <a:pt x="15829" y="4267"/>
                  </a:cubicBezTo>
                  <a:cubicBezTo>
                    <a:pt x="15845" y="4295"/>
                    <a:pt x="15876" y="4310"/>
                    <a:pt x="15907" y="4310"/>
                  </a:cubicBezTo>
                  <a:cubicBezTo>
                    <a:pt x="15923" y="4310"/>
                    <a:pt x="15939" y="4306"/>
                    <a:pt x="15953" y="4299"/>
                  </a:cubicBezTo>
                  <a:cubicBezTo>
                    <a:pt x="15999" y="4277"/>
                    <a:pt x="16010" y="4221"/>
                    <a:pt x="15988" y="4175"/>
                  </a:cubicBezTo>
                  <a:cubicBezTo>
                    <a:pt x="15843" y="3929"/>
                    <a:pt x="15683" y="3670"/>
                    <a:pt x="15505" y="3411"/>
                  </a:cubicBezTo>
                  <a:cubicBezTo>
                    <a:pt x="15485" y="3384"/>
                    <a:pt x="15457" y="3373"/>
                    <a:pt x="15431" y="3373"/>
                  </a:cubicBezTo>
                  <a:close/>
                  <a:moveTo>
                    <a:pt x="1037" y="4265"/>
                  </a:moveTo>
                  <a:cubicBezTo>
                    <a:pt x="1008" y="4265"/>
                    <a:pt x="984" y="4281"/>
                    <a:pt x="968" y="4310"/>
                  </a:cubicBezTo>
                  <a:cubicBezTo>
                    <a:pt x="811" y="4591"/>
                    <a:pt x="687" y="4861"/>
                    <a:pt x="573" y="5131"/>
                  </a:cubicBezTo>
                  <a:cubicBezTo>
                    <a:pt x="552" y="5177"/>
                    <a:pt x="573" y="5233"/>
                    <a:pt x="619" y="5244"/>
                  </a:cubicBezTo>
                  <a:cubicBezTo>
                    <a:pt x="631" y="5250"/>
                    <a:pt x="644" y="5252"/>
                    <a:pt x="657" y="5252"/>
                  </a:cubicBezTo>
                  <a:cubicBezTo>
                    <a:pt x="693" y="5252"/>
                    <a:pt x="728" y="5232"/>
                    <a:pt x="744" y="5198"/>
                  </a:cubicBezTo>
                  <a:cubicBezTo>
                    <a:pt x="843" y="4942"/>
                    <a:pt x="968" y="4672"/>
                    <a:pt x="1127" y="4388"/>
                  </a:cubicBezTo>
                  <a:cubicBezTo>
                    <a:pt x="1149" y="4356"/>
                    <a:pt x="1127" y="4299"/>
                    <a:pt x="1081" y="4277"/>
                  </a:cubicBezTo>
                  <a:cubicBezTo>
                    <a:pt x="1066" y="4269"/>
                    <a:pt x="1051" y="4265"/>
                    <a:pt x="1037" y="4265"/>
                  </a:cubicBezTo>
                  <a:close/>
                  <a:moveTo>
                    <a:pt x="16508" y="5348"/>
                  </a:moveTo>
                  <a:cubicBezTo>
                    <a:pt x="16496" y="5348"/>
                    <a:pt x="16484" y="5351"/>
                    <a:pt x="16472" y="5357"/>
                  </a:cubicBezTo>
                  <a:cubicBezTo>
                    <a:pt x="16426" y="5379"/>
                    <a:pt x="16404" y="5425"/>
                    <a:pt x="16415" y="5468"/>
                  </a:cubicBezTo>
                  <a:cubicBezTo>
                    <a:pt x="16539" y="5762"/>
                    <a:pt x="16639" y="6054"/>
                    <a:pt x="16731" y="6313"/>
                  </a:cubicBezTo>
                  <a:cubicBezTo>
                    <a:pt x="16740" y="6351"/>
                    <a:pt x="16780" y="6373"/>
                    <a:pt x="16819" y="6373"/>
                  </a:cubicBezTo>
                  <a:cubicBezTo>
                    <a:pt x="16826" y="6373"/>
                    <a:pt x="16834" y="6372"/>
                    <a:pt x="16842" y="6370"/>
                  </a:cubicBezTo>
                  <a:cubicBezTo>
                    <a:pt x="16887" y="6359"/>
                    <a:pt x="16923" y="6302"/>
                    <a:pt x="16898" y="6257"/>
                  </a:cubicBezTo>
                  <a:cubicBezTo>
                    <a:pt x="16820" y="5987"/>
                    <a:pt x="16707" y="5706"/>
                    <a:pt x="16585" y="5401"/>
                  </a:cubicBezTo>
                  <a:cubicBezTo>
                    <a:pt x="16567" y="5369"/>
                    <a:pt x="16540" y="5348"/>
                    <a:pt x="16508" y="5348"/>
                  </a:cubicBezTo>
                  <a:close/>
                  <a:moveTo>
                    <a:pt x="236" y="6356"/>
                  </a:moveTo>
                  <a:cubicBezTo>
                    <a:pt x="191" y="6356"/>
                    <a:pt x="156" y="6388"/>
                    <a:pt x="147" y="6427"/>
                  </a:cubicBezTo>
                  <a:cubicBezTo>
                    <a:pt x="47" y="6832"/>
                    <a:pt x="12" y="7145"/>
                    <a:pt x="1" y="7337"/>
                  </a:cubicBezTo>
                  <a:cubicBezTo>
                    <a:pt x="1" y="7383"/>
                    <a:pt x="33" y="7426"/>
                    <a:pt x="90" y="7426"/>
                  </a:cubicBezTo>
                  <a:cubicBezTo>
                    <a:pt x="136" y="7426"/>
                    <a:pt x="182" y="7393"/>
                    <a:pt x="182" y="7337"/>
                  </a:cubicBezTo>
                  <a:cubicBezTo>
                    <a:pt x="193" y="7169"/>
                    <a:pt x="225" y="6864"/>
                    <a:pt x="317" y="6470"/>
                  </a:cubicBezTo>
                  <a:cubicBezTo>
                    <a:pt x="338" y="6427"/>
                    <a:pt x="303" y="6370"/>
                    <a:pt x="260" y="6359"/>
                  </a:cubicBezTo>
                  <a:cubicBezTo>
                    <a:pt x="252" y="6357"/>
                    <a:pt x="244" y="6356"/>
                    <a:pt x="236" y="6356"/>
                  </a:cubicBezTo>
                  <a:close/>
                  <a:moveTo>
                    <a:pt x="17171" y="7504"/>
                  </a:moveTo>
                  <a:cubicBezTo>
                    <a:pt x="17163" y="7504"/>
                    <a:pt x="17155" y="7505"/>
                    <a:pt x="17147" y="7507"/>
                  </a:cubicBezTo>
                  <a:cubicBezTo>
                    <a:pt x="17101" y="7518"/>
                    <a:pt x="17068" y="7561"/>
                    <a:pt x="17079" y="7607"/>
                  </a:cubicBezTo>
                  <a:cubicBezTo>
                    <a:pt x="17101" y="7731"/>
                    <a:pt x="17125" y="7820"/>
                    <a:pt x="17125" y="7887"/>
                  </a:cubicBezTo>
                  <a:cubicBezTo>
                    <a:pt x="17136" y="7923"/>
                    <a:pt x="17136" y="7944"/>
                    <a:pt x="17136" y="7955"/>
                  </a:cubicBezTo>
                  <a:cubicBezTo>
                    <a:pt x="17147" y="7966"/>
                    <a:pt x="17147" y="7966"/>
                    <a:pt x="17147" y="7979"/>
                  </a:cubicBezTo>
                  <a:lnTo>
                    <a:pt x="17147" y="8484"/>
                  </a:lnTo>
                  <a:cubicBezTo>
                    <a:pt x="17147" y="8541"/>
                    <a:pt x="17179" y="8573"/>
                    <a:pt x="17236" y="8573"/>
                  </a:cubicBezTo>
                  <a:cubicBezTo>
                    <a:pt x="17282" y="8573"/>
                    <a:pt x="17328" y="8541"/>
                    <a:pt x="17328" y="8484"/>
                  </a:cubicBezTo>
                  <a:lnTo>
                    <a:pt x="17328" y="7966"/>
                  </a:lnTo>
                  <a:lnTo>
                    <a:pt x="17328" y="7955"/>
                  </a:lnTo>
                  <a:cubicBezTo>
                    <a:pt x="17328" y="7955"/>
                    <a:pt x="17303" y="7820"/>
                    <a:pt x="17260" y="7574"/>
                  </a:cubicBezTo>
                  <a:cubicBezTo>
                    <a:pt x="17249" y="7535"/>
                    <a:pt x="17215" y="7504"/>
                    <a:pt x="17171" y="7504"/>
                  </a:cubicBezTo>
                  <a:close/>
                  <a:moveTo>
                    <a:pt x="90" y="8608"/>
                  </a:moveTo>
                  <a:cubicBezTo>
                    <a:pt x="33" y="8608"/>
                    <a:pt x="1" y="8641"/>
                    <a:pt x="1" y="8697"/>
                  </a:cubicBezTo>
                  <a:lnTo>
                    <a:pt x="1" y="9599"/>
                  </a:lnTo>
                  <a:cubicBezTo>
                    <a:pt x="1" y="9653"/>
                    <a:pt x="33" y="9688"/>
                    <a:pt x="90" y="9688"/>
                  </a:cubicBezTo>
                  <a:cubicBezTo>
                    <a:pt x="136" y="9688"/>
                    <a:pt x="182" y="9653"/>
                    <a:pt x="182" y="9599"/>
                  </a:cubicBezTo>
                  <a:lnTo>
                    <a:pt x="182" y="8697"/>
                  </a:lnTo>
                  <a:cubicBezTo>
                    <a:pt x="182" y="8641"/>
                    <a:pt x="136" y="8608"/>
                    <a:pt x="90" y="8608"/>
                  </a:cubicBezTo>
                  <a:close/>
                  <a:moveTo>
                    <a:pt x="17236" y="9745"/>
                  </a:moveTo>
                  <a:cubicBezTo>
                    <a:pt x="17179" y="9745"/>
                    <a:pt x="17147" y="9788"/>
                    <a:pt x="17147" y="9834"/>
                  </a:cubicBezTo>
                  <a:lnTo>
                    <a:pt x="17147" y="10733"/>
                  </a:lnTo>
                  <a:cubicBezTo>
                    <a:pt x="17147" y="10790"/>
                    <a:pt x="17179" y="10825"/>
                    <a:pt x="17236" y="10825"/>
                  </a:cubicBezTo>
                  <a:cubicBezTo>
                    <a:pt x="17282" y="10825"/>
                    <a:pt x="17328" y="10790"/>
                    <a:pt x="17328" y="10733"/>
                  </a:cubicBezTo>
                  <a:lnTo>
                    <a:pt x="17328" y="9834"/>
                  </a:lnTo>
                  <a:cubicBezTo>
                    <a:pt x="17328" y="9788"/>
                    <a:pt x="17282" y="9745"/>
                    <a:pt x="17236" y="9745"/>
                  </a:cubicBezTo>
                  <a:close/>
                  <a:moveTo>
                    <a:pt x="90" y="10868"/>
                  </a:moveTo>
                  <a:cubicBezTo>
                    <a:pt x="33" y="10868"/>
                    <a:pt x="1" y="10903"/>
                    <a:pt x="1" y="10960"/>
                  </a:cubicBezTo>
                  <a:lnTo>
                    <a:pt x="1" y="11859"/>
                  </a:lnTo>
                  <a:cubicBezTo>
                    <a:pt x="1" y="11905"/>
                    <a:pt x="33" y="11948"/>
                    <a:pt x="90" y="11948"/>
                  </a:cubicBezTo>
                  <a:cubicBezTo>
                    <a:pt x="136" y="11948"/>
                    <a:pt x="182" y="11905"/>
                    <a:pt x="182" y="11859"/>
                  </a:cubicBezTo>
                  <a:lnTo>
                    <a:pt x="182" y="10960"/>
                  </a:lnTo>
                  <a:cubicBezTo>
                    <a:pt x="182" y="10903"/>
                    <a:pt x="136" y="10868"/>
                    <a:pt x="90" y="10868"/>
                  </a:cubicBezTo>
                  <a:close/>
                  <a:moveTo>
                    <a:pt x="17236" y="11994"/>
                  </a:moveTo>
                  <a:cubicBezTo>
                    <a:pt x="17179" y="11994"/>
                    <a:pt x="17147" y="12040"/>
                    <a:pt x="17147" y="12083"/>
                  </a:cubicBezTo>
                  <a:lnTo>
                    <a:pt x="17147" y="12985"/>
                  </a:lnTo>
                  <a:cubicBezTo>
                    <a:pt x="17147" y="13042"/>
                    <a:pt x="17179" y="13074"/>
                    <a:pt x="17236" y="13074"/>
                  </a:cubicBezTo>
                  <a:cubicBezTo>
                    <a:pt x="17282" y="13074"/>
                    <a:pt x="17328" y="13042"/>
                    <a:pt x="17328" y="12985"/>
                  </a:cubicBezTo>
                  <a:lnTo>
                    <a:pt x="17328" y="12083"/>
                  </a:lnTo>
                  <a:cubicBezTo>
                    <a:pt x="17328" y="12040"/>
                    <a:pt x="17282" y="11994"/>
                    <a:pt x="17236" y="11994"/>
                  </a:cubicBezTo>
                  <a:close/>
                  <a:moveTo>
                    <a:pt x="90" y="13120"/>
                  </a:moveTo>
                  <a:cubicBezTo>
                    <a:pt x="33" y="13120"/>
                    <a:pt x="1" y="13163"/>
                    <a:pt x="1" y="13209"/>
                  </a:cubicBezTo>
                  <a:lnTo>
                    <a:pt x="1" y="14108"/>
                  </a:lnTo>
                  <a:cubicBezTo>
                    <a:pt x="1" y="14165"/>
                    <a:pt x="33" y="14200"/>
                    <a:pt x="90" y="14200"/>
                  </a:cubicBezTo>
                  <a:cubicBezTo>
                    <a:pt x="136" y="14200"/>
                    <a:pt x="182" y="14165"/>
                    <a:pt x="182" y="14108"/>
                  </a:cubicBezTo>
                  <a:lnTo>
                    <a:pt x="182" y="13209"/>
                  </a:lnTo>
                  <a:cubicBezTo>
                    <a:pt x="182" y="13163"/>
                    <a:pt x="136" y="13120"/>
                    <a:pt x="90" y="13120"/>
                  </a:cubicBezTo>
                  <a:close/>
                  <a:moveTo>
                    <a:pt x="17236" y="14243"/>
                  </a:moveTo>
                  <a:cubicBezTo>
                    <a:pt x="17179" y="14243"/>
                    <a:pt x="17147" y="14289"/>
                    <a:pt x="17147" y="14335"/>
                  </a:cubicBezTo>
                  <a:lnTo>
                    <a:pt x="17147" y="15234"/>
                  </a:lnTo>
                  <a:cubicBezTo>
                    <a:pt x="17147" y="15291"/>
                    <a:pt x="17179" y="15324"/>
                    <a:pt x="17236" y="15324"/>
                  </a:cubicBezTo>
                  <a:cubicBezTo>
                    <a:pt x="17282" y="15324"/>
                    <a:pt x="17328" y="15291"/>
                    <a:pt x="17328" y="15234"/>
                  </a:cubicBezTo>
                  <a:lnTo>
                    <a:pt x="17328" y="14335"/>
                  </a:lnTo>
                  <a:cubicBezTo>
                    <a:pt x="17328" y="14289"/>
                    <a:pt x="17282" y="14243"/>
                    <a:pt x="17236" y="14243"/>
                  </a:cubicBezTo>
                  <a:close/>
                  <a:moveTo>
                    <a:pt x="90" y="15380"/>
                  </a:moveTo>
                  <a:cubicBezTo>
                    <a:pt x="33" y="15380"/>
                    <a:pt x="1" y="15415"/>
                    <a:pt x="1" y="15472"/>
                  </a:cubicBezTo>
                  <a:lnTo>
                    <a:pt x="1" y="16371"/>
                  </a:lnTo>
                  <a:cubicBezTo>
                    <a:pt x="1" y="16417"/>
                    <a:pt x="33" y="16460"/>
                    <a:pt x="90" y="16460"/>
                  </a:cubicBezTo>
                  <a:cubicBezTo>
                    <a:pt x="136" y="16460"/>
                    <a:pt x="182" y="16417"/>
                    <a:pt x="182" y="16371"/>
                  </a:cubicBezTo>
                  <a:lnTo>
                    <a:pt x="182" y="15472"/>
                  </a:lnTo>
                  <a:cubicBezTo>
                    <a:pt x="182" y="15415"/>
                    <a:pt x="136" y="15380"/>
                    <a:pt x="90" y="15380"/>
                  </a:cubicBezTo>
                  <a:close/>
                  <a:moveTo>
                    <a:pt x="17236" y="16495"/>
                  </a:moveTo>
                  <a:cubicBezTo>
                    <a:pt x="17179" y="16495"/>
                    <a:pt x="17147" y="16539"/>
                    <a:pt x="17147" y="16584"/>
                  </a:cubicBezTo>
                  <a:lnTo>
                    <a:pt x="17147" y="17484"/>
                  </a:lnTo>
                  <a:cubicBezTo>
                    <a:pt x="17147" y="17540"/>
                    <a:pt x="17179" y="17575"/>
                    <a:pt x="17236" y="17575"/>
                  </a:cubicBezTo>
                  <a:cubicBezTo>
                    <a:pt x="17282" y="17575"/>
                    <a:pt x="17328" y="17540"/>
                    <a:pt x="17328" y="17484"/>
                  </a:cubicBezTo>
                  <a:lnTo>
                    <a:pt x="17328" y="16584"/>
                  </a:lnTo>
                  <a:cubicBezTo>
                    <a:pt x="17328" y="16539"/>
                    <a:pt x="17282" y="16495"/>
                    <a:pt x="17236" y="16495"/>
                  </a:cubicBezTo>
                  <a:close/>
                  <a:moveTo>
                    <a:pt x="90" y="17632"/>
                  </a:moveTo>
                  <a:cubicBezTo>
                    <a:pt x="33" y="17632"/>
                    <a:pt x="1" y="17675"/>
                    <a:pt x="1" y="17721"/>
                  </a:cubicBezTo>
                  <a:lnTo>
                    <a:pt x="1" y="18620"/>
                  </a:lnTo>
                  <a:cubicBezTo>
                    <a:pt x="1" y="18677"/>
                    <a:pt x="33" y="18712"/>
                    <a:pt x="90" y="18712"/>
                  </a:cubicBezTo>
                  <a:cubicBezTo>
                    <a:pt x="136" y="18712"/>
                    <a:pt x="182" y="18677"/>
                    <a:pt x="182" y="18620"/>
                  </a:cubicBezTo>
                  <a:lnTo>
                    <a:pt x="182" y="17721"/>
                  </a:lnTo>
                  <a:cubicBezTo>
                    <a:pt x="182" y="17675"/>
                    <a:pt x="136" y="17632"/>
                    <a:pt x="90" y="17632"/>
                  </a:cubicBezTo>
                  <a:close/>
                  <a:moveTo>
                    <a:pt x="17236" y="18745"/>
                  </a:moveTo>
                  <a:cubicBezTo>
                    <a:pt x="17179" y="18745"/>
                    <a:pt x="17147" y="18790"/>
                    <a:pt x="17147" y="18834"/>
                  </a:cubicBezTo>
                  <a:lnTo>
                    <a:pt x="17147" y="19736"/>
                  </a:lnTo>
                  <a:cubicBezTo>
                    <a:pt x="17147" y="19792"/>
                    <a:pt x="17179" y="19825"/>
                    <a:pt x="17236" y="19825"/>
                  </a:cubicBezTo>
                  <a:cubicBezTo>
                    <a:pt x="17282" y="19825"/>
                    <a:pt x="17328" y="19792"/>
                    <a:pt x="17328" y="19736"/>
                  </a:cubicBezTo>
                  <a:lnTo>
                    <a:pt x="17328" y="18834"/>
                  </a:lnTo>
                  <a:cubicBezTo>
                    <a:pt x="17328" y="18790"/>
                    <a:pt x="17282" y="18745"/>
                    <a:pt x="17236" y="18745"/>
                  </a:cubicBezTo>
                  <a:close/>
                  <a:moveTo>
                    <a:pt x="90" y="19892"/>
                  </a:moveTo>
                  <a:cubicBezTo>
                    <a:pt x="33" y="19892"/>
                    <a:pt x="1" y="19927"/>
                    <a:pt x="1" y="19981"/>
                  </a:cubicBezTo>
                  <a:lnTo>
                    <a:pt x="1" y="20883"/>
                  </a:lnTo>
                  <a:cubicBezTo>
                    <a:pt x="1" y="20926"/>
                    <a:pt x="33" y="20972"/>
                    <a:pt x="90" y="20972"/>
                  </a:cubicBezTo>
                  <a:cubicBezTo>
                    <a:pt x="136" y="20972"/>
                    <a:pt x="182" y="20926"/>
                    <a:pt x="182" y="20883"/>
                  </a:cubicBezTo>
                  <a:lnTo>
                    <a:pt x="182" y="19981"/>
                  </a:lnTo>
                  <a:cubicBezTo>
                    <a:pt x="182" y="19927"/>
                    <a:pt x="136" y="19892"/>
                    <a:pt x="90" y="19892"/>
                  </a:cubicBezTo>
                  <a:close/>
                  <a:moveTo>
                    <a:pt x="17236" y="20994"/>
                  </a:moveTo>
                  <a:cubicBezTo>
                    <a:pt x="17179" y="20994"/>
                    <a:pt x="17147" y="21040"/>
                    <a:pt x="17147" y="21086"/>
                  </a:cubicBezTo>
                  <a:lnTo>
                    <a:pt x="17147" y="21985"/>
                  </a:lnTo>
                  <a:cubicBezTo>
                    <a:pt x="17147" y="22041"/>
                    <a:pt x="17179" y="22074"/>
                    <a:pt x="17236" y="22074"/>
                  </a:cubicBezTo>
                  <a:cubicBezTo>
                    <a:pt x="17282" y="22074"/>
                    <a:pt x="17328" y="22041"/>
                    <a:pt x="17328" y="21985"/>
                  </a:cubicBezTo>
                  <a:lnTo>
                    <a:pt x="17328" y="21086"/>
                  </a:lnTo>
                  <a:cubicBezTo>
                    <a:pt x="17328" y="21040"/>
                    <a:pt x="17282" y="20994"/>
                    <a:pt x="17236" y="20994"/>
                  </a:cubicBezTo>
                  <a:close/>
                  <a:moveTo>
                    <a:pt x="90" y="22141"/>
                  </a:moveTo>
                  <a:cubicBezTo>
                    <a:pt x="33" y="22141"/>
                    <a:pt x="1" y="22187"/>
                    <a:pt x="1" y="22233"/>
                  </a:cubicBezTo>
                  <a:lnTo>
                    <a:pt x="1" y="23143"/>
                  </a:lnTo>
                  <a:cubicBezTo>
                    <a:pt x="1" y="23189"/>
                    <a:pt x="33" y="23235"/>
                    <a:pt x="90" y="23235"/>
                  </a:cubicBezTo>
                  <a:cubicBezTo>
                    <a:pt x="136" y="23235"/>
                    <a:pt x="182" y="23189"/>
                    <a:pt x="182" y="23143"/>
                  </a:cubicBezTo>
                  <a:lnTo>
                    <a:pt x="182" y="22233"/>
                  </a:lnTo>
                  <a:cubicBezTo>
                    <a:pt x="182" y="22187"/>
                    <a:pt x="136" y="22141"/>
                    <a:pt x="90" y="22141"/>
                  </a:cubicBezTo>
                  <a:close/>
                  <a:moveTo>
                    <a:pt x="17236" y="23246"/>
                  </a:moveTo>
                  <a:cubicBezTo>
                    <a:pt x="17179" y="23246"/>
                    <a:pt x="17147" y="23289"/>
                    <a:pt x="17147" y="23335"/>
                  </a:cubicBezTo>
                  <a:lnTo>
                    <a:pt x="17147" y="24234"/>
                  </a:lnTo>
                  <a:cubicBezTo>
                    <a:pt x="17147" y="24291"/>
                    <a:pt x="17179" y="24326"/>
                    <a:pt x="17236" y="24326"/>
                  </a:cubicBezTo>
                  <a:cubicBezTo>
                    <a:pt x="17282" y="24326"/>
                    <a:pt x="17328" y="24291"/>
                    <a:pt x="17328" y="24234"/>
                  </a:cubicBezTo>
                  <a:lnTo>
                    <a:pt x="17328" y="23335"/>
                  </a:lnTo>
                  <a:cubicBezTo>
                    <a:pt x="17328" y="23289"/>
                    <a:pt x="17282" y="23246"/>
                    <a:pt x="17236" y="23246"/>
                  </a:cubicBezTo>
                  <a:close/>
                  <a:moveTo>
                    <a:pt x="17236" y="25495"/>
                  </a:moveTo>
                  <a:cubicBezTo>
                    <a:pt x="17179" y="25495"/>
                    <a:pt x="17147" y="25541"/>
                    <a:pt x="17147" y="25584"/>
                  </a:cubicBezTo>
                  <a:lnTo>
                    <a:pt x="17147" y="26486"/>
                  </a:lnTo>
                  <a:cubicBezTo>
                    <a:pt x="17147" y="26542"/>
                    <a:pt x="17179" y="26575"/>
                    <a:pt x="17236" y="26575"/>
                  </a:cubicBezTo>
                  <a:cubicBezTo>
                    <a:pt x="17282" y="26575"/>
                    <a:pt x="17328" y="26542"/>
                    <a:pt x="17328" y="26486"/>
                  </a:cubicBezTo>
                  <a:lnTo>
                    <a:pt x="17328" y="25584"/>
                  </a:lnTo>
                  <a:cubicBezTo>
                    <a:pt x="17328" y="25541"/>
                    <a:pt x="17282" y="25495"/>
                    <a:pt x="17236" y="25495"/>
                  </a:cubicBezTo>
                  <a:close/>
                  <a:moveTo>
                    <a:pt x="17236" y="27744"/>
                  </a:moveTo>
                  <a:cubicBezTo>
                    <a:pt x="17179" y="27744"/>
                    <a:pt x="17147" y="27790"/>
                    <a:pt x="17147" y="27836"/>
                  </a:cubicBezTo>
                  <a:lnTo>
                    <a:pt x="17147" y="28735"/>
                  </a:lnTo>
                  <a:cubicBezTo>
                    <a:pt x="17147" y="28792"/>
                    <a:pt x="17179" y="28824"/>
                    <a:pt x="17236" y="28824"/>
                  </a:cubicBezTo>
                  <a:cubicBezTo>
                    <a:pt x="17282" y="28824"/>
                    <a:pt x="17328" y="28792"/>
                    <a:pt x="17328" y="28735"/>
                  </a:cubicBezTo>
                  <a:lnTo>
                    <a:pt x="17328" y="27836"/>
                  </a:lnTo>
                  <a:cubicBezTo>
                    <a:pt x="17328" y="27790"/>
                    <a:pt x="17282" y="27744"/>
                    <a:pt x="17236" y="27744"/>
                  </a:cubicBezTo>
                  <a:close/>
                  <a:moveTo>
                    <a:pt x="17236" y="29996"/>
                  </a:moveTo>
                  <a:cubicBezTo>
                    <a:pt x="17179" y="29996"/>
                    <a:pt x="17147" y="30039"/>
                    <a:pt x="17147" y="30085"/>
                  </a:cubicBezTo>
                  <a:lnTo>
                    <a:pt x="17147" y="30984"/>
                  </a:lnTo>
                  <a:cubicBezTo>
                    <a:pt x="17147" y="31041"/>
                    <a:pt x="17179" y="31076"/>
                    <a:pt x="17236" y="31076"/>
                  </a:cubicBezTo>
                  <a:cubicBezTo>
                    <a:pt x="17282" y="31076"/>
                    <a:pt x="17328" y="31041"/>
                    <a:pt x="17328" y="30984"/>
                  </a:cubicBezTo>
                  <a:lnTo>
                    <a:pt x="17328" y="30085"/>
                  </a:lnTo>
                  <a:cubicBezTo>
                    <a:pt x="17328" y="30039"/>
                    <a:pt x="17282" y="29996"/>
                    <a:pt x="17236" y="29996"/>
                  </a:cubicBezTo>
                  <a:close/>
                  <a:moveTo>
                    <a:pt x="17236" y="32245"/>
                  </a:moveTo>
                  <a:cubicBezTo>
                    <a:pt x="17179" y="32245"/>
                    <a:pt x="17147" y="32291"/>
                    <a:pt x="17147" y="32334"/>
                  </a:cubicBezTo>
                  <a:lnTo>
                    <a:pt x="17147" y="33236"/>
                  </a:lnTo>
                  <a:cubicBezTo>
                    <a:pt x="17147" y="33293"/>
                    <a:pt x="17179" y="33325"/>
                    <a:pt x="17236" y="33325"/>
                  </a:cubicBezTo>
                  <a:cubicBezTo>
                    <a:pt x="17282" y="33325"/>
                    <a:pt x="17328" y="33293"/>
                    <a:pt x="17328" y="33236"/>
                  </a:cubicBezTo>
                  <a:lnTo>
                    <a:pt x="17328" y="32334"/>
                  </a:lnTo>
                  <a:cubicBezTo>
                    <a:pt x="17328" y="32291"/>
                    <a:pt x="17282" y="32245"/>
                    <a:pt x="17236" y="32245"/>
                  </a:cubicBezTo>
                  <a:close/>
                  <a:moveTo>
                    <a:pt x="17236" y="34494"/>
                  </a:moveTo>
                  <a:cubicBezTo>
                    <a:pt x="17179" y="34494"/>
                    <a:pt x="17147" y="34540"/>
                    <a:pt x="17147" y="34586"/>
                  </a:cubicBezTo>
                  <a:lnTo>
                    <a:pt x="17147" y="35485"/>
                  </a:lnTo>
                  <a:cubicBezTo>
                    <a:pt x="17147" y="35542"/>
                    <a:pt x="17179" y="35574"/>
                    <a:pt x="17236" y="35574"/>
                  </a:cubicBezTo>
                  <a:cubicBezTo>
                    <a:pt x="17282" y="35574"/>
                    <a:pt x="17328" y="35542"/>
                    <a:pt x="17328" y="35485"/>
                  </a:cubicBezTo>
                  <a:lnTo>
                    <a:pt x="17328" y="34586"/>
                  </a:lnTo>
                  <a:cubicBezTo>
                    <a:pt x="17328" y="34540"/>
                    <a:pt x="17282" y="34494"/>
                    <a:pt x="17236" y="34494"/>
                  </a:cubicBezTo>
                  <a:close/>
                  <a:moveTo>
                    <a:pt x="17236" y="36746"/>
                  </a:moveTo>
                  <a:cubicBezTo>
                    <a:pt x="17179" y="36746"/>
                    <a:pt x="17147" y="36789"/>
                    <a:pt x="17147" y="36835"/>
                  </a:cubicBezTo>
                  <a:lnTo>
                    <a:pt x="17147" y="37734"/>
                  </a:lnTo>
                  <a:cubicBezTo>
                    <a:pt x="17147" y="37791"/>
                    <a:pt x="17179" y="37826"/>
                    <a:pt x="17236" y="37826"/>
                  </a:cubicBezTo>
                  <a:cubicBezTo>
                    <a:pt x="17282" y="37826"/>
                    <a:pt x="17328" y="37791"/>
                    <a:pt x="17328" y="37734"/>
                  </a:cubicBezTo>
                  <a:lnTo>
                    <a:pt x="17328" y="36835"/>
                  </a:lnTo>
                  <a:cubicBezTo>
                    <a:pt x="17328" y="36789"/>
                    <a:pt x="17282" y="36746"/>
                    <a:pt x="17236" y="36746"/>
                  </a:cubicBezTo>
                  <a:close/>
                  <a:moveTo>
                    <a:pt x="17236" y="38995"/>
                  </a:moveTo>
                  <a:cubicBezTo>
                    <a:pt x="17179" y="38995"/>
                    <a:pt x="17147" y="39041"/>
                    <a:pt x="17147" y="39085"/>
                  </a:cubicBezTo>
                  <a:lnTo>
                    <a:pt x="17147" y="39986"/>
                  </a:lnTo>
                  <a:cubicBezTo>
                    <a:pt x="17147" y="40043"/>
                    <a:pt x="17179" y="40075"/>
                    <a:pt x="17236" y="40075"/>
                  </a:cubicBezTo>
                  <a:cubicBezTo>
                    <a:pt x="17282" y="40075"/>
                    <a:pt x="17328" y="40043"/>
                    <a:pt x="17328" y="39986"/>
                  </a:cubicBezTo>
                  <a:lnTo>
                    <a:pt x="17328" y="39085"/>
                  </a:lnTo>
                  <a:cubicBezTo>
                    <a:pt x="17328" y="39041"/>
                    <a:pt x="17282" y="38995"/>
                    <a:pt x="17236" y="38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132829" y="177722"/>
            <a:ext cx="8882799" cy="4065304"/>
            <a:chOff x="132829" y="177722"/>
            <a:chExt cx="8882799" cy="4065304"/>
          </a:xfrm>
        </p:grpSpPr>
        <p:pic>
          <p:nvPicPr>
            <p:cNvPr id="254" name="Google Shape;25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2829" y="3717150"/>
              <a:ext cx="525881" cy="52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39150" y="177722"/>
              <a:ext cx="476478" cy="4161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24"/>
          <p:cNvGrpSpPr/>
          <p:nvPr/>
        </p:nvGrpSpPr>
        <p:grpSpPr>
          <a:xfrm>
            <a:off x="-985884" y="-993416"/>
            <a:ext cx="10595318" cy="6136925"/>
            <a:chOff x="-985884" y="-993416"/>
            <a:chExt cx="10595318" cy="6136925"/>
          </a:xfrm>
        </p:grpSpPr>
        <p:sp>
          <p:nvSpPr>
            <p:cNvPr id="278" name="Google Shape;278;p24"/>
            <p:cNvSpPr/>
            <p:nvPr/>
          </p:nvSpPr>
          <p:spPr>
            <a:xfrm rot="-5400000">
              <a:off x="8337325" y="3871401"/>
              <a:ext cx="1358782" cy="1185435"/>
            </a:xfrm>
            <a:custGeom>
              <a:avLst/>
              <a:gdLst/>
              <a:ahLst/>
              <a:cxnLst/>
              <a:rect l="l" t="t" r="r" b="b"/>
              <a:pathLst>
                <a:path w="14368" h="12535" extrusionOk="0">
                  <a:moveTo>
                    <a:pt x="89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35"/>
                    <a:pt x="46" y="181"/>
                    <a:pt x="89" y="181"/>
                  </a:cubicBezTo>
                  <a:lnTo>
                    <a:pt x="991" y="181"/>
                  </a:lnTo>
                  <a:cubicBezTo>
                    <a:pt x="1034" y="181"/>
                    <a:pt x="1080" y="135"/>
                    <a:pt x="1080" y="92"/>
                  </a:cubicBezTo>
                  <a:cubicBezTo>
                    <a:pt x="1080" y="46"/>
                    <a:pt x="1034" y="0"/>
                    <a:pt x="991" y="0"/>
                  </a:cubicBezTo>
                  <a:close/>
                  <a:moveTo>
                    <a:pt x="2341" y="0"/>
                  </a:moveTo>
                  <a:cubicBezTo>
                    <a:pt x="2295" y="0"/>
                    <a:pt x="2249" y="46"/>
                    <a:pt x="2249" y="92"/>
                  </a:cubicBezTo>
                  <a:cubicBezTo>
                    <a:pt x="2249" y="135"/>
                    <a:pt x="2295" y="181"/>
                    <a:pt x="2341" y="181"/>
                  </a:cubicBezTo>
                  <a:lnTo>
                    <a:pt x="3240" y="181"/>
                  </a:lnTo>
                  <a:cubicBezTo>
                    <a:pt x="3286" y="181"/>
                    <a:pt x="3330" y="135"/>
                    <a:pt x="3330" y="92"/>
                  </a:cubicBezTo>
                  <a:cubicBezTo>
                    <a:pt x="3330" y="46"/>
                    <a:pt x="3286" y="0"/>
                    <a:pt x="3240" y="0"/>
                  </a:cubicBezTo>
                  <a:close/>
                  <a:moveTo>
                    <a:pt x="4590" y="0"/>
                  </a:moveTo>
                  <a:cubicBezTo>
                    <a:pt x="4545" y="0"/>
                    <a:pt x="4501" y="46"/>
                    <a:pt x="4501" y="92"/>
                  </a:cubicBezTo>
                  <a:cubicBezTo>
                    <a:pt x="4501" y="135"/>
                    <a:pt x="4545" y="181"/>
                    <a:pt x="4590" y="181"/>
                  </a:cubicBezTo>
                  <a:lnTo>
                    <a:pt x="5490" y="181"/>
                  </a:lnTo>
                  <a:cubicBezTo>
                    <a:pt x="5536" y="181"/>
                    <a:pt x="5581" y="135"/>
                    <a:pt x="5581" y="92"/>
                  </a:cubicBezTo>
                  <a:cubicBezTo>
                    <a:pt x="5581" y="46"/>
                    <a:pt x="5536" y="0"/>
                    <a:pt x="5490" y="0"/>
                  </a:cubicBezTo>
                  <a:close/>
                  <a:moveTo>
                    <a:pt x="6840" y="0"/>
                  </a:moveTo>
                  <a:cubicBezTo>
                    <a:pt x="6796" y="0"/>
                    <a:pt x="6751" y="46"/>
                    <a:pt x="6751" y="92"/>
                  </a:cubicBezTo>
                  <a:cubicBezTo>
                    <a:pt x="6751" y="135"/>
                    <a:pt x="6796" y="181"/>
                    <a:pt x="6840" y="181"/>
                  </a:cubicBezTo>
                  <a:lnTo>
                    <a:pt x="6942" y="181"/>
                  </a:lnTo>
                  <a:cubicBezTo>
                    <a:pt x="7212" y="181"/>
                    <a:pt x="7472" y="192"/>
                    <a:pt x="7731" y="227"/>
                  </a:cubicBezTo>
                  <a:cubicBezTo>
                    <a:pt x="7774" y="227"/>
                    <a:pt x="7820" y="192"/>
                    <a:pt x="7831" y="149"/>
                  </a:cubicBezTo>
                  <a:cubicBezTo>
                    <a:pt x="7831" y="92"/>
                    <a:pt x="7798" y="46"/>
                    <a:pt x="7752" y="46"/>
                  </a:cubicBezTo>
                  <a:cubicBezTo>
                    <a:pt x="7482" y="14"/>
                    <a:pt x="7212" y="0"/>
                    <a:pt x="6942" y="0"/>
                  </a:cubicBezTo>
                  <a:close/>
                  <a:moveTo>
                    <a:pt x="9064" y="314"/>
                  </a:moveTo>
                  <a:cubicBezTo>
                    <a:pt x="9020" y="314"/>
                    <a:pt x="8987" y="335"/>
                    <a:pt x="8978" y="373"/>
                  </a:cubicBezTo>
                  <a:cubicBezTo>
                    <a:pt x="8957" y="419"/>
                    <a:pt x="8989" y="473"/>
                    <a:pt x="9035" y="486"/>
                  </a:cubicBezTo>
                  <a:cubicBezTo>
                    <a:pt x="9316" y="575"/>
                    <a:pt x="9596" y="675"/>
                    <a:pt x="9867" y="800"/>
                  </a:cubicBezTo>
                  <a:cubicBezTo>
                    <a:pt x="9877" y="802"/>
                    <a:pt x="9887" y="803"/>
                    <a:pt x="9898" y="803"/>
                  </a:cubicBezTo>
                  <a:cubicBezTo>
                    <a:pt x="9936" y="803"/>
                    <a:pt x="9974" y="787"/>
                    <a:pt x="9991" y="743"/>
                  </a:cubicBezTo>
                  <a:cubicBezTo>
                    <a:pt x="10002" y="700"/>
                    <a:pt x="9991" y="654"/>
                    <a:pt x="9945" y="632"/>
                  </a:cubicBezTo>
                  <a:cubicBezTo>
                    <a:pt x="9664" y="508"/>
                    <a:pt x="9383" y="405"/>
                    <a:pt x="9092" y="316"/>
                  </a:cubicBezTo>
                  <a:cubicBezTo>
                    <a:pt x="9082" y="314"/>
                    <a:pt x="9073" y="314"/>
                    <a:pt x="9064" y="314"/>
                  </a:cubicBezTo>
                  <a:close/>
                  <a:moveTo>
                    <a:pt x="11079" y="1276"/>
                  </a:moveTo>
                  <a:cubicBezTo>
                    <a:pt x="11052" y="1276"/>
                    <a:pt x="11024" y="1291"/>
                    <a:pt x="11003" y="1318"/>
                  </a:cubicBezTo>
                  <a:cubicBezTo>
                    <a:pt x="10982" y="1364"/>
                    <a:pt x="10992" y="1418"/>
                    <a:pt x="11025" y="1442"/>
                  </a:cubicBezTo>
                  <a:cubicBezTo>
                    <a:pt x="11273" y="1610"/>
                    <a:pt x="11511" y="1791"/>
                    <a:pt x="11735" y="1993"/>
                  </a:cubicBezTo>
                  <a:cubicBezTo>
                    <a:pt x="11749" y="2007"/>
                    <a:pt x="11766" y="2013"/>
                    <a:pt x="11785" y="2013"/>
                  </a:cubicBezTo>
                  <a:cubicBezTo>
                    <a:pt x="11811" y="2013"/>
                    <a:pt x="11839" y="2001"/>
                    <a:pt x="11859" y="1982"/>
                  </a:cubicBezTo>
                  <a:cubicBezTo>
                    <a:pt x="11892" y="1947"/>
                    <a:pt x="11892" y="1890"/>
                    <a:pt x="11848" y="1858"/>
                  </a:cubicBezTo>
                  <a:cubicBezTo>
                    <a:pt x="11622" y="1656"/>
                    <a:pt x="11387" y="1464"/>
                    <a:pt x="11127" y="1296"/>
                  </a:cubicBezTo>
                  <a:cubicBezTo>
                    <a:pt x="11113" y="1282"/>
                    <a:pt x="11096" y="1276"/>
                    <a:pt x="11079" y="1276"/>
                  </a:cubicBezTo>
                  <a:close/>
                  <a:moveTo>
                    <a:pt x="12715" y="2811"/>
                  </a:moveTo>
                  <a:cubicBezTo>
                    <a:pt x="12696" y="2811"/>
                    <a:pt x="12676" y="2816"/>
                    <a:pt x="12658" y="2825"/>
                  </a:cubicBezTo>
                  <a:cubicBezTo>
                    <a:pt x="12623" y="2860"/>
                    <a:pt x="12613" y="2916"/>
                    <a:pt x="12645" y="2960"/>
                  </a:cubicBezTo>
                  <a:cubicBezTo>
                    <a:pt x="12826" y="3186"/>
                    <a:pt x="12996" y="3432"/>
                    <a:pt x="13153" y="3691"/>
                  </a:cubicBezTo>
                  <a:cubicBezTo>
                    <a:pt x="13166" y="3714"/>
                    <a:pt x="13195" y="3731"/>
                    <a:pt x="13225" y="3731"/>
                  </a:cubicBezTo>
                  <a:cubicBezTo>
                    <a:pt x="13242" y="3731"/>
                    <a:pt x="13260" y="3726"/>
                    <a:pt x="13277" y="3713"/>
                  </a:cubicBezTo>
                  <a:cubicBezTo>
                    <a:pt x="13320" y="3691"/>
                    <a:pt x="13333" y="3635"/>
                    <a:pt x="13309" y="3591"/>
                  </a:cubicBezTo>
                  <a:cubicBezTo>
                    <a:pt x="13153" y="3332"/>
                    <a:pt x="12972" y="3084"/>
                    <a:pt x="12793" y="2849"/>
                  </a:cubicBezTo>
                  <a:cubicBezTo>
                    <a:pt x="12773" y="2822"/>
                    <a:pt x="12744" y="2811"/>
                    <a:pt x="12715" y="2811"/>
                  </a:cubicBezTo>
                  <a:close/>
                  <a:moveTo>
                    <a:pt x="13818" y="4763"/>
                  </a:moveTo>
                  <a:cubicBezTo>
                    <a:pt x="13806" y="4763"/>
                    <a:pt x="13793" y="4766"/>
                    <a:pt x="13782" y="4771"/>
                  </a:cubicBezTo>
                  <a:cubicBezTo>
                    <a:pt x="13738" y="4782"/>
                    <a:pt x="13714" y="4839"/>
                    <a:pt x="13725" y="4885"/>
                  </a:cubicBezTo>
                  <a:cubicBezTo>
                    <a:pt x="13828" y="5166"/>
                    <a:pt x="13917" y="5446"/>
                    <a:pt x="13984" y="5738"/>
                  </a:cubicBezTo>
                  <a:cubicBezTo>
                    <a:pt x="13993" y="5777"/>
                    <a:pt x="14036" y="5809"/>
                    <a:pt x="14077" y="5809"/>
                  </a:cubicBezTo>
                  <a:cubicBezTo>
                    <a:pt x="14084" y="5809"/>
                    <a:pt x="14091" y="5808"/>
                    <a:pt x="14098" y="5806"/>
                  </a:cubicBezTo>
                  <a:cubicBezTo>
                    <a:pt x="14143" y="5795"/>
                    <a:pt x="14176" y="5738"/>
                    <a:pt x="14165" y="5695"/>
                  </a:cubicBezTo>
                  <a:cubicBezTo>
                    <a:pt x="14098" y="5401"/>
                    <a:pt x="14008" y="5109"/>
                    <a:pt x="13895" y="4828"/>
                  </a:cubicBezTo>
                  <a:cubicBezTo>
                    <a:pt x="13887" y="4786"/>
                    <a:pt x="13854" y="4763"/>
                    <a:pt x="13818" y="4763"/>
                  </a:cubicBezTo>
                  <a:close/>
                  <a:moveTo>
                    <a:pt x="14265" y="6953"/>
                  </a:moveTo>
                  <a:cubicBezTo>
                    <a:pt x="14211" y="6967"/>
                    <a:pt x="14176" y="6999"/>
                    <a:pt x="14176" y="7056"/>
                  </a:cubicBezTo>
                  <a:cubicBezTo>
                    <a:pt x="14187" y="7180"/>
                    <a:pt x="14187" y="7304"/>
                    <a:pt x="14187" y="7426"/>
                  </a:cubicBezTo>
                  <a:lnTo>
                    <a:pt x="14187" y="7944"/>
                  </a:lnTo>
                  <a:cubicBezTo>
                    <a:pt x="14187" y="8001"/>
                    <a:pt x="14222" y="8033"/>
                    <a:pt x="14278" y="8033"/>
                  </a:cubicBezTo>
                  <a:cubicBezTo>
                    <a:pt x="14322" y="8033"/>
                    <a:pt x="14368" y="8001"/>
                    <a:pt x="14368" y="7944"/>
                  </a:cubicBezTo>
                  <a:lnTo>
                    <a:pt x="14368" y="7426"/>
                  </a:lnTo>
                  <a:cubicBezTo>
                    <a:pt x="14368" y="7291"/>
                    <a:pt x="14368" y="7169"/>
                    <a:pt x="14357" y="7045"/>
                  </a:cubicBezTo>
                  <a:cubicBezTo>
                    <a:pt x="14357" y="6999"/>
                    <a:pt x="14311" y="6953"/>
                    <a:pt x="14265" y="6953"/>
                  </a:cubicBezTo>
                  <a:close/>
                  <a:moveTo>
                    <a:pt x="14278" y="9205"/>
                  </a:moveTo>
                  <a:cubicBezTo>
                    <a:pt x="14222" y="9205"/>
                    <a:pt x="14187" y="9248"/>
                    <a:pt x="14187" y="9294"/>
                  </a:cubicBezTo>
                  <a:lnTo>
                    <a:pt x="14187" y="10193"/>
                  </a:lnTo>
                  <a:cubicBezTo>
                    <a:pt x="14187" y="10250"/>
                    <a:pt x="14222" y="10285"/>
                    <a:pt x="14278" y="10285"/>
                  </a:cubicBezTo>
                  <a:cubicBezTo>
                    <a:pt x="14322" y="10285"/>
                    <a:pt x="14368" y="10250"/>
                    <a:pt x="14368" y="10193"/>
                  </a:cubicBezTo>
                  <a:lnTo>
                    <a:pt x="14368" y="9294"/>
                  </a:lnTo>
                  <a:cubicBezTo>
                    <a:pt x="14368" y="9248"/>
                    <a:pt x="14322" y="9205"/>
                    <a:pt x="14278" y="9205"/>
                  </a:cubicBezTo>
                  <a:close/>
                  <a:moveTo>
                    <a:pt x="14278" y="11454"/>
                  </a:moveTo>
                  <a:cubicBezTo>
                    <a:pt x="14222" y="11454"/>
                    <a:pt x="14187" y="11500"/>
                    <a:pt x="14187" y="11543"/>
                  </a:cubicBezTo>
                  <a:lnTo>
                    <a:pt x="14187" y="12445"/>
                  </a:lnTo>
                  <a:cubicBezTo>
                    <a:pt x="14187" y="12502"/>
                    <a:pt x="14222" y="12534"/>
                    <a:pt x="14278" y="12534"/>
                  </a:cubicBezTo>
                  <a:cubicBezTo>
                    <a:pt x="14322" y="12534"/>
                    <a:pt x="14368" y="12502"/>
                    <a:pt x="14368" y="12445"/>
                  </a:cubicBezTo>
                  <a:lnTo>
                    <a:pt x="14368" y="11543"/>
                  </a:lnTo>
                  <a:cubicBezTo>
                    <a:pt x="14368" y="11500"/>
                    <a:pt x="14322" y="11454"/>
                    <a:pt x="14278" y="11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 rot="5400000">
              <a:off x="-82675" y="-1896625"/>
              <a:ext cx="1376016" cy="3182435"/>
            </a:xfrm>
            <a:custGeom>
              <a:avLst/>
              <a:gdLst/>
              <a:ahLst/>
              <a:cxnLst/>
              <a:rect l="l" t="t" r="r" b="b"/>
              <a:pathLst>
                <a:path w="17328" h="40076" extrusionOk="0">
                  <a:moveTo>
                    <a:pt x="8460" y="0"/>
                  </a:moveTo>
                  <a:cubicBezTo>
                    <a:pt x="8147" y="14"/>
                    <a:pt x="7842" y="36"/>
                    <a:pt x="7561" y="68"/>
                  </a:cubicBezTo>
                  <a:cubicBezTo>
                    <a:pt x="7505" y="68"/>
                    <a:pt x="7472" y="114"/>
                    <a:pt x="7472" y="160"/>
                  </a:cubicBezTo>
                  <a:cubicBezTo>
                    <a:pt x="7482" y="209"/>
                    <a:pt x="7516" y="240"/>
                    <a:pt x="7555" y="240"/>
                  </a:cubicBezTo>
                  <a:cubicBezTo>
                    <a:pt x="7560" y="240"/>
                    <a:pt x="7566" y="239"/>
                    <a:pt x="7572" y="238"/>
                  </a:cubicBezTo>
                  <a:cubicBezTo>
                    <a:pt x="7864" y="216"/>
                    <a:pt x="8158" y="192"/>
                    <a:pt x="8460" y="181"/>
                  </a:cubicBezTo>
                  <a:cubicBezTo>
                    <a:pt x="8517" y="181"/>
                    <a:pt x="8552" y="149"/>
                    <a:pt x="8552" y="92"/>
                  </a:cubicBezTo>
                  <a:cubicBezTo>
                    <a:pt x="8552" y="46"/>
                    <a:pt x="8506" y="0"/>
                    <a:pt x="8460" y="0"/>
                  </a:cubicBezTo>
                  <a:close/>
                  <a:moveTo>
                    <a:pt x="9802" y="55"/>
                  </a:moveTo>
                  <a:cubicBezTo>
                    <a:pt x="9757" y="55"/>
                    <a:pt x="9721" y="88"/>
                    <a:pt x="9721" y="135"/>
                  </a:cubicBezTo>
                  <a:cubicBezTo>
                    <a:pt x="9711" y="181"/>
                    <a:pt x="9754" y="227"/>
                    <a:pt x="9800" y="238"/>
                  </a:cubicBezTo>
                  <a:cubicBezTo>
                    <a:pt x="10105" y="260"/>
                    <a:pt x="10396" y="316"/>
                    <a:pt x="10677" y="373"/>
                  </a:cubicBezTo>
                  <a:cubicBezTo>
                    <a:pt x="10683" y="374"/>
                    <a:pt x="10689" y="375"/>
                    <a:pt x="10695" y="375"/>
                  </a:cubicBezTo>
                  <a:cubicBezTo>
                    <a:pt x="10734" y="375"/>
                    <a:pt x="10768" y="345"/>
                    <a:pt x="10780" y="306"/>
                  </a:cubicBezTo>
                  <a:cubicBezTo>
                    <a:pt x="10791" y="249"/>
                    <a:pt x="10766" y="203"/>
                    <a:pt x="10712" y="192"/>
                  </a:cubicBezTo>
                  <a:cubicBezTo>
                    <a:pt x="10429" y="135"/>
                    <a:pt x="10126" y="92"/>
                    <a:pt x="9821" y="57"/>
                  </a:cubicBezTo>
                  <a:cubicBezTo>
                    <a:pt x="9815" y="56"/>
                    <a:pt x="9808" y="55"/>
                    <a:pt x="9802" y="55"/>
                  </a:cubicBezTo>
                  <a:close/>
                  <a:moveTo>
                    <a:pt x="6238" y="292"/>
                  </a:moveTo>
                  <a:cubicBezTo>
                    <a:pt x="6230" y="292"/>
                    <a:pt x="6221" y="293"/>
                    <a:pt x="6211" y="295"/>
                  </a:cubicBezTo>
                  <a:cubicBezTo>
                    <a:pt x="5906" y="362"/>
                    <a:pt x="5625" y="451"/>
                    <a:pt x="5345" y="540"/>
                  </a:cubicBezTo>
                  <a:cubicBezTo>
                    <a:pt x="5299" y="565"/>
                    <a:pt x="5277" y="608"/>
                    <a:pt x="5288" y="665"/>
                  </a:cubicBezTo>
                  <a:cubicBezTo>
                    <a:pt x="5308" y="703"/>
                    <a:pt x="5341" y="724"/>
                    <a:pt x="5378" y="724"/>
                  </a:cubicBezTo>
                  <a:cubicBezTo>
                    <a:pt x="5386" y="724"/>
                    <a:pt x="5393" y="723"/>
                    <a:pt x="5401" y="721"/>
                  </a:cubicBezTo>
                  <a:cubicBezTo>
                    <a:pt x="5671" y="621"/>
                    <a:pt x="5963" y="540"/>
                    <a:pt x="6257" y="462"/>
                  </a:cubicBezTo>
                  <a:cubicBezTo>
                    <a:pt x="6300" y="451"/>
                    <a:pt x="6335" y="405"/>
                    <a:pt x="6325" y="362"/>
                  </a:cubicBezTo>
                  <a:cubicBezTo>
                    <a:pt x="6313" y="315"/>
                    <a:pt x="6281" y="292"/>
                    <a:pt x="6238" y="292"/>
                  </a:cubicBezTo>
                  <a:close/>
                  <a:moveTo>
                    <a:pt x="11980" y="578"/>
                  </a:moveTo>
                  <a:cubicBezTo>
                    <a:pt x="11945" y="578"/>
                    <a:pt x="11911" y="601"/>
                    <a:pt x="11903" y="643"/>
                  </a:cubicBezTo>
                  <a:cubicBezTo>
                    <a:pt x="11881" y="689"/>
                    <a:pt x="11903" y="732"/>
                    <a:pt x="11949" y="756"/>
                  </a:cubicBezTo>
                  <a:cubicBezTo>
                    <a:pt x="12230" y="867"/>
                    <a:pt x="12500" y="991"/>
                    <a:pt x="12748" y="1137"/>
                  </a:cubicBezTo>
                  <a:cubicBezTo>
                    <a:pt x="12760" y="1144"/>
                    <a:pt x="12774" y="1147"/>
                    <a:pt x="12787" y="1147"/>
                  </a:cubicBezTo>
                  <a:cubicBezTo>
                    <a:pt x="12821" y="1147"/>
                    <a:pt x="12855" y="1128"/>
                    <a:pt x="12872" y="1105"/>
                  </a:cubicBezTo>
                  <a:cubicBezTo>
                    <a:pt x="12894" y="1059"/>
                    <a:pt x="12883" y="1002"/>
                    <a:pt x="12837" y="981"/>
                  </a:cubicBezTo>
                  <a:cubicBezTo>
                    <a:pt x="12578" y="835"/>
                    <a:pt x="12308" y="700"/>
                    <a:pt x="12016" y="586"/>
                  </a:cubicBezTo>
                  <a:cubicBezTo>
                    <a:pt x="12005" y="581"/>
                    <a:pt x="11992" y="578"/>
                    <a:pt x="11980" y="578"/>
                  </a:cubicBezTo>
                  <a:close/>
                  <a:moveTo>
                    <a:pt x="4143" y="1093"/>
                  </a:moveTo>
                  <a:cubicBezTo>
                    <a:pt x="4127" y="1093"/>
                    <a:pt x="4111" y="1097"/>
                    <a:pt x="4097" y="1105"/>
                  </a:cubicBezTo>
                  <a:cubicBezTo>
                    <a:pt x="3827" y="1251"/>
                    <a:pt x="3568" y="1418"/>
                    <a:pt x="3330" y="1588"/>
                  </a:cubicBezTo>
                  <a:cubicBezTo>
                    <a:pt x="3298" y="1610"/>
                    <a:pt x="3287" y="1666"/>
                    <a:pt x="3309" y="1712"/>
                  </a:cubicBezTo>
                  <a:cubicBezTo>
                    <a:pt x="3328" y="1738"/>
                    <a:pt x="3355" y="1748"/>
                    <a:pt x="3381" y="1748"/>
                  </a:cubicBezTo>
                  <a:cubicBezTo>
                    <a:pt x="3400" y="1748"/>
                    <a:pt x="3418" y="1743"/>
                    <a:pt x="3433" y="1734"/>
                  </a:cubicBezTo>
                  <a:cubicBezTo>
                    <a:pt x="3668" y="1566"/>
                    <a:pt x="3916" y="1407"/>
                    <a:pt x="4186" y="1261"/>
                  </a:cubicBezTo>
                  <a:cubicBezTo>
                    <a:pt x="4232" y="1240"/>
                    <a:pt x="4243" y="1183"/>
                    <a:pt x="4219" y="1137"/>
                  </a:cubicBezTo>
                  <a:cubicBezTo>
                    <a:pt x="4204" y="1108"/>
                    <a:pt x="4174" y="1093"/>
                    <a:pt x="4143" y="1093"/>
                  </a:cubicBezTo>
                  <a:close/>
                  <a:moveTo>
                    <a:pt x="13905" y="1722"/>
                  </a:moveTo>
                  <a:cubicBezTo>
                    <a:pt x="13881" y="1722"/>
                    <a:pt x="13856" y="1732"/>
                    <a:pt x="13839" y="1755"/>
                  </a:cubicBezTo>
                  <a:cubicBezTo>
                    <a:pt x="13804" y="1791"/>
                    <a:pt x="13817" y="1847"/>
                    <a:pt x="13850" y="1880"/>
                  </a:cubicBezTo>
                  <a:cubicBezTo>
                    <a:pt x="14087" y="2071"/>
                    <a:pt x="14301" y="2274"/>
                    <a:pt x="14503" y="2487"/>
                  </a:cubicBezTo>
                  <a:cubicBezTo>
                    <a:pt x="14519" y="2505"/>
                    <a:pt x="14542" y="2514"/>
                    <a:pt x="14566" y="2514"/>
                  </a:cubicBezTo>
                  <a:cubicBezTo>
                    <a:pt x="14590" y="2514"/>
                    <a:pt x="14615" y="2505"/>
                    <a:pt x="14638" y="2487"/>
                  </a:cubicBezTo>
                  <a:cubicBezTo>
                    <a:pt x="14671" y="2455"/>
                    <a:pt x="14671" y="2398"/>
                    <a:pt x="14638" y="2363"/>
                  </a:cubicBezTo>
                  <a:cubicBezTo>
                    <a:pt x="14425" y="2139"/>
                    <a:pt x="14209" y="1936"/>
                    <a:pt x="13963" y="1745"/>
                  </a:cubicBezTo>
                  <a:cubicBezTo>
                    <a:pt x="13947" y="1730"/>
                    <a:pt x="13926" y="1722"/>
                    <a:pt x="13905" y="1722"/>
                  </a:cubicBezTo>
                  <a:close/>
                  <a:moveTo>
                    <a:pt x="2359" y="2452"/>
                  </a:moveTo>
                  <a:cubicBezTo>
                    <a:pt x="2335" y="2452"/>
                    <a:pt x="2312" y="2460"/>
                    <a:pt x="2296" y="2476"/>
                  </a:cubicBezTo>
                  <a:cubicBezTo>
                    <a:pt x="2083" y="2701"/>
                    <a:pt x="1880" y="2927"/>
                    <a:pt x="1699" y="3162"/>
                  </a:cubicBezTo>
                  <a:cubicBezTo>
                    <a:pt x="1678" y="3208"/>
                    <a:pt x="1678" y="3265"/>
                    <a:pt x="1721" y="3286"/>
                  </a:cubicBezTo>
                  <a:cubicBezTo>
                    <a:pt x="1735" y="3301"/>
                    <a:pt x="1754" y="3307"/>
                    <a:pt x="1772" y="3307"/>
                  </a:cubicBezTo>
                  <a:cubicBezTo>
                    <a:pt x="1799" y="3307"/>
                    <a:pt x="1826" y="3295"/>
                    <a:pt x="1845" y="3276"/>
                  </a:cubicBezTo>
                  <a:cubicBezTo>
                    <a:pt x="2026" y="3052"/>
                    <a:pt x="2218" y="2825"/>
                    <a:pt x="2431" y="2601"/>
                  </a:cubicBezTo>
                  <a:cubicBezTo>
                    <a:pt x="2463" y="2566"/>
                    <a:pt x="2463" y="2512"/>
                    <a:pt x="2431" y="2476"/>
                  </a:cubicBezTo>
                  <a:cubicBezTo>
                    <a:pt x="2408" y="2460"/>
                    <a:pt x="2382" y="2452"/>
                    <a:pt x="2359" y="2452"/>
                  </a:cubicBezTo>
                  <a:close/>
                  <a:moveTo>
                    <a:pt x="15431" y="3373"/>
                  </a:moveTo>
                  <a:cubicBezTo>
                    <a:pt x="15412" y="3373"/>
                    <a:pt x="15394" y="3379"/>
                    <a:pt x="15381" y="3389"/>
                  </a:cubicBezTo>
                  <a:cubicBezTo>
                    <a:pt x="15335" y="3421"/>
                    <a:pt x="15324" y="3478"/>
                    <a:pt x="15357" y="3511"/>
                  </a:cubicBezTo>
                  <a:cubicBezTo>
                    <a:pt x="15527" y="3759"/>
                    <a:pt x="15683" y="4018"/>
                    <a:pt x="15829" y="4267"/>
                  </a:cubicBezTo>
                  <a:cubicBezTo>
                    <a:pt x="15845" y="4295"/>
                    <a:pt x="15876" y="4310"/>
                    <a:pt x="15907" y="4310"/>
                  </a:cubicBezTo>
                  <a:cubicBezTo>
                    <a:pt x="15923" y="4310"/>
                    <a:pt x="15939" y="4306"/>
                    <a:pt x="15953" y="4299"/>
                  </a:cubicBezTo>
                  <a:cubicBezTo>
                    <a:pt x="15999" y="4277"/>
                    <a:pt x="16010" y="4221"/>
                    <a:pt x="15988" y="4175"/>
                  </a:cubicBezTo>
                  <a:cubicBezTo>
                    <a:pt x="15843" y="3929"/>
                    <a:pt x="15683" y="3670"/>
                    <a:pt x="15505" y="3411"/>
                  </a:cubicBezTo>
                  <a:cubicBezTo>
                    <a:pt x="15485" y="3384"/>
                    <a:pt x="15457" y="3373"/>
                    <a:pt x="15431" y="3373"/>
                  </a:cubicBezTo>
                  <a:close/>
                  <a:moveTo>
                    <a:pt x="1037" y="4265"/>
                  </a:moveTo>
                  <a:cubicBezTo>
                    <a:pt x="1008" y="4265"/>
                    <a:pt x="984" y="4281"/>
                    <a:pt x="968" y="4310"/>
                  </a:cubicBezTo>
                  <a:cubicBezTo>
                    <a:pt x="811" y="4591"/>
                    <a:pt x="687" y="4861"/>
                    <a:pt x="573" y="5131"/>
                  </a:cubicBezTo>
                  <a:cubicBezTo>
                    <a:pt x="552" y="5177"/>
                    <a:pt x="573" y="5233"/>
                    <a:pt x="619" y="5244"/>
                  </a:cubicBezTo>
                  <a:cubicBezTo>
                    <a:pt x="631" y="5250"/>
                    <a:pt x="644" y="5252"/>
                    <a:pt x="657" y="5252"/>
                  </a:cubicBezTo>
                  <a:cubicBezTo>
                    <a:pt x="693" y="5252"/>
                    <a:pt x="728" y="5232"/>
                    <a:pt x="744" y="5198"/>
                  </a:cubicBezTo>
                  <a:cubicBezTo>
                    <a:pt x="843" y="4942"/>
                    <a:pt x="968" y="4672"/>
                    <a:pt x="1127" y="4388"/>
                  </a:cubicBezTo>
                  <a:cubicBezTo>
                    <a:pt x="1149" y="4356"/>
                    <a:pt x="1127" y="4299"/>
                    <a:pt x="1081" y="4277"/>
                  </a:cubicBezTo>
                  <a:cubicBezTo>
                    <a:pt x="1066" y="4269"/>
                    <a:pt x="1051" y="4265"/>
                    <a:pt x="1037" y="4265"/>
                  </a:cubicBezTo>
                  <a:close/>
                  <a:moveTo>
                    <a:pt x="16508" y="5348"/>
                  </a:moveTo>
                  <a:cubicBezTo>
                    <a:pt x="16496" y="5348"/>
                    <a:pt x="16484" y="5351"/>
                    <a:pt x="16472" y="5357"/>
                  </a:cubicBezTo>
                  <a:cubicBezTo>
                    <a:pt x="16426" y="5379"/>
                    <a:pt x="16404" y="5425"/>
                    <a:pt x="16415" y="5468"/>
                  </a:cubicBezTo>
                  <a:cubicBezTo>
                    <a:pt x="16539" y="5762"/>
                    <a:pt x="16639" y="6054"/>
                    <a:pt x="16731" y="6313"/>
                  </a:cubicBezTo>
                  <a:cubicBezTo>
                    <a:pt x="16740" y="6351"/>
                    <a:pt x="16780" y="6373"/>
                    <a:pt x="16819" y="6373"/>
                  </a:cubicBezTo>
                  <a:cubicBezTo>
                    <a:pt x="16826" y="6373"/>
                    <a:pt x="16834" y="6372"/>
                    <a:pt x="16842" y="6370"/>
                  </a:cubicBezTo>
                  <a:cubicBezTo>
                    <a:pt x="16887" y="6359"/>
                    <a:pt x="16923" y="6302"/>
                    <a:pt x="16898" y="6257"/>
                  </a:cubicBezTo>
                  <a:cubicBezTo>
                    <a:pt x="16820" y="5987"/>
                    <a:pt x="16707" y="5706"/>
                    <a:pt x="16585" y="5401"/>
                  </a:cubicBezTo>
                  <a:cubicBezTo>
                    <a:pt x="16567" y="5369"/>
                    <a:pt x="16540" y="5348"/>
                    <a:pt x="16508" y="5348"/>
                  </a:cubicBezTo>
                  <a:close/>
                  <a:moveTo>
                    <a:pt x="236" y="6356"/>
                  </a:moveTo>
                  <a:cubicBezTo>
                    <a:pt x="191" y="6356"/>
                    <a:pt x="156" y="6388"/>
                    <a:pt x="147" y="6427"/>
                  </a:cubicBezTo>
                  <a:cubicBezTo>
                    <a:pt x="47" y="6832"/>
                    <a:pt x="12" y="7145"/>
                    <a:pt x="1" y="7337"/>
                  </a:cubicBezTo>
                  <a:cubicBezTo>
                    <a:pt x="1" y="7383"/>
                    <a:pt x="33" y="7426"/>
                    <a:pt x="90" y="7426"/>
                  </a:cubicBezTo>
                  <a:cubicBezTo>
                    <a:pt x="136" y="7426"/>
                    <a:pt x="182" y="7393"/>
                    <a:pt x="182" y="7337"/>
                  </a:cubicBezTo>
                  <a:cubicBezTo>
                    <a:pt x="193" y="7169"/>
                    <a:pt x="225" y="6864"/>
                    <a:pt x="317" y="6470"/>
                  </a:cubicBezTo>
                  <a:cubicBezTo>
                    <a:pt x="338" y="6427"/>
                    <a:pt x="303" y="6370"/>
                    <a:pt x="260" y="6359"/>
                  </a:cubicBezTo>
                  <a:cubicBezTo>
                    <a:pt x="252" y="6357"/>
                    <a:pt x="244" y="6356"/>
                    <a:pt x="236" y="6356"/>
                  </a:cubicBezTo>
                  <a:close/>
                  <a:moveTo>
                    <a:pt x="17171" y="7504"/>
                  </a:moveTo>
                  <a:cubicBezTo>
                    <a:pt x="17163" y="7504"/>
                    <a:pt x="17155" y="7505"/>
                    <a:pt x="17147" y="7507"/>
                  </a:cubicBezTo>
                  <a:cubicBezTo>
                    <a:pt x="17101" y="7518"/>
                    <a:pt x="17068" y="7561"/>
                    <a:pt x="17079" y="7607"/>
                  </a:cubicBezTo>
                  <a:cubicBezTo>
                    <a:pt x="17101" y="7731"/>
                    <a:pt x="17125" y="7820"/>
                    <a:pt x="17125" y="7887"/>
                  </a:cubicBezTo>
                  <a:cubicBezTo>
                    <a:pt x="17136" y="7923"/>
                    <a:pt x="17136" y="7944"/>
                    <a:pt x="17136" y="7955"/>
                  </a:cubicBezTo>
                  <a:cubicBezTo>
                    <a:pt x="17147" y="7966"/>
                    <a:pt x="17147" y="7966"/>
                    <a:pt x="17147" y="7979"/>
                  </a:cubicBezTo>
                  <a:lnTo>
                    <a:pt x="17147" y="8484"/>
                  </a:lnTo>
                  <a:cubicBezTo>
                    <a:pt x="17147" y="8541"/>
                    <a:pt x="17179" y="8573"/>
                    <a:pt x="17236" y="8573"/>
                  </a:cubicBezTo>
                  <a:cubicBezTo>
                    <a:pt x="17282" y="8573"/>
                    <a:pt x="17328" y="8541"/>
                    <a:pt x="17328" y="8484"/>
                  </a:cubicBezTo>
                  <a:lnTo>
                    <a:pt x="17328" y="7966"/>
                  </a:lnTo>
                  <a:lnTo>
                    <a:pt x="17328" y="7955"/>
                  </a:lnTo>
                  <a:cubicBezTo>
                    <a:pt x="17328" y="7955"/>
                    <a:pt x="17303" y="7820"/>
                    <a:pt x="17260" y="7574"/>
                  </a:cubicBezTo>
                  <a:cubicBezTo>
                    <a:pt x="17249" y="7535"/>
                    <a:pt x="17215" y="7504"/>
                    <a:pt x="17171" y="7504"/>
                  </a:cubicBezTo>
                  <a:close/>
                  <a:moveTo>
                    <a:pt x="90" y="8608"/>
                  </a:moveTo>
                  <a:cubicBezTo>
                    <a:pt x="33" y="8608"/>
                    <a:pt x="1" y="8641"/>
                    <a:pt x="1" y="8697"/>
                  </a:cubicBezTo>
                  <a:lnTo>
                    <a:pt x="1" y="9599"/>
                  </a:lnTo>
                  <a:cubicBezTo>
                    <a:pt x="1" y="9653"/>
                    <a:pt x="33" y="9688"/>
                    <a:pt x="90" y="9688"/>
                  </a:cubicBezTo>
                  <a:cubicBezTo>
                    <a:pt x="136" y="9688"/>
                    <a:pt x="182" y="9653"/>
                    <a:pt x="182" y="9599"/>
                  </a:cubicBezTo>
                  <a:lnTo>
                    <a:pt x="182" y="8697"/>
                  </a:lnTo>
                  <a:cubicBezTo>
                    <a:pt x="182" y="8641"/>
                    <a:pt x="136" y="8608"/>
                    <a:pt x="90" y="8608"/>
                  </a:cubicBezTo>
                  <a:close/>
                  <a:moveTo>
                    <a:pt x="17236" y="9745"/>
                  </a:moveTo>
                  <a:cubicBezTo>
                    <a:pt x="17179" y="9745"/>
                    <a:pt x="17147" y="9788"/>
                    <a:pt x="17147" y="9834"/>
                  </a:cubicBezTo>
                  <a:lnTo>
                    <a:pt x="17147" y="10733"/>
                  </a:lnTo>
                  <a:cubicBezTo>
                    <a:pt x="17147" y="10790"/>
                    <a:pt x="17179" y="10825"/>
                    <a:pt x="17236" y="10825"/>
                  </a:cubicBezTo>
                  <a:cubicBezTo>
                    <a:pt x="17282" y="10825"/>
                    <a:pt x="17328" y="10790"/>
                    <a:pt x="17328" y="10733"/>
                  </a:cubicBezTo>
                  <a:lnTo>
                    <a:pt x="17328" y="9834"/>
                  </a:lnTo>
                  <a:cubicBezTo>
                    <a:pt x="17328" y="9788"/>
                    <a:pt x="17282" y="9745"/>
                    <a:pt x="17236" y="9745"/>
                  </a:cubicBezTo>
                  <a:close/>
                  <a:moveTo>
                    <a:pt x="90" y="10868"/>
                  </a:moveTo>
                  <a:cubicBezTo>
                    <a:pt x="33" y="10868"/>
                    <a:pt x="1" y="10903"/>
                    <a:pt x="1" y="10960"/>
                  </a:cubicBezTo>
                  <a:lnTo>
                    <a:pt x="1" y="11859"/>
                  </a:lnTo>
                  <a:cubicBezTo>
                    <a:pt x="1" y="11905"/>
                    <a:pt x="33" y="11948"/>
                    <a:pt x="90" y="11948"/>
                  </a:cubicBezTo>
                  <a:cubicBezTo>
                    <a:pt x="136" y="11948"/>
                    <a:pt x="182" y="11905"/>
                    <a:pt x="182" y="11859"/>
                  </a:cubicBezTo>
                  <a:lnTo>
                    <a:pt x="182" y="10960"/>
                  </a:lnTo>
                  <a:cubicBezTo>
                    <a:pt x="182" y="10903"/>
                    <a:pt x="136" y="10868"/>
                    <a:pt x="90" y="10868"/>
                  </a:cubicBezTo>
                  <a:close/>
                  <a:moveTo>
                    <a:pt x="17236" y="11994"/>
                  </a:moveTo>
                  <a:cubicBezTo>
                    <a:pt x="17179" y="11994"/>
                    <a:pt x="17147" y="12040"/>
                    <a:pt x="17147" y="12083"/>
                  </a:cubicBezTo>
                  <a:lnTo>
                    <a:pt x="17147" y="12985"/>
                  </a:lnTo>
                  <a:cubicBezTo>
                    <a:pt x="17147" y="13042"/>
                    <a:pt x="17179" y="13074"/>
                    <a:pt x="17236" y="13074"/>
                  </a:cubicBezTo>
                  <a:cubicBezTo>
                    <a:pt x="17282" y="13074"/>
                    <a:pt x="17328" y="13042"/>
                    <a:pt x="17328" y="12985"/>
                  </a:cubicBezTo>
                  <a:lnTo>
                    <a:pt x="17328" y="12083"/>
                  </a:lnTo>
                  <a:cubicBezTo>
                    <a:pt x="17328" y="12040"/>
                    <a:pt x="17282" y="11994"/>
                    <a:pt x="17236" y="11994"/>
                  </a:cubicBezTo>
                  <a:close/>
                  <a:moveTo>
                    <a:pt x="90" y="13120"/>
                  </a:moveTo>
                  <a:cubicBezTo>
                    <a:pt x="33" y="13120"/>
                    <a:pt x="1" y="13163"/>
                    <a:pt x="1" y="13209"/>
                  </a:cubicBezTo>
                  <a:lnTo>
                    <a:pt x="1" y="14108"/>
                  </a:lnTo>
                  <a:cubicBezTo>
                    <a:pt x="1" y="14165"/>
                    <a:pt x="33" y="14200"/>
                    <a:pt x="90" y="14200"/>
                  </a:cubicBezTo>
                  <a:cubicBezTo>
                    <a:pt x="136" y="14200"/>
                    <a:pt x="182" y="14165"/>
                    <a:pt x="182" y="14108"/>
                  </a:cubicBezTo>
                  <a:lnTo>
                    <a:pt x="182" y="13209"/>
                  </a:lnTo>
                  <a:cubicBezTo>
                    <a:pt x="182" y="13163"/>
                    <a:pt x="136" y="13120"/>
                    <a:pt x="90" y="13120"/>
                  </a:cubicBezTo>
                  <a:close/>
                  <a:moveTo>
                    <a:pt x="17236" y="14243"/>
                  </a:moveTo>
                  <a:cubicBezTo>
                    <a:pt x="17179" y="14243"/>
                    <a:pt x="17147" y="14289"/>
                    <a:pt x="17147" y="14335"/>
                  </a:cubicBezTo>
                  <a:lnTo>
                    <a:pt x="17147" y="15234"/>
                  </a:lnTo>
                  <a:cubicBezTo>
                    <a:pt x="17147" y="15291"/>
                    <a:pt x="17179" y="15324"/>
                    <a:pt x="17236" y="15324"/>
                  </a:cubicBezTo>
                  <a:cubicBezTo>
                    <a:pt x="17282" y="15324"/>
                    <a:pt x="17328" y="15291"/>
                    <a:pt x="17328" y="15234"/>
                  </a:cubicBezTo>
                  <a:lnTo>
                    <a:pt x="17328" y="14335"/>
                  </a:lnTo>
                  <a:cubicBezTo>
                    <a:pt x="17328" y="14289"/>
                    <a:pt x="17282" y="14243"/>
                    <a:pt x="17236" y="14243"/>
                  </a:cubicBezTo>
                  <a:close/>
                  <a:moveTo>
                    <a:pt x="90" y="15380"/>
                  </a:moveTo>
                  <a:cubicBezTo>
                    <a:pt x="33" y="15380"/>
                    <a:pt x="1" y="15415"/>
                    <a:pt x="1" y="15472"/>
                  </a:cubicBezTo>
                  <a:lnTo>
                    <a:pt x="1" y="16371"/>
                  </a:lnTo>
                  <a:cubicBezTo>
                    <a:pt x="1" y="16417"/>
                    <a:pt x="33" y="16460"/>
                    <a:pt x="90" y="16460"/>
                  </a:cubicBezTo>
                  <a:cubicBezTo>
                    <a:pt x="136" y="16460"/>
                    <a:pt x="182" y="16417"/>
                    <a:pt x="182" y="16371"/>
                  </a:cubicBezTo>
                  <a:lnTo>
                    <a:pt x="182" y="15472"/>
                  </a:lnTo>
                  <a:cubicBezTo>
                    <a:pt x="182" y="15415"/>
                    <a:pt x="136" y="15380"/>
                    <a:pt x="90" y="15380"/>
                  </a:cubicBezTo>
                  <a:close/>
                  <a:moveTo>
                    <a:pt x="17236" y="16495"/>
                  </a:moveTo>
                  <a:cubicBezTo>
                    <a:pt x="17179" y="16495"/>
                    <a:pt x="17147" y="16539"/>
                    <a:pt x="17147" y="16584"/>
                  </a:cubicBezTo>
                  <a:lnTo>
                    <a:pt x="17147" y="17484"/>
                  </a:lnTo>
                  <a:cubicBezTo>
                    <a:pt x="17147" y="17540"/>
                    <a:pt x="17179" y="17575"/>
                    <a:pt x="17236" y="17575"/>
                  </a:cubicBezTo>
                  <a:cubicBezTo>
                    <a:pt x="17282" y="17575"/>
                    <a:pt x="17328" y="17540"/>
                    <a:pt x="17328" y="17484"/>
                  </a:cubicBezTo>
                  <a:lnTo>
                    <a:pt x="17328" y="16584"/>
                  </a:lnTo>
                  <a:cubicBezTo>
                    <a:pt x="17328" y="16539"/>
                    <a:pt x="17282" y="16495"/>
                    <a:pt x="17236" y="16495"/>
                  </a:cubicBezTo>
                  <a:close/>
                  <a:moveTo>
                    <a:pt x="90" y="17632"/>
                  </a:moveTo>
                  <a:cubicBezTo>
                    <a:pt x="33" y="17632"/>
                    <a:pt x="1" y="17675"/>
                    <a:pt x="1" y="17721"/>
                  </a:cubicBezTo>
                  <a:lnTo>
                    <a:pt x="1" y="18620"/>
                  </a:lnTo>
                  <a:cubicBezTo>
                    <a:pt x="1" y="18677"/>
                    <a:pt x="33" y="18712"/>
                    <a:pt x="90" y="18712"/>
                  </a:cubicBezTo>
                  <a:cubicBezTo>
                    <a:pt x="136" y="18712"/>
                    <a:pt x="182" y="18677"/>
                    <a:pt x="182" y="18620"/>
                  </a:cubicBezTo>
                  <a:lnTo>
                    <a:pt x="182" y="17721"/>
                  </a:lnTo>
                  <a:cubicBezTo>
                    <a:pt x="182" y="17675"/>
                    <a:pt x="136" y="17632"/>
                    <a:pt x="90" y="17632"/>
                  </a:cubicBezTo>
                  <a:close/>
                  <a:moveTo>
                    <a:pt x="17236" y="18745"/>
                  </a:moveTo>
                  <a:cubicBezTo>
                    <a:pt x="17179" y="18745"/>
                    <a:pt x="17147" y="18790"/>
                    <a:pt x="17147" y="18834"/>
                  </a:cubicBezTo>
                  <a:lnTo>
                    <a:pt x="17147" y="19736"/>
                  </a:lnTo>
                  <a:cubicBezTo>
                    <a:pt x="17147" y="19792"/>
                    <a:pt x="17179" y="19825"/>
                    <a:pt x="17236" y="19825"/>
                  </a:cubicBezTo>
                  <a:cubicBezTo>
                    <a:pt x="17282" y="19825"/>
                    <a:pt x="17328" y="19792"/>
                    <a:pt x="17328" y="19736"/>
                  </a:cubicBezTo>
                  <a:lnTo>
                    <a:pt x="17328" y="18834"/>
                  </a:lnTo>
                  <a:cubicBezTo>
                    <a:pt x="17328" y="18790"/>
                    <a:pt x="17282" y="18745"/>
                    <a:pt x="17236" y="18745"/>
                  </a:cubicBezTo>
                  <a:close/>
                  <a:moveTo>
                    <a:pt x="90" y="19892"/>
                  </a:moveTo>
                  <a:cubicBezTo>
                    <a:pt x="33" y="19892"/>
                    <a:pt x="1" y="19927"/>
                    <a:pt x="1" y="19981"/>
                  </a:cubicBezTo>
                  <a:lnTo>
                    <a:pt x="1" y="20883"/>
                  </a:lnTo>
                  <a:cubicBezTo>
                    <a:pt x="1" y="20926"/>
                    <a:pt x="33" y="20972"/>
                    <a:pt x="90" y="20972"/>
                  </a:cubicBezTo>
                  <a:cubicBezTo>
                    <a:pt x="136" y="20972"/>
                    <a:pt x="182" y="20926"/>
                    <a:pt x="182" y="20883"/>
                  </a:cubicBezTo>
                  <a:lnTo>
                    <a:pt x="182" y="19981"/>
                  </a:lnTo>
                  <a:cubicBezTo>
                    <a:pt x="182" y="19927"/>
                    <a:pt x="136" y="19892"/>
                    <a:pt x="90" y="19892"/>
                  </a:cubicBezTo>
                  <a:close/>
                  <a:moveTo>
                    <a:pt x="17236" y="20994"/>
                  </a:moveTo>
                  <a:cubicBezTo>
                    <a:pt x="17179" y="20994"/>
                    <a:pt x="17147" y="21040"/>
                    <a:pt x="17147" y="21086"/>
                  </a:cubicBezTo>
                  <a:lnTo>
                    <a:pt x="17147" y="21985"/>
                  </a:lnTo>
                  <a:cubicBezTo>
                    <a:pt x="17147" y="22041"/>
                    <a:pt x="17179" y="22074"/>
                    <a:pt x="17236" y="22074"/>
                  </a:cubicBezTo>
                  <a:cubicBezTo>
                    <a:pt x="17282" y="22074"/>
                    <a:pt x="17328" y="22041"/>
                    <a:pt x="17328" y="21985"/>
                  </a:cubicBezTo>
                  <a:lnTo>
                    <a:pt x="17328" y="21086"/>
                  </a:lnTo>
                  <a:cubicBezTo>
                    <a:pt x="17328" y="21040"/>
                    <a:pt x="17282" y="20994"/>
                    <a:pt x="17236" y="20994"/>
                  </a:cubicBezTo>
                  <a:close/>
                  <a:moveTo>
                    <a:pt x="90" y="22141"/>
                  </a:moveTo>
                  <a:cubicBezTo>
                    <a:pt x="33" y="22141"/>
                    <a:pt x="1" y="22187"/>
                    <a:pt x="1" y="22233"/>
                  </a:cubicBezTo>
                  <a:lnTo>
                    <a:pt x="1" y="23143"/>
                  </a:lnTo>
                  <a:cubicBezTo>
                    <a:pt x="1" y="23189"/>
                    <a:pt x="33" y="23235"/>
                    <a:pt x="90" y="23235"/>
                  </a:cubicBezTo>
                  <a:cubicBezTo>
                    <a:pt x="136" y="23235"/>
                    <a:pt x="182" y="23189"/>
                    <a:pt x="182" y="23143"/>
                  </a:cubicBezTo>
                  <a:lnTo>
                    <a:pt x="182" y="22233"/>
                  </a:lnTo>
                  <a:cubicBezTo>
                    <a:pt x="182" y="22187"/>
                    <a:pt x="136" y="22141"/>
                    <a:pt x="90" y="22141"/>
                  </a:cubicBezTo>
                  <a:close/>
                  <a:moveTo>
                    <a:pt x="17236" y="23246"/>
                  </a:moveTo>
                  <a:cubicBezTo>
                    <a:pt x="17179" y="23246"/>
                    <a:pt x="17147" y="23289"/>
                    <a:pt x="17147" y="23335"/>
                  </a:cubicBezTo>
                  <a:lnTo>
                    <a:pt x="17147" y="24234"/>
                  </a:lnTo>
                  <a:cubicBezTo>
                    <a:pt x="17147" y="24291"/>
                    <a:pt x="17179" y="24326"/>
                    <a:pt x="17236" y="24326"/>
                  </a:cubicBezTo>
                  <a:cubicBezTo>
                    <a:pt x="17282" y="24326"/>
                    <a:pt x="17328" y="24291"/>
                    <a:pt x="17328" y="24234"/>
                  </a:cubicBezTo>
                  <a:lnTo>
                    <a:pt x="17328" y="23335"/>
                  </a:lnTo>
                  <a:cubicBezTo>
                    <a:pt x="17328" y="23289"/>
                    <a:pt x="17282" y="23246"/>
                    <a:pt x="17236" y="23246"/>
                  </a:cubicBezTo>
                  <a:close/>
                  <a:moveTo>
                    <a:pt x="17236" y="25495"/>
                  </a:moveTo>
                  <a:cubicBezTo>
                    <a:pt x="17179" y="25495"/>
                    <a:pt x="17147" y="25541"/>
                    <a:pt x="17147" y="25584"/>
                  </a:cubicBezTo>
                  <a:lnTo>
                    <a:pt x="17147" y="26486"/>
                  </a:lnTo>
                  <a:cubicBezTo>
                    <a:pt x="17147" y="26542"/>
                    <a:pt x="17179" y="26575"/>
                    <a:pt x="17236" y="26575"/>
                  </a:cubicBezTo>
                  <a:cubicBezTo>
                    <a:pt x="17282" y="26575"/>
                    <a:pt x="17328" y="26542"/>
                    <a:pt x="17328" y="26486"/>
                  </a:cubicBezTo>
                  <a:lnTo>
                    <a:pt x="17328" y="25584"/>
                  </a:lnTo>
                  <a:cubicBezTo>
                    <a:pt x="17328" y="25541"/>
                    <a:pt x="17282" y="25495"/>
                    <a:pt x="17236" y="25495"/>
                  </a:cubicBezTo>
                  <a:close/>
                  <a:moveTo>
                    <a:pt x="17236" y="27744"/>
                  </a:moveTo>
                  <a:cubicBezTo>
                    <a:pt x="17179" y="27744"/>
                    <a:pt x="17147" y="27790"/>
                    <a:pt x="17147" y="27836"/>
                  </a:cubicBezTo>
                  <a:lnTo>
                    <a:pt x="17147" y="28735"/>
                  </a:lnTo>
                  <a:cubicBezTo>
                    <a:pt x="17147" y="28792"/>
                    <a:pt x="17179" y="28824"/>
                    <a:pt x="17236" y="28824"/>
                  </a:cubicBezTo>
                  <a:cubicBezTo>
                    <a:pt x="17282" y="28824"/>
                    <a:pt x="17328" y="28792"/>
                    <a:pt x="17328" y="28735"/>
                  </a:cubicBezTo>
                  <a:lnTo>
                    <a:pt x="17328" y="27836"/>
                  </a:lnTo>
                  <a:cubicBezTo>
                    <a:pt x="17328" y="27790"/>
                    <a:pt x="17282" y="27744"/>
                    <a:pt x="17236" y="27744"/>
                  </a:cubicBezTo>
                  <a:close/>
                  <a:moveTo>
                    <a:pt x="17236" y="29996"/>
                  </a:moveTo>
                  <a:cubicBezTo>
                    <a:pt x="17179" y="29996"/>
                    <a:pt x="17147" y="30039"/>
                    <a:pt x="17147" y="30085"/>
                  </a:cubicBezTo>
                  <a:lnTo>
                    <a:pt x="17147" y="30984"/>
                  </a:lnTo>
                  <a:cubicBezTo>
                    <a:pt x="17147" y="31041"/>
                    <a:pt x="17179" y="31076"/>
                    <a:pt x="17236" y="31076"/>
                  </a:cubicBezTo>
                  <a:cubicBezTo>
                    <a:pt x="17282" y="31076"/>
                    <a:pt x="17328" y="31041"/>
                    <a:pt x="17328" y="30984"/>
                  </a:cubicBezTo>
                  <a:lnTo>
                    <a:pt x="17328" y="30085"/>
                  </a:lnTo>
                  <a:cubicBezTo>
                    <a:pt x="17328" y="30039"/>
                    <a:pt x="17282" y="29996"/>
                    <a:pt x="17236" y="29996"/>
                  </a:cubicBezTo>
                  <a:close/>
                  <a:moveTo>
                    <a:pt x="17236" y="32245"/>
                  </a:moveTo>
                  <a:cubicBezTo>
                    <a:pt x="17179" y="32245"/>
                    <a:pt x="17147" y="32291"/>
                    <a:pt x="17147" y="32334"/>
                  </a:cubicBezTo>
                  <a:lnTo>
                    <a:pt x="17147" y="33236"/>
                  </a:lnTo>
                  <a:cubicBezTo>
                    <a:pt x="17147" y="33293"/>
                    <a:pt x="17179" y="33325"/>
                    <a:pt x="17236" y="33325"/>
                  </a:cubicBezTo>
                  <a:cubicBezTo>
                    <a:pt x="17282" y="33325"/>
                    <a:pt x="17328" y="33293"/>
                    <a:pt x="17328" y="33236"/>
                  </a:cubicBezTo>
                  <a:lnTo>
                    <a:pt x="17328" y="32334"/>
                  </a:lnTo>
                  <a:cubicBezTo>
                    <a:pt x="17328" y="32291"/>
                    <a:pt x="17282" y="32245"/>
                    <a:pt x="17236" y="32245"/>
                  </a:cubicBezTo>
                  <a:close/>
                  <a:moveTo>
                    <a:pt x="17236" y="34494"/>
                  </a:moveTo>
                  <a:cubicBezTo>
                    <a:pt x="17179" y="34494"/>
                    <a:pt x="17147" y="34540"/>
                    <a:pt x="17147" y="34586"/>
                  </a:cubicBezTo>
                  <a:lnTo>
                    <a:pt x="17147" y="35485"/>
                  </a:lnTo>
                  <a:cubicBezTo>
                    <a:pt x="17147" y="35542"/>
                    <a:pt x="17179" y="35574"/>
                    <a:pt x="17236" y="35574"/>
                  </a:cubicBezTo>
                  <a:cubicBezTo>
                    <a:pt x="17282" y="35574"/>
                    <a:pt x="17328" y="35542"/>
                    <a:pt x="17328" y="35485"/>
                  </a:cubicBezTo>
                  <a:lnTo>
                    <a:pt x="17328" y="34586"/>
                  </a:lnTo>
                  <a:cubicBezTo>
                    <a:pt x="17328" y="34540"/>
                    <a:pt x="17282" y="34494"/>
                    <a:pt x="17236" y="34494"/>
                  </a:cubicBezTo>
                  <a:close/>
                  <a:moveTo>
                    <a:pt x="17236" y="36746"/>
                  </a:moveTo>
                  <a:cubicBezTo>
                    <a:pt x="17179" y="36746"/>
                    <a:pt x="17147" y="36789"/>
                    <a:pt x="17147" y="36835"/>
                  </a:cubicBezTo>
                  <a:lnTo>
                    <a:pt x="17147" y="37734"/>
                  </a:lnTo>
                  <a:cubicBezTo>
                    <a:pt x="17147" y="37791"/>
                    <a:pt x="17179" y="37826"/>
                    <a:pt x="17236" y="37826"/>
                  </a:cubicBezTo>
                  <a:cubicBezTo>
                    <a:pt x="17282" y="37826"/>
                    <a:pt x="17328" y="37791"/>
                    <a:pt x="17328" y="37734"/>
                  </a:cubicBezTo>
                  <a:lnTo>
                    <a:pt x="17328" y="36835"/>
                  </a:lnTo>
                  <a:cubicBezTo>
                    <a:pt x="17328" y="36789"/>
                    <a:pt x="17282" y="36746"/>
                    <a:pt x="17236" y="36746"/>
                  </a:cubicBezTo>
                  <a:close/>
                  <a:moveTo>
                    <a:pt x="17236" y="38995"/>
                  </a:moveTo>
                  <a:cubicBezTo>
                    <a:pt x="17179" y="38995"/>
                    <a:pt x="17147" y="39041"/>
                    <a:pt x="17147" y="39085"/>
                  </a:cubicBezTo>
                  <a:lnTo>
                    <a:pt x="17147" y="39986"/>
                  </a:lnTo>
                  <a:cubicBezTo>
                    <a:pt x="17147" y="40043"/>
                    <a:pt x="17179" y="40075"/>
                    <a:pt x="17236" y="40075"/>
                  </a:cubicBezTo>
                  <a:cubicBezTo>
                    <a:pt x="17282" y="40075"/>
                    <a:pt x="17328" y="40043"/>
                    <a:pt x="17328" y="39986"/>
                  </a:cubicBezTo>
                  <a:lnTo>
                    <a:pt x="17328" y="39085"/>
                  </a:lnTo>
                  <a:cubicBezTo>
                    <a:pt x="17328" y="39041"/>
                    <a:pt x="17282" y="38995"/>
                    <a:pt x="17236" y="38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24"/>
          <p:cNvGrpSpPr/>
          <p:nvPr/>
        </p:nvGrpSpPr>
        <p:grpSpPr>
          <a:xfrm>
            <a:off x="158025" y="215002"/>
            <a:ext cx="8859861" cy="3982549"/>
            <a:chOff x="158025" y="215002"/>
            <a:chExt cx="8859861" cy="3982549"/>
          </a:xfrm>
        </p:grpSpPr>
        <p:pic>
          <p:nvPicPr>
            <p:cNvPr id="281" name="Google Shape;28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2004" y="3671675"/>
              <a:ext cx="525881" cy="52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8025" y="215002"/>
              <a:ext cx="428317" cy="4283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25"/>
          <p:cNvGrpSpPr/>
          <p:nvPr/>
        </p:nvGrpSpPr>
        <p:grpSpPr>
          <a:xfrm>
            <a:off x="-813325" y="-1380000"/>
            <a:ext cx="10422758" cy="7057509"/>
            <a:chOff x="-813325" y="-1380000"/>
            <a:chExt cx="10422758" cy="7057509"/>
          </a:xfrm>
        </p:grpSpPr>
        <p:sp>
          <p:nvSpPr>
            <p:cNvPr id="286" name="Google Shape;286;p25"/>
            <p:cNvSpPr/>
            <p:nvPr/>
          </p:nvSpPr>
          <p:spPr>
            <a:xfrm rot="-5400000">
              <a:off x="8337325" y="4405401"/>
              <a:ext cx="1358782" cy="1185435"/>
            </a:xfrm>
            <a:custGeom>
              <a:avLst/>
              <a:gdLst/>
              <a:ahLst/>
              <a:cxnLst/>
              <a:rect l="l" t="t" r="r" b="b"/>
              <a:pathLst>
                <a:path w="14368" h="12535" extrusionOk="0">
                  <a:moveTo>
                    <a:pt x="89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35"/>
                    <a:pt x="46" y="181"/>
                    <a:pt x="89" y="181"/>
                  </a:cubicBezTo>
                  <a:lnTo>
                    <a:pt x="991" y="181"/>
                  </a:lnTo>
                  <a:cubicBezTo>
                    <a:pt x="1034" y="181"/>
                    <a:pt x="1080" y="135"/>
                    <a:pt x="1080" y="92"/>
                  </a:cubicBezTo>
                  <a:cubicBezTo>
                    <a:pt x="1080" y="46"/>
                    <a:pt x="1034" y="0"/>
                    <a:pt x="991" y="0"/>
                  </a:cubicBezTo>
                  <a:close/>
                  <a:moveTo>
                    <a:pt x="2341" y="0"/>
                  </a:moveTo>
                  <a:cubicBezTo>
                    <a:pt x="2295" y="0"/>
                    <a:pt x="2249" y="46"/>
                    <a:pt x="2249" y="92"/>
                  </a:cubicBezTo>
                  <a:cubicBezTo>
                    <a:pt x="2249" y="135"/>
                    <a:pt x="2295" y="181"/>
                    <a:pt x="2341" y="181"/>
                  </a:cubicBezTo>
                  <a:lnTo>
                    <a:pt x="3240" y="181"/>
                  </a:lnTo>
                  <a:cubicBezTo>
                    <a:pt x="3286" y="181"/>
                    <a:pt x="3330" y="135"/>
                    <a:pt x="3330" y="92"/>
                  </a:cubicBezTo>
                  <a:cubicBezTo>
                    <a:pt x="3330" y="46"/>
                    <a:pt x="3286" y="0"/>
                    <a:pt x="3240" y="0"/>
                  </a:cubicBezTo>
                  <a:close/>
                  <a:moveTo>
                    <a:pt x="4590" y="0"/>
                  </a:moveTo>
                  <a:cubicBezTo>
                    <a:pt x="4545" y="0"/>
                    <a:pt x="4501" y="46"/>
                    <a:pt x="4501" y="92"/>
                  </a:cubicBezTo>
                  <a:cubicBezTo>
                    <a:pt x="4501" y="135"/>
                    <a:pt x="4545" y="181"/>
                    <a:pt x="4590" y="181"/>
                  </a:cubicBezTo>
                  <a:lnTo>
                    <a:pt x="5490" y="181"/>
                  </a:lnTo>
                  <a:cubicBezTo>
                    <a:pt x="5536" y="181"/>
                    <a:pt x="5581" y="135"/>
                    <a:pt x="5581" y="92"/>
                  </a:cubicBezTo>
                  <a:cubicBezTo>
                    <a:pt x="5581" y="46"/>
                    <a:pt x="5536" y="0"/>
                    <a:pt x="5490" y="0"/>
                  </a:cubicBezTo>
                  <a:close/>
                  <a:moveTo>
                    <a:pt x="6840" y="0"/>
                  </a:moveTo>
                  <a:cubicBezTo>
                    <a:pt x="6796" y="0"/>
                    <a:pt x="6751" y="46"/>
                    <a:pt x="6751" y="92"/>
                  </a:cubicBezTo>
                  <a:cubicBezTo>
                    <a:pt x="6751" y="135"/>
                    <a:pt x="6796" y="181"/>
                    <a:pt x="6840" y="181"/>
                  </a:cubicBezTo>
                  <a:lnTo>
                    <a:pt x="6942" y="181"/>
                  </a:lnTo>
                  <a:cubicBezTo>
                    <a:pt x="7212" y="181"/>
                    <a:pt x="7472" y="192"/>
                    <a:pt x="7731" y="227"/>
                  </a:cubicBezTo>
                  <a:cubicBezTo>
                    <a:pt x="7774" y="227"/>
                    <a:pt x="7820" y="192"/>
                    <a:pt x="7831" y="149"/>
                  </a:cubicBezTo>
                  <a:cubicBezTo>
                    <a:pt x="7831" y="92"/>
                    <a:pt x="7798" y="46"/>
                    <a:pt x="7752" y="46"/>
                  </a:cubicBezTo>
                  <a:cubicBezTo>
                    <a:pt x="7482" y="14"/>
                    <a:pt x="7212" y="0"/>
                    <a:pt x="6942" y="0"/>
                  </a:cubicBezTo>
                  <a:close/>
                  <a:moveTo>
                    <a:pt x="9064" y="314"/>
                  </a:moveTo>
                  <a:cubicBezTo>
                    <a:pt x="9020" y="314"/>
                    <a:pt x="8987" y="335"/>
                    <a:pt x="8978" y="373"/>
                  </a:cubicBezTo>
                  <a:cubicBezTo>
                    <a:pt x="8957" y="419"/>
                    <a:pt x="8989" y="473"/>
                    <a:pt x="9035" y="486"/>
                  </a:cubicBezTo>
                  <a:cubicBezTo>
                    <a:pt x="9316" y="575"/>
                    <a:pt x="9596" y="675"/>
                    <a:pt x="9867" y="800"/>
                  </a:cubicBezTo>
                  <a:cubicBezTo>
                    <a:pt x="9877" y="802"/>
                    <a:pt x="9887" y="803"/>
                    <a:pt x="9898" y="803"/>
                  </a:cubicBezTo>
                  <a:cubicBezTo>
                    <a:pt x="9936" y="803"/>
                    <a:pt x="9974" y="787"/>
                    <a:pt x="9991" y="743"/>
                  </a:cubicBezTo>
                  <a:cubicBezTo>
                    <a:pt x="10002" y="700"/>
                    <a:pt x="9991" y="654"/>
                    <a:pt x="9945" y="632"/>
                  </a:cubicBezTo>
                  <a:cubicBezTo>
                    <a:pt x="9664" y="508"/>
                    <a:pt x="9383" y="405"/>
                    <a:pt x="9092" y="316"/>
                  </a:cubicBezTo>
                  <a:cubicBezTo>
                    <a:pt x="9082" y="314"/>
                    <a:pt x="9073" y="314"/>
                    <a:pt x="9064" y="314"/>
                  </a:cubicBezTo>
                  <a:close/>
                  <a:moveTo>
                    <a:pt x="11079" y="1276"/>
                  </a:moveTo>
                  <a:cubicBezTo>
                    <a:pt x="11052" y="1276"/>
                    <a:pt x="11024" y="1291"/>
                    <a:pt x="11003" y="1318"/>
                  </a:cubicBezTo>
                  <a:cubicBezTo>
                    <a:pt x="10982" y="1364"/>
                    <a:pt x="10992" y="1418"/>
                    <a:pt x="11025" y="1442"/>
                  </a:cubicBezTo>
                  <a:cubicBezTo>
                    <a:pt x="11273" y="1610"/>
                    <a:pt x="11511" y="1791"/>
                    <a:pt x="11735" y="1993"/>
                  </a:cubicBezTo>
                  <a:cubicBezTo>
                    <a:pt x="11749" y="2007"/>
                    <a:pt x="11766" y="2013"/>
                    <a:pt x="11785" y="2013"/>
                  </a:cubicBezTo>
                  <a:cubicBezTo>
                    <a:pt x="11811" y="2013"/>
                    <a:pt x="11839" y="2001"/>
                    <a:pt x="11859" y="1982"/>
                  </a:cubicBezTo>
                  <a:cubicBezTo>
                    <a:pt x="11892" y="1947"/>
                    <a:pt x="11892" y="1890"/>
                    <a:pt x="11848" y="1858"/>
                  </a:cubicBezTo>
                  <a:cubicBezTo>
                    <a:pt x="11622" y="1656"/>
                    <a:pt x="11387" y="1464"/>
                    <a:pt x="11127" y="1296"/>
                  </a:cubicBezTo>
                  <a:cubicBezTo>
                    <a:pt x="11113" y="1282"/>
                    <a:pt x="11096" y="1276"/>
                    <a:pt x="11079" y="1276"/>
                  </a:cubicBezTo>
                  <a:close/>
                  <a:moveTo>
                    <a:pt x="12715" y="2811"/>
                  </a:moveTo>
                  <a:cubicBezTo>
                    <a:pt x="12696" y="2811"/>
                    <a:pt x="12676" y="2816"/>
                    <a:pt x="12658" y="2825"/>
                  </a:cubicBezTo>
                  <a:cubicBezTo>
                    <a:pt x="12623" y="2860"/>
                    <a:pt x="12613" y="2916"/>
                    <a:pt x="12645" y="2960"/>
                  </a:cubicBezTo>
                  <a:cubicBezTo>
                    <a:pt x="12826" y="3186"/>
                    <a:pt x="12996" y="3432"/>
                    <a:pt x="13153" y="3691"/>
                  </a:cubicBezTo>
                  <a:cubicBezTo>
                    <a:pt x="13166" y="3714"/>
                    <a:pt x="13195" y="3731"/>
                    <a:pt x="13225" y="3731"/>
                  </a:cubicBezTo>
                  <a:cubicBezTo>
                    <a:pt x="13242" y="3731"/>
                    <a:pt x="13260" y="3726"/>
                    <a:pt x="13277" y="3713"/>
                  </a:cubicBezTo>
                  <a:cubicBezTo>
                    <a:pt x="13320" y="3691"/>
                    <a:pt x="13333" y="3635"/>
                    <a:pt x="13309" y="3591"/>
                  </a:cubicBezTo>
                  <a:cubicBezTo>
                    <a:pt x="13153" y="3332"/>
                    <a:pt x="12972" y="3084"/>
                    <a:pt x="12793" y="2849"/>
                  </a:cubicBezTo>
                  <a:cubicBezTo>
                    <a:pt x="12773" y="2822"/>
                    <a:pt x="12744" y="2811"/>
                    <a:pt x="12715" y="2811"/>
                  </a:cubicBezTo>
                  <a:close/>
                  <a:moveTo>
                    <a:pt x="13818" y="4763"/>
                  </a:moveTo>
                  <a:cubicBezTo>
                    <a:pt x="13806" y="4763"/>
                    <a:pt x="13793" y="4766"/>
                    <a:pt x="13782" y="4771"/>
                  </a:cubicBezTo>
                  <a:cubicBezTo>
                    <a:pt x="13738" y="4782"/>
                    <a:pt x="13714" y="4839"/>
                    <a:pt x="13725" y="4885"/>
                  </a:cubicBezTo>
                  <a:cubicBezTo>
                    <a:pt x="13828" y="5166"/>
                    <a:pt x="13917" y="5446"/>
                    <a:pt x="13984" y="5738"/>
                  </a:cubicBezTo>
                  <a:cubicBezTo>
                    <a:pt x="13993" y="5777"/>
                    <a:pt x="14036" y="5809"/>
                    <a:pt x="14077" y="5809"/>
                  </a:cubicBezTo>
                  <a:cubicBezTo>
                    <a:pt x="14084" y="5809"/>
                    <a:pt x="14091" y="5808"/>
                    <a:pt x="14098" y="5806"/>
                  </a:cubicBezTo>
                  <a:cubicBezTo>
                    <a:pt x="14143" y="5795"/>
                    <a:pt x="14176" y="5738"/>
                    <a:pt x="14165" y="5695"/>
                  </a:cubicBezTo>
                  <a:cubicBezTo>
                    <a:pt x="14098" y="5401"/>
                    <a:pt x="14008" y="5109"/>
                    <a:pt x="13895" y="4828"/>
                  </a:cubicBezTo>
                  <a:cubicBezTo>
                    <a:pt x="13887" y="4786"/>
                    <a:pt x="13854" y="4763"/>
                    <a:pt x="13818" y="4763"/>
                  </a:cubicBezTo>
                  <a:close/>
                  <a:moveTo>
                    <a:pt x="14265" y="6953"/>
                  </a:moveTo>
                  <a:cubicBezTo>
                    <a:pt x="14211" y="6967"/>
                    <a:pt x="14176" y="6999"/>
                    <a:pt x="14176" y="7056"/>
                  </a:cubicBezTo>
                  <a:cubicBezTo>
                    <a:pt x="14187" y="7180"/>
                    <a:pt x="14187" y="7304"/>
                    <a:pt x="14187" y="7426"/>
                  </a:cubicBezTo>
                  <a:lnTo>
                    <a:pt x="14187" y="7944"/>
                  </a:lnTo>
                  <a:cubicBezTo>
                    <a:pt x="14187" y="8001"/>
                    <a:pt x="14222" y="8033"/>
                    <a:pt x="14278" y="8033"/>
                  </a:cubicBezTo>
                  <a:cubicBezTo>
                    <a:pt x="14322" y="8033"/>
                    <a:pt x="14368" y="8001"/>
                    <a:pt x="14368" y="7944"/>
                  </a:cubicBezTo>
                  <a:lnTo>
                    <a:pt x="14368" y="7426"/>
                  </a:lnTo>
                  <a:cubicBezTo>
                    <a:pt x="14368" y="7291"/>
                    <a:pt x="14368" y="7169"/>
                    <a:pt x="14357" y="7045"/>
                  </a:cubicBezTo>
                  <a:cubicBezTo>
                    <a:pt x="14357" y="6999"/>
                    <a:pt x="14311" y="6953"/>
                    <a:pt x="14265" y="6953"/>
                  </a:cubicBezTo>
                  <a:close/>
                  <a:moveTo>
                    <a:pt x="14278" y="9205"/>
                  </a:moveTo>
                  <a:cubicBezTo>
                    <a:pt x="14222" y="9205"/>
                    <a:pt x="14187" y="9248"/>
                    <a:pt x="14187" y="9294"/>
                  </a:cubicBezTo>
                  <a:lnTo>
                    <a:pt x="14187" y="10193"/>
                  </a:lnTo>
                  <a:cubicBezTo>
                    <a:pt x="14187" y="10250"/>
                    <a:pt x="14222" y="10285"/>
                    <a:pt x="14278" y="10285"/>
                  </a:cubicBezTo>
                  <a:cubicBezTo>
                    <a:pt x="14322" y="10285"/>
                    <a:pt x="14368" y="10250"/>
                    <a:pt x="14368" y="10193"/>
                  </a:cubicBezTo>
                  <a:lnTo>
                    <a:pt x="14368" y="9294"/>
                  </a:lnTo>
                  <a:cubicBezTo>
                    <a:pt x="14368" y="9248"/>
                    <a:pt x="14322" y="9205"/>
                    <a:pt x="14278" y="9205"/>
                  </a:cubicBezTo>
                  <a:close/>
                  <a:moveTo>
                    <a:pt x="14278" y="11454"/>
                  </a:moveTo>
                  <a:cubicBezTo>
                    <a:pt x="14222" y="11454"/>
                    <a:pt x="14187" y="11500"/>
                    <a:pt x="14187" y="11543"/>
                  </a:cubicBezTo>
                  <a:lnTo>
                    <a:pt x="14187" y="12445"/>
                  </a:lnTo>
                  <a:cubicBezTo>
                    <a:pt x="14187" y="12502"/>
                    <a:pt x="14222" y="12534"/>
                    <a:pt x="14278" y="12534"/>
                  </a:cubicBezTo>
                  <a:cubicBezTo>
                    <a:pt x="14322" y="12534"/>
                    <a:pt x="14368" y="12502"/>
                    <a:pt x="14368" y="12445"/>
                  </a:cubicBezTo>
                  <a:lnTo>
                    <a:pt x="14368" y="11543"/>
                  </a:lnTo>
                  <a:cubicBezTo>
                    <a:pt x="14368" y="11500"/>
                    <a:pt x="14322" y="11454"/>
                    <a:pt x="14278" y="11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 rot="10800000">
              <a:off x="-813325" y="-1380000"/>
              <a:ext cx="1376016" cy="3182435"/>
            </a:xfrm>
            <a:custGeom>
              <a:avLst/>
              <a:gdLst/>
              <a:ahLst/>
              <a:cxnLst/>
              <a:rect l="l" t="t" r="r" b="b"/>
              <a:pathLst>
                <a:path w="17328" h="40076" extrusionOk="0">
                  <a:moveTo>
                    <a:pt x="8460" y="0"/>
                  </a:moveTo>
                  <a:cubicBezTo>
                    <a:pt x="8147" y="14"/>
                    <a:pt x="7842" y="36"/>
                    <a:pt x="7561" y="68"/>
                  </a:cubicBezTo>
                  <a:cubicBezTo>
                    <a:pt x="7505" y="68"/>
                    <a:pt x="7472" y="114"/>
                    <a:pt x="7472" y="160"/>
                  </a:cubicBezTo>
                  <a:cubicBezTo>
                    <a:pt x="7482" y="209"/>
                    <a:pt x="7516" y="240"/>
                    <a:pt x="7555" y="240"/>
                  </a:cubicBezTo>
                  <a:cubicBezTo>
                    <a:pt x="7560" y="240"/>
                    <a:pt x="7566" y="239"/>
                    <a:pt x="7572" y="238"/>
                  </a:cubicBezTo>
                  <a:cubicBezTo>
                    <a:pt x="7864" y="216"/>
                    <a:pt x="8158" y="192"/>
                    <a:pt x="8460" y="181"/>
                  </a:cubicBezTo>
                  <a:cubicBezTo>
                    <a:pt x="8517" y="181"/>
                    <a:pt x="8552" y="149"/>
                    <a:pt x="8552" y="92"/>
                  </a:cubicBezTo>
                  <a:cubicBezTo>
                    <a:pt x="8552" y="46"/>
                    <a:pt x="8506" y="0"/>
                    <a:pt x="8460" y="0"/>
                  </a:cubicBezTo>
                  <a:close/>
                  <a:moveTo>
                    <a:pt x="9802" y="55"/>
                  </a:moveTo>
                  <a:cubicBezTo>
                    <a:pt x="9757" y="55"/>
                    <a:pt x="9721" y="88"/>
                    <a:pt x="9721" y="135"/>
                  </a:cubicBezTo>
                  <a:cubicBezTo>
                    <a:pt x="9711" y="181"/>
                    <a:pt x="9754" y="227"/>
                    <a:pt x="9800" y="238"/>
                  </a:cubicBezTo>
                  <a:cubicBezTo>
                    <a:pt x="10105" y="260"/>
                    <a:pt x="10396" y="316"/>
                    <a:pt x="10677" y="373"/>
                  </a:cubicBezTo>
                  <a:cubicBezTo>
                    <a:pt x="10683" y="374"/>
                    <a:pt x="10689" y="375"/>
                    <a:pt x="10695" y="375"/>
                  </a:cubicBezTo>
                  <a:cubicBezTo>
                    <a:pt x="10734" y="375"/>
                    <a:pt x="10768" y="345"/>
                    <a:pt x="10780" y="306"/>
                  </a:cubicBezTo>
                  <a:cubicBezTo>
                    <a:pt x="10791" y="249"/>
                    <a:pt x="10766" y="203"/>
                    <a:pt x="10712" y="192"/>
                  </a:cubicBezTo>
                  <a:cubicBezTo>
                    <a:pt x="10429" y="135"/>
                    <a:pt x="10126" y="92"/>
                    <a:pt x="9821" y="57"/>
                  </a:cubicBezTo>
                  <a:cubicBezTo>
                    <a:pt x="9815" y="56"/>
                    <a:pt x="9808" y="55"/>
                    <a:pt x="9802" y="55"/>
                  </a:cubicBezTo>
                  <a:close/>
                  <a:moveTo>
                    <a:pt x="6238" y="292"/>
                  </a:moveTo>
                  <a:cubicBezTo>
                    <a:pt x="6230" y="292"/>
                    <a:pt x="6221" y="293"/>
                    <a:pt x="6211" y="295"/>
                  </a:cubicBezTo>
                  <a:cubicBezTo>
                    <a:pt x="5906" y="362"/>
                    <a:pt x="5625" y="451"/>
                    <a:pt x="5345" y="540"/>
                  </a:cubicBezTo>
                  <a:cubicBezTo>
                    <a:pt x="5299" y="565"/>
                    <a:pt x="5277" y="608"/>
                    <a:pt x="5288" y="665"/>
                  </a:cubicBezTo>
                  <a:cubicBezTo>
                    <a:pt x="5308" y="703"/>
                    <a:pt x="5341" y="724"/>
                    <a:pt x="5378" y="724"/>
                  </a:cubicBezTo>
                  <a:cubicBezTo>
                    <a:pt x="5386" y="724"/>
                    <a:pt x="5393" y="723"/>
                    <a:pt x="5401" y="721"/>
                  </a:cubicBezTo>
                  <a:cubicBezTo>
                    <a:pt x="5671" y="621"/>
                    <a:pt x="5963" y="540"/>
                    <a:pt x="6257" y="462"/>
                  </a:cubicBezTo>
                  <a:cubicBezTo>
                    <a:pt x="6300" y="451"/>
                    <a:pt x="6335" y="405"/>
                    <a:pt x="6325" y="362"/>
                  </a:cubicBezTo>
                  <a:cubicBezTo>
                    <a:pt x="6313" y="315"/>
                    <a:pt x="6281" y="292"/>
                    <a:pt x="6238" y="292"/>
                  </a:cubicBezTo>
                  <a:close/>
                  <a:moveTo>
                    <a:pt x="11980" y="578"/>
                  </a:moveTo>
                  <a:cubicBezTo>
                    <a:pt x="11945" y="578"/>
                    <a:pt x="11911" y="601"/>
                    <a:pt x="11903" y="643"/>
                  </a:cubicBezTo>
                  <a:cubicBezTo>
                    <a:pt x="11881" y="689"/>
                    <a:pt x="11903" y="732"/>
                    <a:pt x="11949" y="756"/>
                  </a:cubicBezTo>
                  <a:cubicBezTo>
                    <a:pt x="12230" y="867"/>
                    <a:pt x="12500" y="991"/>
                    <a:pt x="12748" y="1137"/>
                  </a:cubicBezTo>
                  <a:cubicBezTo>
                    <a:pt x="12760" y="1144"/>
                    <a:pt x="12774" y="1147"/>
                    <a:pt x="12787" y="1147"/>
                  </a:cubicBezTo>
                  <a:cubicBezTo>
                    <a:pt x="12821" y="1147"/>
                    <a:pt x="12855" y="1128"/>
                    <a:pt x="12872" y="1105"/>
                  </a:cubicBezTo>
                  <a:cubicBezTo>
                    <a:pt x="12894" y="1059"/>
                    <a:pt x="12883" y="1002"/>
                    <a:pt x="12837" y="981"/>
                  </a:cubicBezTo>
                  <a:cubicBezTo>
                    <a:pt x="12578" y="835"/>
                    <a:pt x="12308" y="700"/>
                    <a:pt x="12016" y="586"/>
                  </a:cubicBezTo>
                  <a:cubicBezTo>
                    <a:pt x="12005" y="581"/>
                    <a:pt x="11992" y="578"/>
                    <a:pt x="11980" y="578"/>
                  </a:cubicBezTo>
                  <a:close/>
                  <a:moveTo>
                    <a:pt x="4143" y="1093"/>
                  </a:moveTo>
                  <a:cubicBezTo>
                    <a:pt x="4127" y="1093"/>
                    <a:pt x="4111" y="1097"/>
                    <a:pt x="4097" y="1105"/>
                  </a:cubicBezTo>
                  <a:cubicBezTo>
                    <a:pt x="3827" y="1251"/>
                    <a:pt x="3568" y="1418"/>
                    <a:pt x="3330" y="1588"/>
                  </a:cubicBezTo>
                  <a:cubicBezTo>
                    <a:pt x="3298" y="1610"/>
                    <a:pt x="3287" y="1666"/>
                    <a:pt x="3309" y="1712"/>
                  </a:cubicBezTo>
                  <a:cubicBezTo>
                    <a:pt x="3328" y="1738"/>
                    <a:pt x="3355" y="1748"/>
                    <a:pt x="3381" y="1748"/>
                  </a:cubicBezTo>
                  <a:cubicBezTo>
                    <a:pt x="3400" y="1748"/>
                    <a:pt x="3418" y="1743"/>
                    <a:pt x="3433" y="1734"/>
                  </a:cubicBezTo>
                  <a:cubicBezTo>
                    <a:pt x="3668" y="1566"/>
                    <a:pt x="3916" y="1407"/>
                    <a:pt x="4186" y="1261"/>
                  </a:cubicBezTo>
                  <a:cubicBezTo>
                    <a:pt x="4232" y="1240"/>
                    <a:pt x="4243" y="1183"/>
                    <a:pt x="4219" y="1137"/>
                  </a:cubicBezTo>
                  <a:cubicBezTo>
                    <a:pt x="4204" y="1108"/>
                    <a:pt x="4174" y="1093"/>
                    <a:pt x="4143" y="1093"/>
                  </a:cubicBezTo>
                  <a:close/>
                  <a:moveTo>
                    <a:pt x="13905" y="1722"/>
                  </a:moveTo>
                  <a:cubicBezTo>
                    <a:pt x="13881" y="1722"/>
                    <a:pt x="13856" y="1732"/>
                    <a:pt x="13839" y="1755"/>
                  </a:cubicBezTo>
                  <a:cubicBezTo>
                    <a:pt x="13804" y="1791"/>
                    <a:pt x="13817" y="1847"/>
                    <a:pt x="13850" y="1880"/>
                  </a:cubicBezTo>
                  <a:cubicBezTo>
                    <a:pt x="14087" y="2071"/>
                    <a:pt x="14301" y="2274"/>
                    <a:pt x="14503" y="2487"/>
                  </a:cubicBezTo>
                  <a:cubicBezTo>
                    <a:pt x="14519" y="2505"/>
                    <a:pt x="14542" y="2514"/>
                    <a:pt x="14566" y="2514"/>
                  </a:cubicBezTo>
                  <a:cubicBezTo>
                    <a:pt x="14590" y="2514"/>
                    <a:pt x="14615" y="2505"/>
                    <a:pt x="14638" y="2487"/>
                  </a:cubicBezTo>
                  <a:cubicBezTo>
                    <a:pt x="14671" y="2455"/>
                    <a:pt x="14671" y="2398"/>
                    <a:pt x="14638" y="2363"/>
                  </a:cubicBezTo>
                  <a:cubicBezTo>
                    <a:pt x="14425" y="2139"/>
                    <a:pt x="14209" y="1936"/>
                    <a:pt x="13963" y="1745"/>
                  </a:cubicBezTo>
                  <a:cubicBezTo>
                    <a:pt x="13947" y="1730"/>
                    <a:pt x="13926" y="1722"/>
                    <a:pt x="13905" y="1722"/>
                  </a:cubicBezTo>
                  <a:close/>
                  <a:moveTo>
                    <a:pt x="2359" y="2452"/>
                  </a:moveTo>
                  <a:cubicBezTo>
                    <a:pt x="2335" y="2452"/>
                    <a:pt x="2312" y="2460"/>
                    <a:pt x="2296" y="2476"/>
                  </a:cubicBezTo>
                  <a:cubicBezTo>
                    <a:pt x="2083" y="2701"/>
                    <a:pt x="1880" y="2927"/>
                    <a:pt x="1699" y="3162"/>
                  </a:cubicBezTo>
                  <a:cubicBezTo>
                    <a:pt x="1678" y="3208"/>
                    <a:pt x="1678" y="3265"/>
                    <a:pt x="1721" y="3286"/>
                  </a:cubicBezTo>
                  <a:cubicBezTo>
                    <a:pt x="1735" y="3301"/>
                    <a:pt x="1754" y="3307"/>
                    <a:pt x="1772" y="3307"/>
                  </a:cubicBezTo>
                  <a:cubicBezTo>
                    <a:pt x="1799" y="3307"/>
                    <a:pt x="1826" y="3295"/>
                    <a:pt x="1845" y="3276"/>
                  </a:cubicBezTo>
                  <a:cubicBezTo>
                    <a:pt x="2026" y="3052"/>
                    <a:pt x="2218" y="2825"/>
                    <a:pt x="2431" y="2601"/>
                  </a:cubicBezTo>
                  <a:cubicBezTo>
                    <a:pt x="2463" y="2566"/>
                    <a:pt x="2463" y="2512"/>
                    <a:pt x="2431" y="2476"/>
                  </a:cubicBezTo>
                  <a:cubicBezTo>
                    <a:pt x="2408" y="2460"/>
                    <a:pt x="2382" y="2452"/>
                    <a:pt x="2359" y="2452"/>
                  </a:cubicBezTo>
                  <a:close/>
                  <a:moveTo>
                    <a:pt x="15431" y="3373"/>
                  </a:moveTo>
                  <a:cubicBezTo>
                    <a:pt x="15412" y="3373"/>
                    <a:pt x="15394" y="3379"/>
                    <a:pt x="15381" y="3389"/>
                  </a:cubicBezTo>
                  <a:cubicBezTo>
                    <a:pt x="15335" y="3421"/>
                    <a:pt x="15324" y="3478"/>
                    <a:pt x="15357" y="3511"/>
                  </a:cubicBezTo>
                  <a:cubicBezTo>
                    <a:pt x="15527" y="3759"/>
                    <a:pt x="15683" y="4018"/>
                    <a:pt x="15829" y="4267"/>
                  </a:cubicBezTo>
                  <a:cubicBezTo>
                    <a:pt x="15845" y="4295"/>
                    <a:pt x="15876" y="4310"/>
                    <a:pt x="15907" y="4310"/>
                  </a:cubicBezTo>
                  <a:cubicBezTo>
                    <a:pt x="15923" y="4310"/>
                    <a:pt x="15939" y="4306"/>
                    <a:pt x="15953" y="4299"/>
                  </a:cubicBezTo>
                  <a:cubicBezTo>
                    <a:pt x="15999" y="4277"/>
                    <a:pt x="16010" y="4221"/>
                    <a:pt x="15988" y="4175"/>
                  </a:cubicBezTo>
                  <a:cubicBezTo>
                    <a:pt x="15843" y="3929"/>
                    <a:pt x="15683" y="3670"/>
                    <a:pt x="15505" y="3411"/>
                  </a:cubicBezTo>
                  <a:cubicBezTo>
                    <a:pt x="15485" y="3384"/>
                    <a:pt x="15457" y="3373"/>
                    <a:pt x="15431" y="3373"/>
                  </a:cubicBezTo>
                  <a:close/>
                  <a:moveTo>
                    <a:pt x="1037" y="4265"/>
                  </a:moveTo>
                  <a:cubicBezTo>
                    <a:pt x="1008" y="4265"/>
                    <a:pt x="984" y="4281"/>
                    <a:pt x="968" y="4310"/>
                  </a:cubicBezTo>
                  <a:cubicBezTo>
                    <a:pt x="811" y="4591"/>
                    <a:pt x="687" y="4861"/>
                    <a:pt x="573" y="5131"/>
                  </a:cubicBezTo>
                  <a:cubicBezTo>
                    <a:pt x="552" y="5177"/>
                    <a:pt x="573" y="5233"/>
                    <a:pt x="619" y="5244"/>
                  </a:cubicBezTo>
                  <a:cubicBezTo>
                    <a:pt x="631" y="5250"/>
                    <a:pt x="644" y="5252"/>
                    <a:pt x="657" y="5252"/>
                  </a:cubicBezTo>
                  <a:cubicBezTo>
                    <a:pt x="693" y="5252"/>
                    <a:pt x="728" y="5232"/>
                    <a:pt x="744" y="5198"/>
                  </a:cubicBezTo>
                  <a:cubicBezTo>
                    <a:pt x="843" y="4942"/>
                    <a:pt x="968" y="4672"/>
                    <a:pt x="1127" y="4388"/>
                  </a:cubicBezTo>
                  <a:cubicBezTo>
                    <a:pt x="1149" y="4356"/>
                    <a:pt x="1127" y="4299"/>
                    <a:pt x="1081" y="4277"/>
                  </a:cubicBezTo>
                  <a:cubicBezTo>
                    <a:pt x="1066" y="4269"/>
                    <a:pt x="1051" y="4265"/>
                    <a:pt x="1037" y="4265"/>
                  </a:cubicBezTo>
                  <a:close/>
                  <a:moveTo>
                    <a:pt x="16508" y="5348"/>
                  </a:moveTo>
                  <a:cubicBezTo>
                    <a:pt x="16496" y="5348"/>
                    <a:pt x="16484" y="5351"/>
                    <a:pt x="16472" y="5357"/>
                  </a:cubicBezTo>
                  <a:cubicBezTo>
                    <a:pt x="16426" y="5379"/>
                    <a:pt x="16404" y="5425"/>
                    <a:pt x="16415" y="5468"/>
                  </a:cubicBezTo>
                  <a:cubicBezTo>
                    <a:pt x="16539" y="5762"/>
                    <a:pt x="16639" y="6054"/>
                    <a:pt x="16731" y="6313"/>
                  </a:cubicBezTo>
                  <a:cubicBezTo>
                    <a:pt x="16740" y="6351"/>
                    <a:pt x="16780" y="6373"/>
                    <a:pt x="16819" y="6373"/>
                  </a:cubicBezTo>
                  <a:cubicBezTo>
                    <a:pt x="16826" y="6373"/>
                    <a:pt x="16834" y="6372"/>
                    <a:pt x="16842" y="6370"/>
                  </a:cubicBezTo>
                  <a:cubicBezTo>
                    <a:pt x="16887" y="6359"/>
                    <a:pt x="16923" y="6302"/>
                    <a:pt x="16898" y="6257"/>
                  </a:cubicBezTo>
                  <a:cubicBezTo>
                    <a:pt x="16820" y="5987"/>
                    <a:pt x="16707" y="5706"/>
                    <a:pt x="16585" y="5401"/>
                  </a:cubicBezTo>
                  <a:cubicBezTo>
                    <a:pt x="16567" y="5369"/>
                    <a:pt x="16540" y="5348"/>
                    <a:pt x="16508" y="5348"/>
                  </a:cubicBezTo>
                  <a:close/>
                  <a:moveTo>
                    <a:pt x="236" y="6356"/>
                  </a:moveTo>
                  <a:cubicBezTo>
                    <a:pt x="191" y="6356"/>
                    <a:pt x="156" y="6388"/>
                    <a:pt x="147" y="6427"/>
                  </a:cubicBezTo>
                  <a:cubicBezTo>
                    <a:pt x="47" y="6832"/>
                    <a:pt x="12" y="7145"/>
                    <a:pt x="1" y="7337"/>
                  </a:cubicBezTo>
                  <a:cubicBezTo>
                    <a:pt x="1" y="7383"/>
                    <a:pt x="33" y="7426"/>
                    <a:pt x="90" y="7426"/>
                  </a:cubicBezTo>
                  <a:cubicBezTo>
                    <a:pt x="136" y="7426"/>
                    <a:pt x="182" y="7393"/>
                    <a:pt x="182" y="7337"/>
                  </a:cubicBezTo>
                  <a:cubicBezTo>
                    <a:pt x="193" y="7169"/>
                    <a:pt x="225" y="6864"/>
                    <a:pt x="317" y="6470"/>
                  </a:cubicBezTo>
                  <a:cubicBezTo>
                    <a:pt x="338" y="6427"/>
                    <a:pt x="303" y="6370"/>
                    <a:pt x="260" y="6359"/>
                  </a:cubicBezTo>
                  <a:cubicBezTo>
                    <a:pt x="252" y="6357"/>
                    <a:pt x="244" y="6356"/>
                    <a:pt x="236" y="6356"/>
                  </a:cubicBezTo>
                  <a:close/>
                  <a:moveTo>
                    <a:pt x="17171" y="7504"/>
                  </a:moveTo>
                  <a:cubicBezTo>
                    <a:pt x="17163" y="7504"/>
                    <a:pt x="17155" y="7505"/>
                    <a:pt x="17147" y="7507"/>
                  </a:cubicBezTo>
                  <a:cubicBezTo>
                    <a:pt x="17101" y="7518"/>
                    <a:pt x="17068" y="7561"/>
                    <a:pt x="17079" y="7607"/>
                  </a:cubicBezTo>
                  <a:cubicBezTo>
                    <a:pt x="17101" y="7731"/>
                    <a:pt x="17125" y="7820"/>
                    <a:pt x="17125" y="7887"/>
                  </a:cubicBezTo>
                  <a:cubicBezTo>
                    <a:pt x="17136" y="7923"/>
                    <a:pt x="17136" y="7944"/>
                    <a:pt x="17136" y="7955"/>
                  </a:cubicBezTo>
                  <a:cubicBezTo>
                    <a:pt x="17147" y="7966"/>
                    <a:pt x="17147" y="7966"/>
                    <a:pt x="17147" y="7979"/>
                  </a:cubicBezTo>
                  <a:lnTo>
                    <a:pt x="17147" y="8484"/>
                  </a:lnTo>
                  <a:cubicBezTo>
                    <a:pt x="17147" y="8541"/>
                    <a:pt x="17179" y="8573"/>
                    <a:pt x="17236" y="8573"/>
                  </a:cubicBezTo>
                  <a:cubicBezTo>
                    <a:pt x="17282" y="8573"/>
                    <a:pt x="17328" y="8541"/>
                    <a:pt x="17328" y="8484"/>
                  </a:cubicBezTo>
                  <a:lnTo>
                    <a:pt x="17328" y="7966"/>
                  </a:lnTo>
                  <a:lnTo>
                    <a:pt x="17328" y="7955"/>
                  </a:lnTo>
                  <a:cubicBezTo>
                    <a:pt x="17328" y="7955"/>
                    <a:pt x="17303" y="7820"/>
                    <a:pt x="17260" y="7574"/>
                  </a:cubicBezTo>
                  <a:cubicBezTo>
                    <a:pt x="17249" y="7535"/>
                    <a:pt x="17215" y="7504"/>
                    <a:pt x="17171" y="7504"/>
                  </a:cubicBezTo>
                  <a:close/>
                  <a:moveTo>
                    <a:pt x="90" y="8608"/>
                  </a:moveTo>
                  <a:cubicBezTo>
                    <a:pt x="33" y="8608"/>
                    <a:pt x="1" y="8641"/>
                    <a:pt x="1" y="8697"/>
                  </a:cubicBezTo>
                  <a:lnTo>
                    <a:pt x="1" y="9599"/>
                  </a:lnTo>
                  <a:cubicBezTo>
                    <a:pt x="1" y="9653"/>
                    <a:pt x="33" y="9688"/>
                    <a:pt x="90" y="9688"/>
                  </a:cubicBezTo>
                  <a:cubicBezTo>
                    <a:pt x="136" y="9688"/>
                    <a:pt x="182" y="9653"/>
                    <a:pt x="182" y="9599"/>
                  </a:cubicBezTo>
                  <a:lnTo>
                    <a:pt x="182" y="8697"/>
                  </a:lnTo>
                  <a:cubicBezTo>
                    <a:pt x="182" y="8641"/>
                    <a:pt x="136" y="8608"/>
                    <a:pt x="90" y="8608"/>
                  </a:cubicBezTo>
                  <a:close/>
                  <a:moveTo>
                    <a:pt x="17236" y="9745"/>
                  </a:moveTo>
                  <a:cubicBezTo>
                    <a:pt x="17179" y="9745"/>
                    <a:pt x="17147" y="9788"/>
                    <a:pt x="17147" y="9834"/>
                  </a:cubicBezTo>
                  <a:lnTo>
                    <a:pt x="17147" y="10733"/>
                  </a:lnTo>
                  <a:cubicBezTo>
                    <a:pt x="17147" y="10790"/>
                    <a:pt x="17179" y="10825"/>
                    <a:pt x="17236" y="10825"/>
                  </a:cubicBezTo>
                  <a:cubicBezTo>
                    <a:pt x="17282" y="10825"/>
                    <a:pt x="17328" y="10790"/>
                    <a:pt x="17328" y="10733"/>
                  </a:cubicBezTo>
                  <a:lnTo>
                    <a:pt x="17328" y="9834"/>
                  </a:lnTo>
                  <a:cubicBezTo>
                    <a:pt x="17328" y="9788"/>
                    <a:pt x="17282" y="9745"/>
                    <a:pt x="17236" y="9745"/>
                  </a:cubicBezTo>
                  <a:close/>
                  <a:moveTo>
                    <a:pt x="90" y="10868"/>
                  </a:moveTo>
                  <a:cubicBezTo>
                    <a:pt x="33" y="10868"/>
                    <a:pt x="1" y="10903"/>
                    <a:pt x="1" y="10960"/>
                  </a:cubicBezTo>
                  <a:lnTo>
                    <a:pt x="1" y="11859"/>
                  </a:lnTo>
                  <a:cubicBezTo>
                    <a:pt x="1" y="11905"/>
                    <a:pt x="33" y="11948"/>
                    <a:pt x="90" y="11948"/>
                  </a:cubicBezTo>
                  <a:cubicBezTo>
                    <a:pt x="136" y="11948"/>
                    <a:pt x="182" y="11905"/>
                    <a:pt x="182" y="11859"/>
                  </a:cubicBezTo>
                  <a:lnTo>
                    <a:pt x="182" y="10960"/>
                  </a:lnTo>
                  <a:cubicBezTo>
                    <a:pt x="182" y="10903"/>
                    <a:pt x="136" y="10868"/>
                    <a:pt x="90" y="10868"/>
                  </a:cubicBezTo>
                  <a:close/>
                  <a:moveTo>
                    <a:pt x="17236" y="11994"/>
                  </a:moveTo>
                  <a:cubicBezTo>
                    <a:pt x="17179" y="11994"/>
                    <a:pt x="17147" y="12040"/>
                    <a:pt x="17147" y="12083"/>
                  </a:cubicBezTo>
                  <a:lnTo>
                    <a:pt x="17147" y="12985"/>
                  </a:lnTo>
                  <a:cubicBezTo>
                    <a:pt x="17147" y="13042"/>
                    <a:pt x="17179" y="13074"/>
                    <a:pt x="17236" y="13074"/>
                  </a:cubicBezTo>
                  <a:cubicBezTo>
                    <a:pt x="17282" y="13074"/>
                    <a:pt x="17328" y="13042"/>
                    <a:pt x="17328" y="12985"/>
                  </a:cubicBezTo>
                  <a:lnTo>
                    <a:pt x="17328" y="12083"/>
                  </a:lnTo>
                  <a:cubicBezTo>
                    <a:pt x="17328" y="12040"/>
                    <a:pt x="17282" y="11994"/>
                    <a:pt x="17236" y="11994"/>
                  </a:cubicBezTo>
                  <a:close/>
                  <a:moveTo>
                    <a:pt x="90" y="13120"/>
                  </a:moveTo>
                  <a:cubicBezTo>
                    <a:pt x="33" y="13120"/>
                    <a:pt x="1" y="13163"/>
                    <a:pt x="1" y="13209"/>
                  </a:cubicBezTo>
                  <a:lnTo>
                    <a:pt x="1" y="14108"/>
                  </a:lnTo>
                  <a:cubicBezTo>
                    <a:pt x="1" y="14165"/>
                    <a:pt x="33" y="14200"/>
                    <a:pt x="90" y="14200"/>
                  </a:cubicBezTo>
                  <a:cubicBezTo>
                    <a:pt x="136" y="14200"/>
                    <a:pt x="182" y="14165"/>
                    <a:pt x="182" y="14108"/>
                  </a:cubicBezTo>
                  <a:lnTo>
                    <a:pt x="182" y="13209"/>
                  </a:lnTo>
                  <a:cubicBezTo>
                    <a:pt x="182" y="13163"/>
                    <a:pt x="136" y="13120"/>
                    <a:pt x="90" y="13120"/>
                  </a:cubicBezTo>
                  <a:close/>
                  <a:moveTo>
                    <a:pt x="17236" y="14243"/>
                  </a:moveTo>
                  <a:cubicBezTo>
                    <a:pt x="17179" y="14243"/>
                    <a:pt x="17147" y="14289"/>
                    <a:pt x="17147" y="14335"/>
                  </a:cubicBezTo>
                  <a:lnTo>
                    <a:pt x="17147" y="15234"/>
                  </a:lnTo>
                  <a:cubicBezTo>
                    <a:pt x="17147" y="15291"/>
                    <a:pt x="17179" y="15324"/>
                    <a:pt x="17236" y="15324"/>
                  </a:cubicBezTo>
                  <a:cubicBezTo>
                    <a:pt x="17282" y="15324"/>
                    <a:pt x="17328" y="15291"/>
                    <a:pt x="17328" y="15234"/>
                  </a:cubicBezTo>
                  <a:lnTo>
                    <a:pt x="17328" y="14335"/>
                  </a:lnTo>
                  <a:cubicBezTo>
                    <a:pt x="17328" y="14289"/>
                    <a:pt x="17282" y="14243"/>
                    <a:pt x="17236" y="14243"/>
                  </a:cubicBezTo>
                  <a:close/>
                  <a:moveTo>
                    <a:pt x="90" y="15380"/>
                  </a:moveTo>
                  <a:cubicBezTo>
                    <a:pt x="33" y="15380"/>
                    <a:pt x="1" y="15415"/>
                    <a:pt x="1" y="15472"/>
                  </a:cubicBezTo>
                  <a:lnTo>
                    <a:pt x="1" y="16371"/>
                  </a:lnTo>
                  <a:cubicBezTo>
                    <a:pt x="1" y="16417"/>
                    <a:pt x="33" y="16460"/>
                    <a:pt x="90" y="16460"/>
                  </a:cubicBezTo>
                  <a:cubicBezTo>
                    <a:pt x="136" y="16460"/>
                    <a:pt x="182" y="16417"/>
                    <a:pt x="182" y="16371"/>
                  </a:cubicBezTo>
                  <a:lnTo>
                    <a:pt x="182" y="15472"/>
                  </a:lnTo>
                  <a:cubicBezTo>
                    <a:pt x="182" y="15415"/>
                    <a:pt x="136" y="15380"/>
                    <a:pt x="90" y="15380"/>
                  </a:cubicBezTo>
                  <a:close/>
                  <a:moveTo>
                    <a:pt x="17236" y="16495"/>
                  </a:moveTo>
                  <a:cubicBezTo>
                    <a:pt x="17179" y="16495"/>
                    <a:pt x="17147" y="16539"/>
                    <a:pt x="17147" y="16584"/>
                  </a:cubicBezTo>
                  <a:lnTo>
                    <a:pt x="17147" y="17484"/>
                  </a:lnTo>
                  <a:cubicBezTo>
                    <a:pt x="17147" y="17540"/>
                    <a:pt x="17179" y="17575"/>
                    <a:pt x="17236" y="17575"/>
                  </a:cubicBezTo>
                  <a:cubicBezTo>
                    <a:pt x="17282" y="17575"/>
                    <a:pt x="17328" y="17540"/>
                    <a:pt x="17328" y="17484"/>
                  </a:cubicBezTo>
                  <a:lnTo>
                    <a:pt x="17328" y="16584"/>
                  </a:lnTo>
                  <a:cubicBezTo>
                    <a:pt x="17328" y="16539"/>
                    <a:pt x="17282" y="16495"/>
                    <a:pt x="17236" y="16495"/>
                  </a:cubicBezTo>
                  <a:close/>
                  <a:moveTo>
                    <a:pt x="90" y="17632"/>
                  </a:moveTo>
                  <a:cubicBezTo>
                    <a:pt x="33" y="17632"/>
                    <a:pt x="1" y="17675"/>
                    <a:pt x="1" y="17721"/>
                  </a:cubicBezTo>
                  <a:lnTo>
                    <a:pt x="1" y="18620"/>
                  </a:lnTo>
                  <a:cubicBezTo>
                    <a:pt x="1" y="18677"/>
                    <a:pt x="33" y="18712"/>
                    <a:pt x="90" y="18712"/>
                  </a:cubicBezTo>
                  <a:cubicBezTo>
                    <a:pt x="136" y="18712"/>
                    <a:pt x="182" y="18677"/>
                    <a:pt x="182" y="18620"/>
                  </a:cubicBezTo>
                  <a:lnTo>
                    <a:pt x="182" y="17721"/>
                  </a:lnTo>
                  <a:cubicBezTo>
                    <a:pt x="182" y="17675"/>
                    <a:pt x="136" y="17632"/>
                    <a:pt x="90" y="17632"/>
                  </a:cubicBezTo>
                  <a:close/>
                  <a:moveTo>
                    <a:pt x="17236" y="18745"/>
                  </a:moveTo>
                  <a:cubicBezTo>
                    <a:pt x="17179" y="18745"/>
                    <a:pt x="17147" y="18790"/>
                    <a:pt x="17147" y="18834"/>
                  </a:cubicBezTo>
                  <a:lnTo>
                    <a:pt x="17147" y="19736"/>
                  </a:lnTo>
                  <a:cubicBezTo>
                    <a:pt x="17147" y="19792"/>
                    <a:pt x="17179" y="19825"/>
                    <a:pt x="17236" y="19825"/>
                  </a:cubicBezTo>
                  <a:cubicBezTo>
                    <a:pt x="17282" y="19825"/>
                    <a:pt x="17328" y="19792"/>
                    <a:pt x="17328" y="19736"/>
                  </a:cubicBezTo>
                  <a:lnTo>
                    <a:pt x="17328" y="18834"/>
                  </a:lnTo>
                  <a:cubicBezTo>
                    <a:pt x="17328" y="18790"/>
                    <a:pt x="17282" y="18745"/>
                    <a:pt x="17236" y="18745"/>
                  </a:cubicBezTo>
                  <a:close/>
                  <a:moveTo>
                    <a:pt x="90" y="19892"/>
                  </a:moveTo>
                  <a:cubicBezTo>
                    <a:pt x="33" y="19892"/>
                    <a:pt x="1" y="19927"/>
                    <a:pt x="1" y="19981"/>
                  </a:cubicBezTo>
                  <a:lnTo>
                    <a:pt x="1" y="20883"/>
                  </a:lnTo>
                  <a:cubicBezTo>
                    <a:pt x="1" y="20926"/>
                    <a:pt x="33" y="20972"/>
                    <a:pt x="90" y="20972"/>
                  </a:cubicBezTo>
                  <a:cubicBezTo>
                    <a:pt x="136" y="20972"/>
                    <a:pt x="182" y="20926"/>
                    <a:pt x="182" y="20883"/>
                  </a:cubicBezTo>
                  <a:lnTo>
                    <a:pt x="182" y="19981"/>
                  </a:lnTo>
                  <a:cubicBezTo>
                    <a:pt x="182" y="19927"/>
                    <a:pt x="136" y="19892"/>
                    <a:pt x="90" y="19892"/>
                  </a:cubicBezTo>
                  <a:close/>
                  <a:moveTo>
                    <a:pt x="17236" y="20994"/>
                  </a:moveTo>
                  <a:cubicBezTo>
                    <a:pt x="17179" y="20994"/>
                    <a:pt x="17147" y="21040"/>
                    <a:pt x="17147" y="21086"/>
                  </a:cubicBezTo>
                  <a:lnTo>
                    <a:pt x="17147" y="21985"/>
                  </a:lnTo>
                  <a:cubicBezTo>
                    <a:pt x="17147" y="22041"/>
                    <a:pt x="17179" y="22074"/>
                    <a:pt x="17236" y="22074"/>
                  </a:cubicBezTo>
                  <a:cubicBezTo>
                    <a:pt x="17282" y="22074"/>
                    <a:pt x="17328" y="22041"/>
                    <a:pt x="17328" y="21985"/>
                  </a:cubicBezTo>
                  <a:lnTo>
                    <a:pt x="17328" y="21086"/>
                  </a:lnTo>
                  <a:cubicBezTo>
                    <a:pt x="17328" y="21040"/>
                    <a:pt x="17282" y="20994"/>
                    <a:pt x="17236" y="20994"/>
                  </a:cubicBezTo>
                  <a:close/>
                  <a:moveTo>
                    <a:pt x="90" y="22141"/>
                  </a:moveTo>
                  <a:cubicBezTo>
                    <a:pt x="33" y="22141"/>
                    <a:pt x="1" y="22187"/>
                    <a:pt x="1" y="22233"/>
                  </a:cubicBezTo>
                  <a:lnTo>
                    <a:pt x="1" y="23143"/>
                  </a:lnTo>
                  <a:cubicBezTo>
                    <a:pt x="1" y="23189"/>
                    <a:pt x="33" y="23235"/>
                    <a:pt x="90" y="23235"/>
                  </a:cubicBezTo>
                  <a:cubicBezTo>
                    <a:pt x="136" y="23235"/>
                    <a:pt x="182" y="23189"/>
                    <a:pt x="182" y="23143"/>
                  </a:cubicBezTo>
                  <a:lnTo>
                    <a:pt x="182" y="22233"/>
                  </a:lnTo>
                  <a:cubicBezTo>
                    <a:pt x="182" y="22187"/>
                    <a:pt x="136" y="22141"/>
                    <a:pt x="90" y="22141"/>
                  </a:cubicBezTo>
                  <a:close/>
                  <a:moveTo>
                    <a:pt x="17236" y="23246"/>
                  </a:moveTo>
                  <a:cubicBezTo>
                    <a:pt x="17179" y="23246"/>
                    <a:pt x="17147" y="23289"/>
                    <a:pt x="17147" y="23335"/>
                  </a:cubicBezTo>
                  <a:lnTo>
                    <a:pt x="17147" y="24234"/>
                  </a:lnTo>
                  <a:cubicBezTo>
                    <a:pt x="17147" y="24291"/>
                    <a:pt x="17179" y="24326"/>
                    <a:pt x="17236" y="24326"/>
                  </a:cubicBezTo>
                  <a:cubicBezTo>
                    <a:pt x="17282" y="24326"/>
                    <a:pt x="17328" y="24291"/>
                    <a:pt x="17328" y="24234"/>
                  </a:cubicBezTo>
                  <a:lnTo>
                    <a:pt x="17328" y="23335"/>
                  </a:lnTo>
                  <a:cubicBezTo>
                    <a:pt x="17328" y="23289"/>
                    <a:pt x="17282" y="23246"/>
                    <a:pt x="17236" y="23246"/>
                  </a:cubicBezTo>
                  <a:close/>
                  <a:moveTo>
                    <a:pt x="17236" y="25495"/>
                  </a:moveTo>
                  <a:cubicBezTo>
                    <a:pt x="17179" y="25495"/>
                    <a:pt x="17147" y="25541"/>
                    <a:pt x="17147" y="25584"/>
                  </a:cubicBezTo>
                  <a:lnTo>
                    <a:pt x="17147" y="26486"/>
                  </a:lnTo>
                  <a:cubicBezTo>
                    <a:pt x="17147" y="26542"/>
                    <a:pt x="17179" y="26575"/>
                    <a:pt x="17236" y="26575"/>
                  </a:cubicBezTo>
                  <a:cubicBezTo>
                    <a:pt x="17282" y="26575"/>
                    <a:pt x="17328" y="26542"/>
                    <a:pt x="17328" y="26486"/>
                  </a:cubicBezTo>
                  <a:lnTo>
                    <a:pt x="17328" y="25584"/>
                  </a:lnTo>
                  <a:cubicBezTo>
                    <a:pt x="17328" y="25541"/>
                    <a:pt x="17282" y="25495"/>
                    <a:pt x="17236" y="25495"/>
                  </a:cubicBezTo>
                  <a:close/>
                  <a:moveTo>
                    <a:pt x="17236" y="27744"/>
                  </a:moveTo>
                  <a:cubicBezTo>
                    <a:pt x="17179" y="27744"/>
                    <a:pt x="17147" y="27790"/>
                    <a:pt x="17147" y="27836"/>
                  </a:cubicBezTo>
                  <a:lnTo>
                    <a:pt x="17147" y="28735"/>
                  </a:lnTo>
                  <a:cubicBezTo>
                    <a:pt x="17147" y="28792"/>
                    <a:pt x="17179" y="28824"/>
                    <a:pt x="17236" y="28824"/>
                  </a:cubicBezTo>
                  <a:cubicBezTo>
                    <a:pt x="17282" y="28824"/>
                    <a:pt x="17328" y="28792"/>
                    <a:pt x="17328" y="28735"/>
                  </a:cubicBezTo>
                  <a:lnTo>
                    <a:pt x="17328" y="27836"/>
                  </a:lnTo>
                  <a:cubicBezTo>
                    <a:pt x="17328" y="27790"/>
                    <a:pt x="17282" y="27744"/>
                    <a:pt x="17236" y="27744"/>
                  </a:cubicBezTo>
                  <a:close/>
                  <a:moveTo>
                    <a:pt x="17236" y="29996"/>
                  </a:moveTo>
                  <a:cubicBezTo>
                    <a:pt x="17179" y="29996"/>
                    <a:pt x="17147" y="30039"/>
                    <a:pt x="17147" y="30085"/>
                  </a:cubicBezTo>
                  <a:lnTo>
                    <a:pt x="17147" y="30984"/>
                  </a:lnTo>
                  <a:cubicBezTo>
                    <a:pt x="17147" y="31041"/>
                    <a:pt x="17179" y="31076"/>
                    <a:pt x="17236" y="31076"/>
                  </a:cubicBezTo>
                  <a:cubicBezTo>
                    <a:pt x="17282" y="31076"/>
                    <a:pt x="17328" y="31041"/>
                    <a:pt x="17328" y="30984"/>
                  </a:cubicBezTo>
                  <a:lnTo>
                    <a:pt x="17328" y="30085"/>
                  </a:lnTo>
                  <a:cubicBezTo>
                    <a:pt x="17328" y="30039"/>
                    <a:pt x="17282" y="29996"/>
                    <a:pt x="17236" y="29996"/>
                  </a:cubicBezTo>
                  <a:close/>
                  <a:moveTo>
                    <a:pt x="17236" y="32245"/>
                  </a:moveTo>
                  <a:cubicBezTo>
                    <a:pt x="17179" y="32245"/>
                    <a:pt x="17147" y="32291"/>
                    <a:pt x="17147" y="32334"/>
                  </a:cubicBezTo>
                  <a:lnTo>
                    <a:pt x="17147" y="33236"/>
                  </a:lnTo>
                  <a:cubicBezTo>
                    <a:pt x="17147" y="33293"/>
                    <a:pt x="17179" y="33325"/>
                    <a:pt x="17236" y="33325"/>
                  </a:cubicBezTo>
                  <a:cubicBezTo>
                    <a:pt x="17282" y="33325"/>
                    <a:pt x="17328" y="33293"/>
                    <a:pt x="17328" y="33236"/>
                  </a:cubicBezTo>
                  <a:lnTo>
                    <a:pt x="17328" y="32334"/>
                  </a:lnTo>
                  <a:cubicBezTo>
                    <a:pt x="17328" y="32291"/>
                    <a:pt x="17282" y="32245"/>
                    <a:pt x="17236" y="32245"/>
                  </a:cubicBezTo>
                  <a:close/>
                  <a:moveTo>
                    <a:pt x="17236" y="34494"/>
                  </a:moveTo>
                  <a:cubicBezTo>
                    <a:pt x="17179" y="34494"/>
                    <a:pt x="17147" y="34540"/>
                    <a:pt x="17147" y="34586"/>
                  </a:cubicBezTo>
                  <a:lnTo>
                    <a:pt x="17147" y="35485"/>
                  </a:lnTo>
                  <a:cubicBezTo>
                    <a:pt x="17147" y="35542"/>
                    <a:pt x="17179" y="35574"/>
                    <a:pt x="17236" y="35574"/>
                  </a:cubicBezTo>
                  <a:cubicBezTo>
                    <a:pt x="17282" y="35574"/>
                    <a:pt x="17328" y="35542"/>
                    <a:pt x="17328" y="35485"/>
                  </a:cubicBezTo>
                  <a:lnTo>
                    <a:pt x="17328" y="34586"/>
                  </a:lnTo>
                  <a:cubicBezTo>
                    <a:pt x="17328" y="34540"/>
                    <a:pt x="17282" y="34494"/>
                    <a:pt x="17236" y="34494"/>
                  </a:cubicBezTo>
                  <a:close/>
                  <a:moveTo>
                    <a:pt x="17236" y="36746"/>
                  </a:moveTo>
                  <a:cubicBezTo>
                    <a:pt x="17179" y="36746"/>
                    <a:pt x="17147" y="36789"/>
                    <a:pt x="17147" y="36835"/>
                  </a:cubicBezTo>
                  <a:lnTo>
                    <a:pt x="17147" y="37734"/>
                  </a:lnTo>
                  <a:cubicBezTo>
                    <a:pt x="17147" y="37791"/>
                    <a:pt x="17179" y="37826"/>
                    <a:pt x="17236" y="37826"/>
                  </a:cubicBezTo>
                  <a:cubicBezTo>
                    <a:pt x="17282" y="37826"/>
                    <a:pt x="17328" y="37791"/>
                    <a:pt x="17328" y="37734"/>
                  </a:cubicBezTo>
                  <a:lnTo>
                    <a:pt x="17328" y="36835"/>
                  </a:lnTo>
                  <a:cubicBezTo>
                    <a:pt x="17328" y="36789"/>
                    <a:pt x="17282" y="36746"/>
                    <a:pt x="17236" y="36746"/>
                  </a:cubicBezTo>
                  <a:close/>
                  <a:moveTo>
                    <a:pt x="17236" y="38995"/>
                  </a:moveTo>
                  <a:cubicBezTo>
                    <a:pt x="17179" y="38995"/>
                    <a:pt x="17147" y="39041"/>
                    <a:pt x="17147" y="39085"/>
                  </a:cubicBezTo>
                  <a:lnTo>
                    <a:pt x="17147" y="39986"/>
                  </a:lnTo>
                  <a:cubicBezTo>
                    <a:pt x="17147" y="40043"/>
                    <a:pt x="17179" y="40075"/>
                    <a:pt x="17236" y="40075"/>
                  </a:cubicBezTo>
                  <a:cubicBezTo>
                    <a:pt x="17282" y="40075"/>
                    <a:pt x="17328" y="40043"/>
                    <a:pt x="17328" y="39986"/>
                  </a:cubicBezTo>
                  <a:lnTo>
                    <a:pt x="17328" y="39085"/>
                  </a:lnTo>
                  <a:cubicBezTo>
                    <a:pt x="17328" y="39041"/>
                    <a:pt x="17282" y="38995"/>
                    <a:pt x="17236" y="38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25"/>
          <p:cNvGrpSpPr/>
          <p:nvPr/>
        </p:nvGrpSpPr>
        <p:grpSpPr>
          <a:xfrm>
            <a:off x="148454" y="1429093"/>
            <a:ext cx="8752024" cy="3270850"/>
            <a:chOff x="148454" y="1429093"/>
            <a:chExt cx="8752024" cy="3270850"/>
          </a:xfrm>
        </p:grpSpPr>
        <p:pic>
          <p:nvPicPr>
            <p:cNvPr id="289" name="Google Shape;289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24000" y="4283809"/>
              <a:ext cx="476478" cy="4161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8454" y="1429093"/>
              <a:ext cx="414235" cy="4142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-465434" y="-1487675"/>
            <a:ext cx="10265458" cy="6698709"/>
            <a:chOff x="-465434" y="-1487675"/>
            <a:chExt cx="10265458" cy="6698709"/>
          </a:xfrm>
        </p:grpSpPr>
        <p:sp>
          <p:nvSpPr>
            <p:cNvPr id="50" name="Google Shape;50;p6"/>
            <p:cNvSpPr/>
            <p:nvPr/>
          </p:nvSpPr>
          <p:spPr>
            <a:xfrm rot="5400000" flipH="1">
              <a:off x="-552108" y="3938926"/>
              <a:ext cx="1358782" cy="1185435"/>
            </a:xfrm>
            <a:custGeom>
              <a:avLst/>
              <a:gdLst/>
              <a:ahLst/>
              <a:cxnLst/>
              <a:rect l="l" t="t" r="r" b="b"/>
              <a:pathLst>
                <a:path w="14368" h="12535" extrusionOk="0">
                  <a:moveTo>
                    <a:pt x="89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35"/>
                    <a:pt x="46" y="181"/>
                    <a:pt x="89" y="181"/>
                  </a:cubicBezTo>
                  <a:lnTo>
                    <a:pt x="991" y="181"/>
                  </a:lnTo>
                  <a:cubicBezTo>
                    <a:pt x="1034" y="181"/>
                    <a:pt x="1080" y="135"/>
                    <a:pt x="1080" y="92"/>
                  </a:cubicBezTo>
                  <a:cubicBezTo>
                    <a:pt x="1080" y="46"/>
                    <a:pt x="1034" y="0"/>
                    <a:pt x="991" y="0"/>
                  </a:cubicBezTo>
                  <a:close/>
                  <a:moveTo>
                    <a:pt x="2341" y="0"/>
                  </a:moveTo>
                  <a:cubicBezTo>
                    <a:pt x="2295" y="0"/>
                    <a:pt x="2249" y="46"/>
                    <a:pt x="2249" y="92"/>
                  </a:cubicBezTo>
                  <a:cubicBezTo>
                    <a:pt x="2249" y="135"/>
                    <a:pt x="2295" y="181"/>
                    <a:pt x="2341" y="181"/>
                  </a:cubicBezTo>
                  <a:lnTo>
                    <a:pt x="3240" y="181"/>
                  </a:lnTo>
                  <a:cubicBezTo>
                    <a:pt x="3286" y="181"/>
                    <a:pt x="3330" y="135"/>
                    <a:pt x="3330" y="92"/>
                  </a:cubicBezTo>
                  <a:cubicBezTo>
                    <a:pt x="3330" y="46"/>
                    <a:pt x="3286" y="0"/>
                    <a:pt x="3240" y="0"/>
                  </a:cubicBezTo>
                  <a:close/>
                  <a:moveTo>
                    <a:pt x="4590" y="0"/>
                  </a:moveTo>
                  <a:cubicBezTo>
                    <a:pt x="4545" y="0"/>
                    <a:pt x="4501" y="46"/>
                    <a:pt x="4501" y="92"/>
                  </a:cubicBezTo>
                  <a:cubicBezTo>
                    <a:pt x="4501" y="135"/>
                    <a:pt x="4545" y="181"/>
                    <a:pt x="4590" y="181"/>
                  </a:cubicBezTo>
                  <a:lnTo>
                    <a:pt x="5490" y="181"/>
                  </a:lnTo>
                  <a:cubicBezTo>
                    <a:pt x="5536" y="181"/>
                    <a:pt x="5581" y="135"/>
                    <a:pt x="5581" y="92"/>
                  </a:cubicBezTo>
                  <a:cubicBezTo>
                    <a:pt x="5581" y="46"/>
                    <a:pt x="5536" y="0"/>
                    <a:pt x="5490" y="0"/>
                  </a:cubicBezTo>
                  <a:close/>
                  <a:moveTo>
                    <a:pt x="6840" y="0"/>
                  </a:moveTo>
                  <a:cubicBezTo>
                    <a:pt x="6796" y="0"/>
                    <a:pt x="6751" y="46"/>
                    <a:pt x="6751" y="92"/>
                  </a:cubicBezTo>
                  <a:cubicBezTo>
                    <a:pt x="6751" y="135"/>
                    <a:pt x="6796" y="181"/>
                    <a:pt x="6840" y="181"/>
                  </a:cubicBezTo>
                  <a:lnTo>
                    <a:pt x="6942" y="181"/>
                  </a:lnTo>
                  <a:cubicBezTo>
                    <a:pt x="7212" y="181"/>
                    <a:pt x="7472" y="192"/>
                    <a:pt x="7731" y="227"/>
                  </a:cubicBezTo>
                  <a:cubicBezTo>
                    <a:pt x="7774" y="227"/>
                    <a:pt x="7820" y="192"/>
                    <a:pt x="7831" y="149"/>
                  </a:cubicBezTo>
                  <a:cubicBezTo>
                    <a:pt x="7831" y="92"/>
                    <a:pt x="7798" y="46"/>
                    <a:pt x="7752" y="46"/>
                  </a:cubicBezTo>
                  <a:cubicBezTo>
                    <a:pt x="7482" y="14"/>
                    <a:pt x="7212" y="0"/>
                    <a:pt x="6942" y="0"/>
                  </a:cubicBezTo>
                  <a:close/>
                  <a:moveTo>
                    <a:pt x="9064" y="314"/>
                  </a:moveTo>
                  <a:cubicBezTo>
                    <a:pt x="9020" y="314"/>
                    <a:pt x="8987" y="335"/>
                    <a:pt x="8978" y="373"/>
                  </a:cubicBezTo>
                  <a:cubicBezTo>
                    <a:pt x="8957" y="419"/>
                    <a:pt x="8989" y="473"/>
                    <a:pt x="9035" y="486"/>
                  </a:cubicBezTo>
                  <a:cubicBezTo>
                    <a:pt x="9316" y="575"/>
                    <a:pt x="9596" y="675"/>
                    <a:pt x="9867" y="800"/>
                  </a:cubicBezTo>
                  <a:cubicBezTo>
                    <a:pt x="9877" y="802"/>
                    <a:pt x="9887" y="803"/>
                    <a:pt x="9898" y="803"/>
                  </a:cubicBezTo>
                  <a:cubicBezTo>
                    <a:pt x="9936" y="803"/>
                    <a:pt x="9974" y="787"/>
                    <a:pt x="9991" y="743"/>
                  </a:cubicBezTo>
                  <a:cubicBezTo>
                    <a:pt x="10002" y="700"/>
                    <a:pt x="9991" y="654"/>
                    <a:pt x="9945" y="632"/>
                  </a:cubicBezTo>
                  <a:cubicBezTo>
                    <a:pt x="9664" y="508"/>
                    <a:pt x="9383" y="405"/>
                    <a:pt x="9092" y="316"/>
                  </a:cubicBezTo>
                  <a:cubicBezTo>
                    <a:pt x="9082" y="314"/>
                    <a:pt x="9073" y="314"/>
                    <a:pt x="9064" y="314"/>
                  </a:cubicBezTo>
                  <a:close/>
                  <a:moveTo>
                    <a:pt x="11079" y="1276"/>
                  </a:moveTo>
                  <a:cubicBezTo>
                    <a:pt x="11052" y="1276"/>
                    <a:pt x="11024" y="1291"/>
                    <a:pt x="11003" y="1318"/>
                  </a:cubicBezTo>
                  <a:cubicBezTo>
                    <a:pt x="10982" y="1364"/>
                    <a:pt x="10992" y="1418"/>
                    <a:pt x="11025" y="1442"/>
                  </a:cubicBezTo>
                  <a:cubicBezTo>
                    <a:pt x="11273" y="1610"/>
                    <a:pt x="11511" y="1791"/>
                    <a:pt x="11735" y="1993"/>
                  </a:cubicBezTo>
                  <a:cubicBezTo>
                    <a:pt x="11749" y="2007"/>
                    <a:pt x="11766" y="2013"/>
                    <a:pt x="11785" y="2013"/>
                  </a:cubicBezTo>
                  <a:cubicBezTo>
                    <a:pt x="11811" y="2013"/>
                    <a:pt x="11839" y="2001"/>
                    <a:pt x="11859" y="1982"/>
                  </a:cubicBezTo>
                  <a:cubicBezTo>
                    <a:pt x="11892" y="1947"/>
                    <a:pt x="11892" y="1890"/>
                    <a:pt x="11848" y="1858"/>
                  </a:cubicBezTo>
                  <a:cubicBezTo>
                    <a:pt x="11622" y="1656"/>
                    <a:pt x="11387" y="1464"/>
                    <a:pt x="11127" y="1296"/>
                  </a:cubicBezTo>
                  <a:cubicBezTo>
                    <a:pt x="11113" y="1282"/>
                    <a:pt x="11096" y="1276"/>
                    <a:pt x="11079" y="1276"/>
                  </a:cubicBezTo>
                  <a:close/>
                  <a:moveTo>
                    <a:pt x="12715" y="2811"/>
                  </a:moveTo>
                  <a:cubicBezTo>
                    <a:pt x="12696" y="2811"/>
                    <a:pt x="12676" y="2816"/>
                    <a:pt x="12658" y="2825"/>
                  </a:cubicBezTo>
                  <a:cubicBezTo>
                    <a:pt x="12623" y="2860"/>
                    <a:pt x="12613" y="2916"/>
                    <a:pt x="12645" y="2960"/>
                  </a:cubicBezTo>
                  <a:cubicBezTo>
                    <a:pt x="12826" y="3186"/>
                    <a:pt x="12996" y="3432"/>
                    <a:pt x="13153" y="3691"/>
                  </a:cubicBezTo>
                  <a:cubicBezTo>
                    <a:pt x="13166" y="3714"/>
                    <a:pt x="13195" y="3731"/>
                    <a:pt x="13225" y="3731"/>
                  </a:cubicBezTo>
                  <a:cubicBezTo>
                    <a:pt x="13242" y="3731"/>
                    <a:pt x="13260" y="3726"/>
                    <a:pt x="13277" y="3713"/>
                  </a:cubicBezTo>
                  <a:cubicBezTo>
                    <a:pt x="13320" y="3691"/>
                    <a:pt x="13333" y="3635"/>
                    <a:pt x="13309" y="3591"/>
                  </a:cubicBezTo>
                  <a:cubicBezTo>
                    <a:pt x="13153" y="3332"/>
                    <a:pt x="12972" y="3084"/>
                    <a:pt x="12793" y="2849"/>
                  </a:cubicBezTo>
                  <a:cubicBezTo>
                    <a:pt x="12773" y="2822"/>
                    <a:pt x="12744" y="2811"/>
                    <a:pt x="12715" y="2811"/>
                  </a:cubicBezTo>
                  <a:close/>
                  <a:moveTo>
                    <a:pt x="13818" y="4763"/>
                  </a:moveTo>
                  <a:cubicBezTo>
                    <a:pt x="13806" y="4763"/>
                    <a:pt x="13793" y="4766"/>
                    <a:pt x="13782" y="4771"/>
                  </a:cubicBezTo>
                  <a:cubicBezTo>
                    <a:pt x="13738" y="4782"/>
                    <a:pt x="13714" y="4839"/>
                    <a:pt x="13725" y="4885"/>
                  </a:cubicBezTo>
                  <a:cubicBezTo>
                    <a:pt x="13828" y="5166"/>
                    <a:pt x="13917" y="5446"/>
                    <a:pt x="13984" y="5738"/>
                  </a:cubicBezTo>
                  <a:cubicBezTo>
                    <a:pt x="13993" y="5777"/>
                    <a:pt x="14036" y="5809"/>
                    <a:pt x="14077" y="5809"/>
                  </a:cubicBezTo>
                  <a:cubicBezTo>
                    <a:pt x="14084" y="5809"/>
                    <a:pt x="14091" y="5808"/>
                    <a:pt x="14098" y="5806"/>
                  </a:cubicBezTo>
                  <a:cubicBezTo>
                    <a:pt x="14143" y="5795"/>
                    <a:pt x="14176" y="5738"/>
                    <a:pt x="14165" y="5695"/>
                  </a:cubicBezTo>
                  <a:cubicBezTo>
                    <a:pt x="14098" y="5401"/>
                    <a:pt x="14008" y="5109"/>
                    <a:pt x="13895" y="4828"/>
                  </a:cubicBezTo>
                  <a:cubicBezTo>
                    <a:pt x="13887" y="4786"/>
                    <a:pt x="13854" y="4763"/>
                    <a:pt x="13818" y="4763"/>
                  </a:cubicBezTo>
                  <a:close/>
                  <a:moveTo>
                    <a:pt x="14265" y="6953"/>
                  </a:moveTo>
                  <a:cubicBezTo>
                    <a:pt x="14211" y="6967"/>
                    <a:pt x="14176" y="6999"/>
                    <a:pt x="14176" y="7056"/>
                  </a:cubicBezTo>
                  <a:cubicBezTo>
                    <a:pt x="14187" y="7180"/>
                    <a:pt x="14187" y="7304"/>
                    <a:pt x="14187" y="7426"/>
                  </a:cubicBezTo>
                  <a:lnTo>
                    <a:pt x="14187" y="7944"/>
                  </a:lnTo>
                  <a:cubicBezTo>
                    <a:pt x="14187" y="8001"/>
                    <a:pt x="14222" y="8033"/>
                    <a:pt x="14278" y="8033"/>
                  </a:cubicBezTo>
                  <a:cubicBezTo>
                    <a:pt x="14322" y="8033"/>
                    <a:pt x="14368" y="8001"/>
                    <a:pt x="14368" y="7944"/>
                  </a:cubicBezTo>
                  <a:lnTo>
                    <a:pt x="14368" y="7426"/>
                  </a:lnTo>
                  <a:cubicBezTo>
                    <a:pt x="14368" y="7291"/>
                    <a:pt x="14368" y="7169"/>
                    <a:pt x="14357" y="7045"/>
                  </a:cubicBezTo>
                  <a:cubicBezTo>
                    <a:pt x="14357" y="6999"/>
                    <a:pt x="14311" y="6953"/>
                    <a:pt x="14265" y="6953"/>
                  </a:cubicBezTo>
                  <a:close/>
                  <a:moveTo>
                    <a:pt x="14278" y="9205"/>
                  </a:moveTo>
                  <a:cubicBezTo>
                    <a:pt x="14222" y="9205"/>
                    <a:pt x="14187" y="9248"/>
                    <a:pt x="14187" y="9294"/>
                  </a:cubicBezTo>
                  <a:lnTo>
                    <a:pt x="14187" y="10193"/>
                  </a:lnTo>
                  <a:cubicBezTo>
                    <a:pt x="14187" y="10250"/>
                    <a:pt x="14222" y="10285"/>
                    <a:pt x="14278" y="10285"/>
                  </a:cubicBezTo>
                  <a:cubicBezTo>
                    <a:pt x="14322" y="10285"/>
                    <a:pt x="14368" y="10250"/>
                    <a:pt x="14368" y="10193"/>
                  </a:cubicBezTo>
                  <a:lnTo>
                    <a:pt x="14368" y="9294"/>
                  </a:lnTo>
                  <a:cubicBezTo>
                    <a:pt x="14368" y="9248"/>
                    <a:pt x="14322" y="9205"/>
                    <a:pt x="14278" y="9205"/>
                  </a:cubicBezTo>
                  <a:close/>
                  <a:moveTo>
                    <a:pt x="14278" y="11454"/>
                  </a:moveTo>
                  <a:cubicBezTo>
                    <a:pt x="14222" y="11454"/>
                    <a:pt x="14187" y="11500"/>
                    <a:pt x="14187" y="11543"/>
                  </a:cubicBezTo>
                  <a:lnTo>
                    <a:pt x="14187" y="12445"/>
                  </a:lnTo>
                  <a:cubicBezTo>
                    <a:pt x="14187" y="12502"/>
                    <a:pt x="14222" y="12534"/>
                    <a:pt x="14278" y="12534"/>
                  </a:cubicBezTo>
                  <a:cubicBezTo>
                    <a:pt x="14322" y="12534"/>
                    <a:pt x="14368" y="12502"/>
                    <a:pt x="14368" y="12445"/>
                  </a:cubicBezTo>
                  <a:lnTo>
                    <a:pt x="14368" y="11543"/>
                  </a:lnTo>
                  <a:cubicBezTo>
                    <a:pt x="14368" y="11500"/>
                    <a:pt x="14322" y="11454"/>
                    <a:pt x="14278" y="11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4008" y="-1487675"/>
              <a:ext cx="1376016" cy="3182435"/>
            </a:xfrm>
            <a:custGeom>
              <a:avLst/>
              <a:gdLst/>
              <a:ahLst/>
              <a:cxnLst/>
              <a:rect l="l" t="t" r="r" b="b"/>
              <a:pathLst>
                <a:path w="17328" h="40076" extrusionOk="0">
                  <a:moveTo>
                    <a:pt x="8460" y="0"/>
                  </a:moveTo>
                  <a:cubicBezTo>
                    <a:pt x="8147" y="14"/>
                    <a:pt x="7842" y="36"/>
                    <a:pt x="7561" y="68"/>
                  </a:cubicBezTo>
                  <a:cubicBezTo>
                    <a:pt x="7505" y="68"/>
                    <a:pt x="7472" y="114"/>
                    <a:pt x="7472" y="160"/>
                  </a:cubicBezTo>
                  <a:cubicBezTo>
                    <a:pt x="7482" y="209"/>
                    <a:pt x="7516" y="240"/>
                    <a:pt x="7555" y="240"/>
                  </a:cubicBezTo>
                  <a:cubicBezTo>
                    <a:pt x="7560" y="240"/>
                    <a:pt x="7566" y="239"/>
                    <a:pt x="7572" y="238"/>
                  </a:cubicBezTo>
                  <a:cubicBezTo>
                    <a:pt x="7864" y="216"/>
                    <a:pt x="8158" y="192"/>
                    <a:pt x="8460" y="181"/>
                  </a:cubicBezTo>
                  <a:cubicBezTo>
                    <a:pt x="8517" y="181"/>
                    <a:pt x="8552" y="149"/>
                    <a:pt x="8552" y="92"/>
                  </a:cubicBezTo>
                  <a:cubicBezTo>
                    <a:pt x="8552" y="46"/>
                    <a:pt x="8506" y="0"/>
                    <a:pt x="8460" y="0"/>
                  </a:cubicBezTo>
                  <a:close/>
                  <a:moveTo>
                    <a:pt x="9802" y="55"/>
                  </a:moveTo>
                  <a:cubicBezTo>
                    <a:pt x="9757" y="55"/>
                    <a:pt x="9721" y="88"/>
                    <a:pt x="9721" y="135"/>
                  </a:cubicBezTo>
                  <a:cubicBezTo>
                    <a:pt x="9711" y="181"/>
                    <a:pt x="9754" y="227"/>
                    <a:pt x="9800" y="238"/>
                  </a:cubicBezTo>
                  <a:cubicBezTo>
                    <a:pt x="10105" y="260"/>
                    <a:pt x="10396" y="316"/>
                    <a:pt x="10677" y="373"/>
                  </a:cubicBezTo>
                  <a:cubicBezTo>
                    <a:pt x="10683" y="374"/>
                    <a:pt x="10689" y="375"/>
                    <a:pt x="10695" y="375"/>
                  </a:cubicBezTo>
                  <a:cubicBezTo>
                    <a:pt x="10734" y="375"/>
                    <a:pt x="10768" y="345"/>
                    <a:pt x="10780" y="306"/>
                  </a:cubicBezTo>
                  <a:cubicBezTo>
                    <a:pt x="10791" y="249"/>
                    <a:pt x="10766" y="203"/>
                    <a:pt x="10712" y="192"/>
                  </a:cubicBezTo>
                  <a:cubicBezTo>
                    <a:pt x="10429" y="135"/>
                    <a:pt x="10126" y="92"/>
                    <a:pt x="9821" y="57"/>
                  </a:cubicBezTo>
                  <a:cubicBezTo>
                    <a:pt x="9815" y="56"/>
                    <a:pt x="9808" y="55"/>
                    <a:pt x="9802" y="55"/>
                  </a:cubicBezTo>
                  <a:close/>
                  <a:moveTo>
                    <a:pt x="6238" y="292"/>
                  </a:moveTo>
                  <a:cubicBezTo>
                    <a:pt x="6230" y="292"/>
                    <a:pt x="6221" y="293"/>
                    <a:pt x="6211" y="295"/>
                  </a:cubicBezTo>
                  <a:cubicBezTo>
                    <a:pt x="5906" y="362"/>
                    <a:pt x="5625" y="451"/>
                    <a:pt x="5345" y="540"/>
                  </a:cubicBezTo>
                  <a:cubicBezTo>
                    <a:pt x="5299" y="565"/>
                    <a:pt x="5277" y="608"/>
                    <a:pt x="5288" y="665"/>
                  </a:cubicBezTo>
                  <a:cubicBezTo>
                    <a:pt x="5308" y="703"/>
                    <a:pt x="5341" y="724"/>
                    <a:pt x="5378" y="724"/>
                  </a:cubicBezTo>
                  <a:cubicBezTo>
                    <a:pt x="5386" y="724"/>
                    <a:pt x="5393" y="723"/>
                    <a:pt x="5401" y="721"/>
                  </a:cubicBezTo>
                  <a:cubicBezTo>
                    <a:pt x="5671" y="621"/>
                    <a:pt x="5963" y="540"/>
                    <a:pt x="6257" y="462"/>
                  </a:cubicBezTo>
                  <a:cubicBezTo>
                    <a:pt x="6300" y="451"/>
                    <a:pt x="6335" y="405"/>
                    <a:pt x="6325" y="362"/>
                  </a:cubicBezTo>
                  <a:cubicBezTo>
                    <a:pt x="6313" y="315"/>
                    <a:pt x="6281" y="292"/>
                    <a:pt x="6238" y="292"/>
                  </a:cubicBezTo>
                  <a:close/>
                  <a:moveTo>
                    <a:pt x="11980" y="578"/>
                  </a:moveTo>
                  <a:cubicBezTo>
                    <a:pt x="11945" y="578"/>
                    <a:pt x="11911" y="601"/>
                    <a:pt x="11903" y="643"/>
                  </a:cubicBezTo>
                  <a:cubicBezTo>
                    <a:pt x="11881" y="689"/>
                    <a:pt x="11903" y="732"/>
                    <a:pt x="11949" y="756"/>
                  </a:cubicBezTo>
                  <a:cubicBezTo>
                    <a:pt x="12230" y="867"/>
                    <a:pt x="12500" y="991"/>
                    <a:pt x="12748" y="1137"/>
                  </a:cubicBezTo>
                  <a:cubicBezTo>
                    <a:pt x="12760" y="1144"/>
                    <a:pt x="12774" y="1147"/>
                    <a:pt x="12787" y="1147"/>
                  </a:cubicBezTo>
                  <a:cubicBezTo>
                    <a:pt x="12821" y="1147"/>
                    <a:pt x="12855" y="1128"/>
                    <a:pt x="12872" y="1105"/>
                  </a:cubicBezTo>
                  <a:cubicBezTo>
                    <a:pt x="12894" y="1059"/>
                    <a:pt x="12883" y="1002"/>
                    <a:pt x="12837" y="981"/>
                  </a:cubicBezTo>
                  <a:cubicBezTo>
                    <a:pt x="12578" y="835"/>
                    <a:pt x="12308" y="700"/>
                    <a:pt x="12016" y="586"/>
                  </a:cubicBezTo>
                  <a:cubicBezTo>
                    <a:pt x="12005" y="581"/>
                    <a:pt x="11992" y="578"/>
                    <a:pt x="11980" y="578"/>
                  </a:cubicBezTo>
                  <a:close/>
                  <a:moveTo>
                    <a:pt x="4143" y="1093"/>
                  </a:moveTo>
                  <a:cubicBezTo>
                    <a:pt x="4127" y="1093"/>
                    <a:pt x="4111" y="1097"/>
                    <a:pt x="4097" y="1105"/>
                  </a:cubicBezTo>
                  <a:cubicBezTo>
                    <a:pt x="3827" y="1251"/>
                    <a:pt x="3568" y="1418"/>
                    <a:pt x="3330" y="1588"/>
                  </a:cubicBezTo>
                  <a:cubicBezTo>
                    <a:pt x="3298" y="1610"/>
                    <a:pt x="3287" y="1666"/>
                    <a:pt x="3309" y="1712"/>
                  </a:cubicBezTo>
                  <a:cubicBezTo>
                    <a:pt x="3328" y="1738"/>
                    <a:pt x="3355" y="1748"/>
                    <a:pt x="3381" y="1748"/>
                  </a:cubicBezTo>
                  <a:cubicBezTo>
                    <a:pt x="3400" y="1748"/>
                    <a:pt x="3418" y="1743"/>
                    <a:pt x="3433" y="1734"/>
                  </a:cubicBezTo>
                  <a:cubicBezTo>
                    <a:pt x="3668" y="1566"/>
                    <a:pt x="3916" y="1407"/>
                    <a:pt x="4186" y="1261"/>
                  </a:cubicBezTo>
                  <a:cubicBezTo>
                    <a:pt x="4232" y="1240"/>
                    <a:pt x="4243" y="1183"/>
                    <a:pt x="4219" y="1137"/>
                  </a:cubicBezTo>
                  <a:cubicBezTo>
                    <a:pt x="4204" y="1108"/>
                    <a:pt x="4174" y="1093"/>
                    <a:pt x="4143" y="1093"/>
                  </a:cubicBezTo>
                  <a:close/>
                  <a:moveTo>
                    <a:pt x="13905" y="1722"/>
                  </a:moveTo>
                  <a:cubicBezTo>
                    <a:pt x="13881" y="1722"/>
                    <a:pt x="13856" y="1732"/>
                    <a:pt x="13839" y="1755"/>
                  </a:cubicBezTo>
                  <a:cubicBezTo>
                    <a:pt x="13804" y="1791"/>
                    <a:pt x="13817" y="1847"/>
                    <a:pt x="13850" y="1880"/>
                  </a:cubicBezTo>
                  <a:cubicBezTo>
                    <a:pt x="14087" y="2071"/>
                    <a:pt x="14301" y="2274"/>
                    <a:pt x="14503" y="2487"/>
                  </a:cubicBezTo>
                  <a:cubicBezTo>
                    <a:pt x="14519" y="2505"/>
                    <a:pt x="14542" y="2514"/>
                    <a:pt x="14566" y="2514"/>
                  </a:cubicBezTo>
                  <a:cubicBezTo>
                    <a:pt x="14590" y="2514"/>
                    <a:pt x="14615" y="2505"/>
                    <a:pt x="14638" y="2487"/>
                  </a:cubicBezTo>
                  <a:cubicBezTo>
                    <a:pt x="14671" y="2455"/>
                    <a:pt x="14671" y="2398"/>
                    <a:pt x="14638" y="2363"/>
                  </a:cubicBezTo>
                  <a:cubicBezTo>
                    <a:pt x="14425" y="2139"/>
                    <a:pt x="14209" y="1936"/>
                    <a:pt x="13963" y="1745"/>
                  </a:cubicBezTo>
                  <a:cubicBezTo>
                    <a:pt x="13947" y="1730"/>
                    <a:pt x="13926" y="1722"/>
                    <a:pt x="13905" y="1722"/>
                  </a:cubicBezTo>
                  <a:close/>
                  <a:moveTo>
                    <a:pt x="2359" y="2452"/>
                  </a:moveTo>
                  <a:cubicBezTo>
                    <a:pt x="2335" y="2452"/>
                    <a:pt x="2312" y="2460"/>
                    <a:pt x="2296" y="2476"/>
                  </a:cubicBezTo>
                  <a:cubicBezTo>
                    <a:pt x="2083" y="2701"/>
                    <a:pt x="1880" y="2927"/>
                    <a:pt x="1699" y="3162"/>
                  </a:cubicBezTo>
                  <a:cubicBezTo>
                    <a:pt x="1678" y="3208"/>
                    <a:pt x="1678" y="3265"/>
                    <a:pt x="1721" y="3286"/>
                  </a:cubicBezTo>
                  <a:cubicBezTo>
                    <a:pt x="1735" y="3301"/>
                    <a:pt x="1754" y="3307"/>
                    <a:pt x="1772" y="3307"/>
                  </a:cubicBezTo>
                  <a:cubicBezTo>
                    <a:pt x="1799" y="3307"/>
                    <a:pt x="1826" y="3295"/>
                    <a:pt x="1845" y="3276"/>
                  </a:cubicBezTo>
                  <a:cubicBezTo>
                    <a:pt x="2026" y="3052"/>
                    <a:pt x="2218" y="2825"/>
                    <a:pt x="2431" y="2601"/>
                  </a:cubicBezTo>
                  <a:cubicBezTo>
                    <a:pt x="2463" y="2566"/>
                    <a:pt x="2463" y="2512"/>
                    <a:pt x="2431" y="2476"/>
                  </a:cubicBezTo>
                  <a:cubicBezTo>
                    <a:pt x="2408" y="2460"/>
                    <a:pt x="2382" y="2452"/>
                    <a:pt x="2359" y="2452"/>
                  </a:cubicBezTo>
                  <a:close/>
                  <a:moveTo>
                    <a:pt x="15431" y="3373"/>
                  </a:moveTo>
                  <a:cubicBezTo>
                    <a:pt x="15412" y="3373"/>
                    <a:pt x="15394" y="3379"/>
                    <a:pt x="15381" y="3389"/>
                  </a:cubicBezTo>
                  <a:cubicBezTo>
                    <a:pt x="15335" y="3421"/>
                    <a:pt x="15324" y="3478"/>
                    <a:pt x="15357" y="3511"/>
                  </a:cubicBezTo>
                  <a:cubicBezTo>
                    <a:pt x="15527" y="3759"/>
                    <a:pt x="15683" y="4018"/>
                    <a:pt x="15829" y="4267"/>
                  </a:cubicBezTo>
                  <a:cubicBezTo>
                    <a:pt x="15845" y="4295"/>
                    <a:pt x="15876" y="4310"/>
                    <a:pt x="15907" y="4310"/>
                  </a:cubicBezTo>
                  <a:cubicBezTo>
                    <a:pt x="15923" y="4310"/>
                    <a:pt x="15939" y="4306"/>
                    <a:pt x="15953" y="4299"/>
                  </a:cubicBezTo>
                  <a:cubicBezTo>
                    <a:pt x="15999" y="4277"/>
                    <a:pt x="16010" y="4221"/>
                    <a:pt x="15988" y="4175"/>
                  </a:cubicBezTo>
                  <a:cubicBezTo>
                    <a:pt x="15843" y="3929"/>
                    <a:pt x="15683" y="3670"/>
                    <a:pt x="15505" y="3411"/>
                  </a:cubicBezTo>
                  <a:cubicBezTo>
                    <a:pt x="15485" y="3384"/>
                    <a:pt x="15457" y="3373"/>
                    <a:pt x="15431" y="3373"/>
                  </a:cubicBezTo>
                  <a:close/>
                  <a:moveTo>
                    <a:pt x="1037" y="4265"/>
                  </a:moveTo>
                  <a:cubicBezTo>
                    <a:pt x="1008" y="4265"/>
                    <a:pt x="984" y="4281"/>
                    <a:pt x="968" y="4310"/>
                  </a:cubicBezTo>
                  <a:cubicBezTo>
                    <a:pt x="811" y="4591"/>
                    <a:pt x="687" y="4861"/>
                    <a:pt x="573" y="5131"/>
                  </a:cubicBezTo>
                  <a:cubicBezTo>
                    <a:pt x="552" y="5177"/>
                    <a:pt x="573" y="5233"/>
                    <a:pt x="619" y="5244"/>
                  </a:cubicBezTo>
                  <a:cubicBezTo>
                    <a:pt x="631" y="5250"/>
                    <a:pt x="644" y="5252"/>
                    <a:pt x="657" y="5252"/>
                  </a:cubicBezTo>
                  <a:cubicBezTo>
                    <a:pt x="693" y="5252"/>
                    <a:pt x="728" y="5232"/>
                    <a:pt x="744" y="5198"/>
                  </a:cubicBezTo>
                  <a:cubicBezTo>
                    <a:pt x="843" y="4942"/>
                    <a:pt x="968" y="4672"/>
                    <a:pt x="1127" y="4388"/>
                  </a:cubicBezTo>
                  <a:cubicBezTo>
                    <a:pt x="1149" y="4356"/>
                    <a:pt x="1127" y="4299"/>
                    <a:pt x="1081" y="4277"/>
                  </a:cubicBezTo>
                  <a:cubicBezTo>
                    <a:pt x="1066" y="4269"/>
                    <a:pt x="1051" y="4265"/>
                    <a:pt x="1037" y="4265"/>
                  </a:cubicBezTo>
                  <a:close/>
                  <a:moveTo>
                    <a:pt x="16508" y="5348"/>
                  </a:moveTo>
                  <a:cubicBezTo>
                    <a:pt x="16496" y="5348"/>
                    <a:pt x="16484" y="5351"/>
                    <a:pt x="16472" y="5357"/>
                  </a:cubicBezTo>
                  <a:cubicBezTo>
                    <a:pt x="16426" y="5379"/>
                    <a:pt x="16404" y="5425"/>
                    <a:pt x="16415" y="5468"/>
                  </a:cubicBezTo>
                  <a:cubicBezTo>
                    <a:pt x="16539" y="5762"/>
                    <a:pt x="16639" y="6054"/>
                    <a:pt x="16731" y="6313"/>
                  </a:cubicBezTo>
                  <a:cubicBezTo>
                    <a:pt x="16740" y="6351"/>
                    <a:pt x="16780" y="6373"/>
                    <a:pt x="16819" y="6373"/>
                  </a:cubicBezTo>
                  <a:cubicBezTo>
                    <a:pt x="16826" y="6373"/>
                    <a:pt x="16834" y="6372"/>
                    <a:pt x="16842" y="6370"/>
                  </a:cubicBezTo>
                  <a:cubicBezTo>
                    <a:pt x="16887" y="6359"/>
                    <a:pt x="16923" y="6302"/>
                    <a:pt x="16898" y="6257"/>
                  </a:cubicBezTo>
                  <a:cubicBezTo>
                    <a:pt x="16820" y="5987"/>
                    <a:pt x="16707" y="5706"/>
                    <a:pt x="16585" y="5401"/>
                  </a:cubicBezTo>
                  <a:cubicBezTo>
                    <a:pt x="16567" y="5369"/>
                    <a:pt x="16540" y="5348"/>
                    <a:pt x="16508" y="5348"/>
                  </a:cubicBezTo>
                  <a:close/>
                  <a:moveTo>
                    <a:pt x="236" y="6356"/>
                  </a:moveTo>
                  <a:cubicBezTo>
                    <a:pt x="191" y="6356"/>
                    <a:pt x="156" y="6388"/>
                    <a:pt x="147" y="6427"/>
                  </a:cubicBezTo>
                  <a:cubicBezTo>
                    <a:pt x="47" y="6832"/>
                    <a:pt x="12" y="7145"/>
                    <a:pt x="1" y="7337"/>
                  </a:cubicBezTo>
                  <a:cubicBezTo>
                    <a:pt x="1" y="7383"/>
                    <a:pt x="33" y="7426"/>
                    <a:pt x="90" y="7426"/>
                  </a:cubicBezTo>
                  <a:cubicBezTo>
                    <a:pt x="136" y="7426"/>
                    <a:pt x="182" y="7393"/>
                    <a:pt x="182" y="7337"/>
                  </a:cubicBezTo>
                  <a:cubicBezTo>
                    <a:pt x="193" y="7169"/>
                    <a:pt x="225" y="6864"/>
                    <a:pt x="317" y="6470"/>
                  </a:cubicBezTo>
                  <a:cubicBezTo>
                    <a:pt x="338" y="6427"/>
                    <a:pt x="303" y="6370"/>
                    <a:pt x="260" y="6359"/>
                  </a:cubicBezTo>
                  <a:cubicBezTo>
                    <a:pt x="252" y="6357"/>
                    <a:pt x="244" y="6356"/>
                    <a:pt x="236" y="6356"/>
                  </a:cubicBezTo>
                  <a:close/>
                  <a:moveTo>
                    <a:pt x="17171" y="7504"/>
                  </a:moveTo>
                  <a:cubicBezTo>
                    <a:pt x="17163" y="7504"/>
                    <a:pt x="17155" y="7505"/>
                    <a:pt x="17147" y="7507"/>
                  </a:cubicBezTo>
                  <a:cubicBezTo>
                    <a:pt x="17101" y="7518"/>
                    <a:pt x="17068" y="7561"/>
                    <a:pt x="17079" y="7607"/>
                  </a:cubicBezTo>
                  <a:cubicBezTo>
                    <a:pt x="17101" y="7731"/>
                    <a:pt x="17125" y="7820"/>
                    <a:pt x="17125" y="7887"/>
                  </a:cubicBezTo>
                  <a:cubicBezTo>
                    <a:pt x="17136" y="7923"/>
                    <a:pt x="17136" y="7944"/>
                    <a:pt x="17136" y="7955"/>
                  </a:cubicBezTo>
                  <a:cubicBezTo>
                    <a:pt x="17147" y="7966"/>
                    <a:pt x="17147" y="7966"/>
                    <a:pt x="17147" y="7979"/>
                  </a:cubicBezTo>
                  <a:lnTo>
                    <a:pt x="17147" y="8484"/>
                  </a:lnTo>
                  <a:cubicBezTo>
                    <a:pt x="17147" y="8541"/>
                    <a:pt x="17179" y="8573"/>
                    <a:pt x="17236" y="8573"/>
                  </a:cubicBezTo>
                  <a:cubicBezTo>
                    <a:pt x="17282" y="8573"/>
                    <a:pt x="17328" y="8541"/>
                    <a:pt x="17328" y="8484"/>
                  </a:cubicBezTo>
                  <a:lnTo>
                    <a:pt x="17328" y="7966"/>
                  </a:lnTo>
                  <a:lnTo>
                    <a:pt x="17328" y="7955"/>
                  </a:lnTo>
                  <a:cubicBezTo>
                    <a:pt x="17328" y="7955"/>
                    <a:pt x="17303" y="7820"/>
                    <a:pt x="17260" y="7574"/>
                  </a:cubicBezTo>
                  <a:cubicBezTo>
                    <a:pt x="17249" y="7535"/>
                    <a:pt x="17215" y="7504"/>
                    <a:pt x="17171" y="7504"/>
                  </a:cubicBezTo>
                  <a:close/>
                  <a:moveTo>
                    <a:pt x="90" y="8608"/>
                  </a:moveTo>
                  <a:cubicBezTo>
                    <a:pt x="33" y="8608"/>
                    <a:pt x="1" y="8641"/>
                    <a:pt x="1" y="8697"/>
                  </a:cubicBezTo>
                  <a:lnTo>
                    <a:pt x="1" y="9599"/>
                  </a:lnTo>
                  <a:cubicBezTo>
                    <a:pt x="1" y="9653"/>
                    <a:pt x="33" y="9688"/>
                    <a:pt x="90" y="9688"/>
                  </a:cubicBezTo>
                  <a:cubicBezTo>
                    <a:pt x="136" y="9688"/>
                    <a:pt x="182" y="9653"/>
                    <a:pt x="182" y="9599"/>
                  </a:cubicBezTo>
                  <a:lnTo>
                    <a:pt x="182" y="8697"/>
                  </a:lnTo>
                  <a:cubicBezTo>
                    <a:pt x="182" y="8641"/>
                    <a:pt x="136" y="8608"/>
                    <a:pt x="90" y="8608"/>
                  </a:cubicBezTo>
                  <a:close/>
                  <a:moveTo>
                    <a:pt x="17236" y="9745"/>
                  </a:moveTo>
                  <a:cubicBezTo>
                    <a:pt x="17179" y="9745"/>
                    <a:pt x="17147" y="9788"/>
                    <a:pt x="17147" y="9834"/>
                  </a:cubicBezTo>
                  <a:lnTo>
                    <a:pt x="17147" y="10733"/>
                  </a:lnTo>
                  <a:cubicBezTo>
                    <a:pt x="17147" y="10790"/>
                    <a:pt x="17179" y="10825"/>
                    <a:pt x="17236" y="10825"/>
                  </a:cubicBezTo>
                  <a:cubicBezTo>
                    <a:pt x="17282" y="10825"/>
                    <a:pt x="17328" y="10790"/>
                    <a:pt x="17328" y="10733"/>
                  </a:cubicBezTo>
                  <a:lnTo>
                    <a:pt x="17328" y="9834"/>
                  </a:lnTo>
                  <a:cubicBezTo>
                    <a:pt x="17328" y="9788"/>
                    <a:pt x="17282" y="9745"/>
                    <a:pt x="17236" y="9745"/>
                  </a:cubicBezTo>
                  <a:close/>
                  <a:moveTo>
                    <a:pt x="90" y="10868"/>
                  </a:moveTo>
                  <a:cubicBezTo>
                    <a:pt x="33" y="10868"/>
                    <a:pt x="1" y="10903"/>
                    <a:pt x="1" y="10960"/>
                  </a:cubicBezTo>
                  <a:lnTo>
                    <a:pt x="1" y="11859"/>
                  </a:lnTo>
                  <a:cubicBezTo>
                    <a:pt x="1" y="11905"/>
                    <a:pt x="33" y="11948"/>
                    <a:pt x="90" y="11948"/>
                  </a:cubicBezTo>
                  <a:cubicBezTo>
                    <a:pt x="136" y="11948"/>
                    <a:pt x="182" y="11905"/>
                    <a:pt x="182" y="11859"/>
                  </a:cubicBezTo>
                  <a:lnTo>
                    <a:pt x="182" y="10960"/>
                  </a:lnTo>
                  <a:cubicBezTo>
                    <a:pt x="182" y="10903"/>
                    <a:pt x="136" y="10868"/>
                    <a:pt x="90" y="10868"/>
                  </a:cubicBezTo>
                  <a:close/>
                  <a:moveTo>
                    <a:pt x="17236" y="11994"/>
                  </a:moveTo>
                  <a:cubicBezTo>
                    <a:pt x="17179" y="11994"/>
                    <a:pt x="17147" y="12040"/>
                    <a:pt x="17147" y="12083"/>
                  </a:cubicBezTo>
                  <a:lnTo>
                    <a:pt x="17147" y="12985"/>
                  </a:lnTo>
                  <a:cubicBezTo>
                    <a:pt x="17147" y="13042"/>
                    <a:pt x="17179" y="13074"/>
                    <a:pt x="17236" y="13074"/>
                  </a:cubicBezTo>
                  <a:cubicBezTo>
                    <a:pt x="17282" y="13074"/>
                    <a:pt x="17328" y="13042"/>
                    <a:pt x="17328" y="12985"/>
                  </a:cubicBezTo>
                  <a:lnTo>
                    <a:pt x="17328" y="12083"/>
                  </a:lnTo>
                  <a:cubicBezTo>
                    <a:pt x="17328" y="12040"/>
                    <a:pt x="17282" y="11994"/>
                    <a:pt x="17236" y="11994"/>
                  </a:cubicBezTo>
                  <a:close/>
                  <a:moveTo>
                    <a:pt x="90" y="13120"/>
                  </a:moveTo>
                  <a:cubicBezTo>
                    <a:pt x="33" y="13120"/>
                    <a:pt x="1" y="13163"/>
                    <a:pt x="1" y="13209"/>
                  </a:cubicBezTo>
                  <a:lnTo>
                    <a:pt x="1" y="14108"/>
                  </a:lnTo>
                  <a:cubicBezTo>
                    <a:pt x="1" y="14165"/>
                    <a:pt x="33" y="14200"/>
                    <a:pt x="90" y="14200"/>
                  </a:cubicBezTo>
                  <a:cubicBezTo>
                    <a:pt x="136" y="14200"/>
                    <a:pt x="182" y="14165"/>
                    <a:pt x="182" y="14108"/>
                  </a:cubicBezTo>
                  <a:lnTo>
                    <a:pt x="182" y="13209"/>
                  </a:lnTo>
                  <a:cubicBezTo>
                    <a:pt x="182" y="13163"/>
                    <a:pt x="136" y="13120"/>
                    <a:pt x="90" y="13120"/>
                  </a:cubicBezTo>
                  <a:close/>
                  <a:moveTo>
                    <a:pt x="17236" y="14243"/>
                  </a:moveTo>
                  <a:cubicBezTo>
                    <a:pt x="17179" y="14243"/>
                    <a:pt x="17147" y="14289"/>
                    <a:pt x="17147" y="14335"/>
                  </a:cubicBezTo>
                  <a:lnTo>
                    <a:pt x="17147" y="15234"/>
                  </a:lnTo>
                  <a:cubicBezTo>
                    <a:pt x="17147" y="15291"/>
                    <a:pt x="17179" y="15324"/>
                    <a:pt x="17236" y="15324"/>
                  </a:cubicBezTo>
                  <a:cubicBezTo>
                    <a:pt x="17282" y="15324"/>
                    <a:pt x="17328" y="15291"/>
                    <a:pt x="17328" y="15234"/>
                  </a:cubicBezTo>
                  <a:lnTo>
                    <a:pt x="17328" y="14335"/>
                  </a:lnTo>
                  <a:cubicBezTo>
                    <a:pt x="17328" y="14289"/>
                    <a:pt x="17282" y="14243"/>
                    <a:pt x="17236" y="14243"/>
                  </a:cubicBezTo>
                  <a:close/>
                  <a:moveTo>
                    <a:pt x="90" y="15380"/>
                  </a:moveTo>
                  <a:cubicBezTo>
                    <a:pt x="33" y="15380"/>
                    <a:pt x="1" y="15415"/>
                    <a:pt x="1" y="15472"/>
                  </a:cubicBezTo>
                  <a:lnTo>
                    <a:pt x="1" y="16371"/>
                  </a:lnTo>
                  <a:cubicBezTo>
                    <a:pt x="1" y="16417"/>
                    <a:pt x="33" y="16460"/>
                    <a:pt x="90" y="16460"/>
                  </a:cubicBezTo>
                  <a:cubicBezTo>
                    <a:pt x="136" y="16460"/>
                    <a:pt x="182" y="16417"/>
                    <a:pt x="182" y="16371"/>
                  </a:cubicBezTo>
                  <a:lnTo>
                    <a:pt x="182" y="15472"/>
                  </a:lnTo>
                  <a:cubicBezTo>
                    <a:pt x="182" y="15415"/>
                    <a:pt x="136" y="15380"/>
                    <a:pt x="90" y="15380"/>
                  </a:cubicBezTo>
                  <a:close/>
                  <a:moveTo>
                    <a:pt x="17236" y="16495"/>
                  </a:moveTo>
                  <a:cubicBezTo>
                    <a:pt x="17179" y="16495"/>
                    <a:pt x="17147" y="16539"/>
                    <a:pt x="17147" y="16584"/>
                  </a:cubicBezTo>
                  <a:lnTo>
                    <a:pt x="17147" y="17484"/>
                  </a:lnTo>
                  <a:cubicBezTo>
                    <a:pt x="17147" y="17540"/>
                    <a:pt x="17179" y="17575"/>
                    <a:pt x="17236" y="17575"/>
                  </a:cubicBezTo>
                  <a:cubicBezTo>
                    <a:pt x="17282" y="17575"/>
                    <a:pt x="17328" y="17540"/>
                    <a:pt x="17328" y="17484"/>
                  </a:cubicBezTo>
                  <a:lnTo>
                    <a:pt x="17328" y="16584"/>
                  </a:lnTo>
                  <a:cubicBezTo>
                    <a:pt x="17328" y="16539"/>
                    <a:pt x="17282" y="16495"/>
                    <a:pt x="17236" y="16495"/>
                  </a:cubicBezTo>
                  <a:close/>
                  <a:moveTo>
                    <a:pt x="90" y="17632"/>
                  </a:moveTo>
                  <a:cubicBezTo>
                    <a:pt x="33" y="17632"/>
                    <a:pt x="1" y="17675"/>
                    <a:pt x="1" y="17721"/>
                  </a:cubicBezTo>
                  <a:lnTo>
                    <a:pt x="1" y="18620"/>
                  </a:lnTo>
                  <a:cubicBezTo>
                    <a:pt x="1" y="18677"/>
                    <a:pt x="33" y="18712"/>
                    <a:pt x="90" y="18712"/>
                  </a:cubicBezTo>
                  <a:cubicBezTo>
                    <a:pt x="136" y="18712"/>
                    <a:pt x="182" y="18677"/>
                    <a:pt x="182" y="18620"/>
                  </a:cubicBezTo>
                  <a:lnTo>
                    <a:pt x="182" y="17721"/>
                  </a:lnTo>
                  <a:cubicBezTo>
                    <a:pt x="182" y="17675"/>
                    <a:pt x="136" y="17632"/>
                    <a:pt x="90" y="17632"/>
                  </a:cubicBezTo>
                  <a:close/>
                  <a:moveTo>
                    <a:pt x="17236" y="18745"/>
                  </a:moveTo>
                  <a:cubicBezTo>
                    <a:pt x="17179" y="18745"/>
                    <a:pt x="17147" y="18790"/>
                    <a:pt x="17147" y="18834"/>
                  </a:cubicBezTo>
                  <a:lnTo>
                    <a:pt x="17147" y="19736"/>
                  </a:lnTo>
                  <a:cubicBezTo>
                    <a:pt x="17147" y="19792"/>
                    <a:pt x="17179" y="19825"/>
                    <a:pt x="17236" y="19825"/>
                  </a:cubicBezTo>
                  <a:cubicBezTo>
                    <a:pt x="17282" y="19825"/>
                    <a:pt x="17328" y="19792"/>
                    <a:pt x="17328" y="19736"/>
                  </a:cubicBezTo>
                  <a:lnTo>
                    <a:pt x="17328" y="18834"/>
                  </a:lnTo>
                  <a:cubicBezTo>
                    <a:pt x="17328" y="18790"/>
                    <a:pt x="17282" y="18745"/>
                    <a:pt x="17236" y="18745"/>
                  </a:cubicBezTo>
                  <a:close/>
                  <a:moveTo>
                    <a:pt x="90" y="19892"/>
                  </a:moveTo>
                  <a:cubicBezTo>
                    <a:pt x="33" y="19892"/>
                    <a:pt x="1" y="19927"/>
                    <a:pt x="1" y="19981"/>
                  </a:cubicBezTo>
                  <a:lnTo>
                    <a:pt x="1" y="20883"/>
                  </a:lnTo>
                  <a:cubicBezTo>
                    <a:pt x="1" y="20926"/>
                    <a:pt x="33" y="20972"/>
                    <a:pt x="90" y="20972"/>
                  </a:cubicBezTo>
                  <a:cubicBezTo>
                    <a:pt x="136" y="20972"/>
                    <a:pt x="182" y="20926"/>
                    <a:pt x="182" y="20883"/>
                  </a:cubicBezTo>
                  <a:lnTo>
                    <a:pt x="182" y="19981"/>
                  </a:lnTo>
                  <a:cubicBezTo>
                    <a:pt x="182" y="19927"/>
                    <a:pt x="136" y="19892"/>
                    <a:pt x="90" y="19892"/>
                  </a:cubicBezTo>
                  <a:close/>
                  <a:moveTo>
                    <a:pt x="17236" y="20994"/>
                  </a:moveTo>
                  <a:cubicBezTo>
                    <a:pt x="17179" y="20994"/>
                    <a:pt x="17147" y="21040"/>
                    <a:pt x="17147" y="21086"/>
                  </a:cubicBezTo>
                  <a:lnTo>
                    <a:pt x="17147" y="21985"/>
                  </a:lnTo>
                  <a:cubicBezTo>
                    <a:pt x="17147" y="22041"/>
                    <a:pt x="17179" y="22074"/>
                    <a:pt x="17236" y="22074"/>
                  </a:cubicBezTo>
                  <a:cubicBezTo>
                    <a:pt x="17282" y="22074"/>
                    <a:pt x="17328" y="22041"/>
                    <a:pt x="17328" y="21985"/>
                  </a:cubicBezTo>
                  <a:lnTo>
                    <a:pt x="17328" y="21086"/>
                  </a:lnTo>
                  <a:cubicBezTo>
                    <a:pt x="17328" y="21040"/>
                    <a:pt x="17282" y="20994"/>
                    <a:pt x="17236" y="20994"/>
                  </a:cubicBezTo>
                  <a:close/>
                  <a:moveTo>
                    <a:pt x="90" y="22141"/>
                  </a:moveTo>
                  <a:cubicBezTo>
                    <a:pt x="33" y="22141"/>
                    <a:pt x="1" y="22187"/>
                    <a:pt x="1" y="22233"/>
                  </a:cubicBezTo>
                  <a:lnTo>
                    <a:pt x="1" y="23143"/>
                  </a:lnTo>
                  <a:cubicBezTo>
                    <a:pt x="1" y="23189"/>
                    <a:pt x="33" y="23235"/>
                    <a:pt x="90" y="23235"/>
                  </a:cubicBezTo>
                  <a:cubicBezTo>
                    <a:pt x="136" y="23235"/>
                    <a:pt x="182" y="23189"/>
                    <a:pt x="182" y="23143"/>
                  </a:cubicBezTo>
                  <a:lnTo>
                    <a:pt x="182" y="22233"/>
                  </a:lnTo>
                  <a:cubicBezTo>
                    <a:pt x="182" y="22187"/>
                    <a:pt x="136" y="22141"/>
                    <a:pt x="90" y="22141"/>
                  </a:cubicBezTo>
                  <a:close/>
                  <a:moveTo>
                    <a:pt x="17236" y="23246"/>
                  </a:moveTo>
                  <a:cubicBezTo>
                    <a:pt x="17179" y="23246"/>
                    <a:pt x="17147" y="23289"/>
                    <a:pt x="17147" y="23335"/>
                  </a:cubicBezTo>
                  <a:lnTo>
                    <a:pt x="17147" y="24234"/>
                  </a:lnTo>
                  <a:cubicBezTo>
                    <a:pt x="17147" y="24291"/>
                    <a:pt x="17179" y="24326"/>
                    <a:pt x="17236" y="24326"/>
                  </a:cubicBezTo>
                  <a:cubicBezTo>
                    <a:pt x="17282" y="24326"/>
                    <a:pt x="17328" y="24291"/>
                    <a:pt x="17328" y="24234"/>
                  </a:cubicBezTo>
                  <a:lnTo>
                    <a:pt x="17328" y="23335"/>
                  </a:lnTo>
                  <a:cubicBezTo>
                    <a:pt x="17328" y="23289"/>
                    <a:pt x="17282" y="23246"/>
                    <a:pt x="17236" y="23246"/>
                  </a:cubicBezTo>
                  <a:close/>
                  <a:moveTo>
                    <a:pt x="17236" y="25495"/>
                  </a:moveTo>
                  <a:cubicBezTo>
                    <a:pt x="17179" y="25495"/>
                    <a:pt x="17147" y="25541"/>
                    <a:pt x="17147" y="25584"/>
                  </a:cubicBezTo>
                  <a:lnTo>
                    <a:pt x="17147" y="26486"/>
                  </a:lnTo>
                  <a:cubicBezTo>
                    <a:pt x="17147" y="26542"/>
                    <a:pt x="17179" y="26575"/>
                    <a:pt x="17236" y="26575"/>
                  </a:cubicBezTo>
                  <a:cubicBezTo>
                    <a:pt x="17282" y="26575"/>
                    <a:pt x="17328" y="26542"/>
                    <a:pt x="17328" y="26486"/>
                  </a:cubicBezTo>
                  <a:lnTo>
                    <a:pt x="17328" y="25584"/>
                  </a:lnTo>
                  <a:cubicBezTo>
                    <a:pt x="17328" y="25541"/>
                    <a:pt x="17282" y="25495"/>
                    <a:pt x="17236" y="25495"/>
                  </a:cubicBezTo>
                  <a:close/>
                  <a:moveTo>
                    <a:pt x="17236" y="27744"/>
                  </a:moveTo>
                  <a:cubicBezTo>
                    <a:pt x="17179" y="27744"/>
                    <a:pt x="17147" y="27790"/>
                    <a:pt x="17147" y="27836"/>
                  </a:cubicBezTo>
                  <a:lnTo>
                    <a:pt x="17147" y="28735"/>
                  </a:lnTo>
                  <a:cubicBezTo>
                    <a:pt x="17147" y="28792"/>
                    <a:pt x="17179" y="28824"/>
                    <a:pt x="17236" y="28824"/>
                  </a:cubicBezTo>
                  <a:cubicBezTo>
                    <a:pt x="17282" y="28824"/>
                    <a:pt x="17328" y="28792"/>
                    <a:pt x="17328" y="28735"/>
                  </a:cubicBezTo>
                  <a:lnTo>
                    <a:pt x="17328" y="27836"/>
                  </a:lnTo>
                  <a:cubicBezTo>
                    <a:pt x="17328" y="27790"/>
                    <a:pt x="17282" y="27744"/>
                    <a:pt x="17236" y="27744"/>
                  </a:cubicBezTo>
                  <a:close/>
                  <a:moveTo>
                    <a:pt x="17236" y="29996"/>
                  </a:moveTo>
                  <a:cubicBezTo>
                    <a:pt x="17179" y="29996"/>
                    <a:pt x="17147" y="30039"/>
                    <a:pt x="17147" y="30085"/>
                  </a:cubicBezTo>
                  <a:lnTo>
                    <a:pt x="17147" y="30984"/>
                  </a:lnTo>
                  <a:cubicBezTo>
                    <a:pt x="17147" y="31041"/>
                    <a:pt x="17179" y="31076"/>
                    <a:pt x="17236" y="31076"/>
                  </a:cubicBezTo>
                  <a:cubicBezTo>
                    <a:pt x="17282" y="31076"/>
                    <a:pt x="17328" y="31041"/>
                    <a:pt x="17328" y="30984"/>
                  </a:cubicBezTo>
                  <a:lnTo>
                    <a:pt x="17328" y="30085"/>
                  </a:lnTo>
                  <a:cubicBezTo>
                    <a:pt x="17328" y="30039"/>
                    <a:pt x="17282" y="29996"/>
                    <a:pt x="17236" y="29996"/>
                  </a:cubicBezTo>
                  <a:close/>
                  <a:moveTo>
                    <a:pt x="17236" y="32245"/>
                  </a:moveTo>
                  <a:cubicBezTo>
                    <a:pt x="17179" y="32245"/>
                    <a:pt x="17147" y="32291"/>
                    <a:pt x="17147" y="32334"/>
                  </a:cubicBezTo>
                  <a:lnTo>
                    <a:pt x="17147" y="33236"/>
                  </a:lnTo>
                  <a:cubicBezTo>
                    <a:pt x="17147" y="33293"/>
                    <a:pt x="17179" y="33325"/>
                    <a:pt x="17236" y="33325"/>
                  </a:cubicBezTo>
                  <a:cubicBezTo>
                    <a:pt x="17282" y="33325"/>
                    <a:pt x="17328" y="33293"/>
                    <a:pt x="17328" y="33236"/>
                  </a:cubicBezTo>
                  <a:lnTo>
                    <a:pt x="17328" y="32334"/>
                  </a:lnTo>
                  <a:cubicBezTo>
                    <a:pt x="17328" y="32291"/>
                    <a:pt x="17282" y="32245"/>
                    <a:pt x="17236" y="32245"/>
                  </a:cubicBezTo>
                  <a:close/>
                  <a:moveTo>
                    <a:pt x="17236" y="34494"/>
                  </a:moveTo>
                  <a:cubicBezTo>
                    <a:pt x="17179" y="34494"/>
                    <a:pt x="17147" y="34540"/>
                    <a:pt x="17147" y="34586"/>
                  </a:cubicBezTo>
                  <a:lnTo>
                    <a:pt x="17147" y="35485"/>
                  </a:lnTo>
                  <a:cubicBezTo>
                    <a:pt x="17147" y="35542"/>
                    <a:pt x="17179" y="35574"/>
                    <a:pt x="17236" y="35574"/>
                  </a:cubicBezTo>
                  <a:cubicBezTo>
                    <a:pt x="17282" y="35574"/>
                    <a:pt x="17328" y="35542"/>
                    <a:pt x="17328" y="35485"/>
                  </a:cubicBezTo>
                  <a:lnTo>
                    <a:pt x="17328" y="34586"/>
                  </a:lnTo>
                  <a:cubicBezTo>
                    <a:pt x="17328" y="34540"/>
                    <a:pt x="17282" y="34494"/>
                    <a:pt x="17236" y="34494"/>
                  </a:cubicBezTo>
                  <a:close/>
                  <a:moveTo>
                    <a:pt x="17236" y="36746"/>
                  </a:moveTo>
                  <a:cubicBezTo>
                    <a:pt x="17179" y="36746"/>
                    <a:pt x="17147" y="36789"/>
                    <a:pt x="17147" y="36835"/>
                  </a:cubicBezTo>
                  <a:lnTo>
                    <a:pt x="17147" y="37734"/>
                  </a:lnTo>
                  <a:cubicBezTo>
                    <a:pt x="17147" y="37791"/>
                    <a:pt x="17179" y="37826"/>
                    <a:pt x="17236" y="37826"/>
                  </a:cubicBezTo>
                  <a:cubicBezTo>
                    <a:pt x="17282" y="37826"/>
                    <a:pt x="17328" y="37791"/>
                    <a:pt x="17328" y="37734"/>
                  </a:cubicBezTo>
                  <a:lnTo>
                    <a:pt x="17328" y="36835"/>
                  </a:lnTo>
                  <a:cubicBezTo>
                    <a:pt x="17328" y="36789"/>
                    <a:pt x="17282" y="36746"/>
                    <a:pt x="17236" y="36746"/>
                  </a:cubicBezTo>
                  <a:close/>
                  <a:moveTo>
                    <a:pt x="17236" y="38995"/>
                  </a:moveTo>
                  <a:cubicBezTo>
                    <a:pt x="17179" y="38995"/>
                    <a:pt x="17147" y="39041"/>
                    <a:pt x="17147" y="39085"/>
                  </a:cubicBezTo>
                  <a:lnTo>
                    <a:pt x="17147" y="39986"/>
                  </a:lnTo>
                  <a:cubicBezTo>
                    <a:pt x="17147" y="40043"/>
                    <a:pt x="17179" y="40075"/>
                    <a:pt x="17236" y="40075"/>
                  </a:cubicBezTo>
                  <a:cubicBezTo>
                    <a:pt x="17282" y="40075"/>
                    <a:pt x="17328" y="40043"/>
                    <a:pt x="17328" y="39986"/>
                  </a:cubicBezTo>
                  <a:lnTo>
                    <a:pt x="17328" y="39085"/>
                  </a:lnTo>
                  <a:cubicBezTo>
                    <a:pt x="17328" y="39041"/>
                    <a:pt x="17282" y="38995"/>
                    <a:pt x="17236" y="38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6"/>
          <p:cNvGrpSpPr/>
          <p:nvPr/>
        </p:nvGrpSpPr>
        <p:grpSpPr>
          <a:xfrm>
            <a:off x="452167" y="106693"/>
            <a:ext cx="8190899" cy="4907433"/>
            <a:chOff x="452167" y="106693"/>
            <a:chExt cx="8190899" cy="4907433"/>
          </a:xfrm>
        </p:grpSpPr>
        <p:pic>
          <p:nvPicPr>
            <p:cNvPr id="53" name="Google Shape;53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2167" y="4488250"/>
              <a:ext cx="525881" cy="525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14748" y="106693"/>
              <a:ext cx="428318" cy="428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7"/>
          <p:cNvGrpSpPr/>
          <p:nvPr/>
        </p:nvGrpSpPr>
        <p:grpSpPr>
          <a:xfrm>
            <a:off x="-660925" y="-32798"/>
            <a:ext cx="6896808" cy="6806983"/>
            <a:chOff x="-660925" y="-32798"/>
            <a:chExt cx="6896808" cy="6806983"/>
          </a:xfrm>
        </p:grpSpPr>
        <p:sp>
          <p:nvSpPr>
            <p:cNvPr id="58" name="Google Shape;58;p7"/>
            <p:cNvSpPr/>
            <p:nvPr/>
          </p:nvSpPr>
          <p:spPr>
            <a:xfrm rot="-5400000" flipH="1">
              <a:off x="4963775" y="53876"/>
              <a:ext cx="1358782" cy="1185435"/>
            </a:xfrm>
            <a:custGeom>
              <a:avLst/>
              <a:gdLst/>
              <a:ahLst/>
              <a:cxnLst/>
              <a:rect l="l" t="t" r="r" b="b"/>
              <a:pathLst>
                <a:path w="14368" h="12535" extrusionOk="0">
                  <a:moveTo>
                    <a:pt x="89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35"/>
                    <a:pt x="46" y="181"/>
                    <a:pt x="89" y="181"/>
                  </a:cubicBezTo>
                  <a:lnTo>
                    <a:pt x="991" y="181"/>
                  </a:lnTo>
                  <a:cubicBezTo>
                    <a:pt x="1034" y="181"/>
                    <a:pt x="1080" y="135"/>
                    <a:pt x="1080" y="92"/>
                  </a:cubicBezTo>
                  <a:cubicBezTo>
                    <a:pt x="1080" y="46"/>
                    <a:pt x="1034" y="0"/>
                    <a:pt x="991" y="0"/>
                  </a:cubicBezTo>
                  <a:close/>
                  <a:moveTo>
                    <a:pt x="2341" y="0"/>
                  </a:moveTo>
                  <a:cubicBezTo>
                    <a:pt x="2295" y="0"/>
                    <a:pt x="2249" y="46"/>
                    <a:pt x="2249" y="92"/>
                  </a:cubicBezTo>
                  <a:cubicBezTo>
                    <a:pt x="2249" y="135"/>
                    <a:pt x="2295" y="181"/>
                    <a:pt x="2341" y="181"/>
                  </a:cubicBezTo>
                  <a:lnTo>
                    <a:pt x="3240" y="181"/>
                  </a:lnTo>
                  <a:cubicBezTo>
                    <a:pt x="3286" y="181"/>
                    <a:pt x="3330" y="135"/>
                    <a:pt x="3330" y="92"/>
                  </a:cubicBezTo>
                  <a:cubicBezTo>
                    <a:pt x="3330" y="46"/>
                    <a:pt x="3286" y="0"/>
                    <a:pt x="3240" y="0"/>
                  </a:cubicBezTo>
                  <a:close/>
                  <a:moveTo>
                    <a:pt x="4590" y="0"/>
                  </a:moveTo>
                  <a:cubicBezTo>
                    <a:pt x="4545" y="0"/>
                    <a:pt x="4501" y="46"/>
                    <a:pt x="4501" y="92"/>
                  </a:cubicBezTo>
                  <a:cubicBezTo>
                    <a:pt x="4501" y="135"/>
                    <a:pt x="4545" y="181"/>
                    <a:pt x="4590" y="181"/>
                  </a:cubicBezTo>
                  <a:lnTo>
                    <a:pt x="5490" y="181"/>
                  </a:lnTo>
                  <a:cubicBezTo>
                    <a:pt x="5536" y="181"/>
                    <a:pt x="5581" y="135"/>
                    <a:pt x="5581" y="92"/>
                  </a:cubicBezTo>
                  <a:cubicBezTo>
                    <a:pt x="5581" y="46"/>
                    <a:pt x="5536" y="0"/>
                    <a:pt x="5490" y="0"/>
                  </a:cubicBezTo>
                  <a:close/>
                  <a:moveTo>
                    <a:pt x="6840" y="0"/>
                  </a:moveTo>
                  <a:cubicBezTo>
                    <a:pt x="6796" y="0"/>
                    <a:pt x="6751" y="46"/>
                    <a:pt x="6751" y="92"/>
                  </a:cubicBezTo>
                  <a:cubicBezTo>
                    <a:pt x="6751" y="135"/>
                    <a:pt x="6796" y="181"/>
                    <a:pt x="6840" y="181"/>
                  </a:cubicBezTo>
                  <a:lnTo>
                    <a:pt x="6942" y="181"/>
                  </a:lnTo>
                  <a:cubicBezTo>
                    <a:pt x="7212" y="181"/>
                    <a:pt x="7472" y="192"/>
                    <a:pt x="7731" y="227"/>
                  </a:cubicBezTo>
                  <a:cubicBezTo>
                    <a:pt x="7774" y="227"/>
                    <a:pt x="7820" y="192"/>
                    <a:pt x="7831" y="149"/>
                  </a:cubicBezTo>
                  <a:cubicBezTo>
                    <a:pt x="7831" y="92"/>
                    <a:pt x="7798" y="46"/>
                    <a:pt x="7752" y="46"/>
                  </a:cubicBezTo>
                  <a:cubicBezTo>
                    <a:pt x="7482" y="14"/>
                    <a:pt x="7212" y="0"/>
                    <a:pt x="6942" y="0"/>
                  </a:cubicBezTo>
                  <a:close/>
                  <a:moveTo>
                    <a:pt x="9064" y="314"/>
                  </a:moveTo>
                  <a:cubicBezTo>
                    <a:pt x="9020" y="314"/>
                    <a:pt x="8987" y="335"/>
                    <a:pt x="8978" y="373"/>
                  </a:cubicBezTo>
                  <a:cubicBezTo>
                    <a:pt x="8957" y="419"/>
                    <a:pt x="8989" y="473"/>
                    <a:pt x="9035" y="486"/>
                  </a:cubicBezTo>
                  <a:cubicBezTo>
                    <a:pt x="9316" y="575"/>
                    <a:pt x="9596" y="675"/>
                    <a:pt x="9867" y="800"/>
                  </a:cubicBezTo>
                  <a:cubicBezTo>
                    <a:pt x="9877" y="802"/>
                    <a:pt x="9887" y="803"/>
                    <a:pt x="9898" y="803"/>
                  </a:cubicBezTo>
                  <a:cubicBezTo>
                    <a:pt x="9936" y="803"/>
                    <a:pt x="9974" y="787"/>
                    <a:pt x="9991" y="743"/>
                  </a:cubicBezTo>
                  <a:cubicBezTo>
                    <a:pt x="10002" y="700"/>
                    <a:pt x="9991" y="654"/>
                    <a:pt x="9945" y="632"/>
                  </a:cubicBezTo>
                  <a:cubicBezTo>
                    <a:pt x="9664" y="508"/>
                    <a:pt x="9383" y="405"/>
                    <a:pt x="9092" y="316"/>
                  </a:cubicBezTo>
                  <a:cubicBezTo>
                    <a:pt x="9082" y="314"/>
                    <a:pt x="9073" y="314"/>
                    <a:pt x="9064" y="314"/>
                  </a:cubicBezTo>
                  <a:close/>
                  <a:moveTo>
                    <a:pt x="11079" y="1276"/>
                  </a:moveTo>
                  <a:cubicBezTo>
                    <a:pt x="11052" y="1276"/>
                    <a:pt x="11024" y="1291"/>
                    <a:pt x="11003" y="1318"/>
                  </a:cubicBezTo>
                  <a:cubicBezTo>
                    <a:pt x="10982" y="1364"/>
                    <a:pt x="10992" y="1418"/>
                    <a:pt x="11025" y="1442"/>
                  </a:cubicBezTo>
                  <a:cubicBezTo>
                    <a:pt x="11273" y="1610"/>
                    <a:pt x="11511" y="1791"/>
                    <a:pt x="11735" y="1993"/>
                  </a:cubicBezTo>
                  <a:cubicBezTo>
                    <a:pt x="11749" y="2007"/>
                    <a:pt x="11766" y="2013"/>
                    <a:pt x="11785" y="2013"/>
                  </a:cubicBezTo>
                  <a:cubicBezTo>
                    <a:pt x="11811" y="2013"/>
                    <a:pt x="11839" y="2001"/>
                    <a:pt x="11859" y="1982"/>
                  </a:cubicBezTo>
                  <a:cubicBezTo>
                    <a:pt x="11892" y="1947"/>
                    <a:pt x="11892" y="1890"/>
                    <a:pt x="11848" y="1858"/>
                  </a:cubicBezTo>
                  <a:cubicBezTo>
                    <a:pt x="11622" y="1656"/>
                    <a:pt x="11387" y="1464"/>
                    <a:pt x="11127" y="1296"/>
                  </a:cubicBezTo>
                  <a:cubicBezTo>
                    <a:pt x="11113" y="1282"/>
                    <a:pt x="11096" y="1276"/>
                    <a:pt x="11079" y="1276"/>
                  </a:cubicBezTo>
                  <a:close/>
                  <a:moveTo>
                    <a:pt x="12715" y="2811"/>
                  </a:moveTo>
                  <a:cubicBezTo>
                    <a:pt x="12696" y="2811"/>
                    <a:pt x="12676" y="2816"/>
                    <a:pt x="12658" y="2825"/>
                  </a:cubicBezTo>
                  <a:cubicBezTo>
                    <a:pt x="12623" y="2860"/>
                    <a:pt x="12613" y="2916"/>
                    <a:pt x="12645" y="2960"/>
                  </a:cubicBezTo>
                  <a:cubicBezTo>
                    <a:pt x="12826" y="3186"/>
                    <a:pt x="12996" y="3432"/>
                    <a:pt x="13153" y="3691"/>
                  </a:cubicBezTo>
                  <a:cubicBezTo>
                    <a:pt x="13166" y="3714"/>
                    <a:pt x="13195" y="3731"/>
                    <a:pt x="13225" y="3731"/>
                  </a:cubicBezTo>
                  <a:cubicBezTo>
                    <a:pt x="13242" y="3731"/>
                    <a:pt x="13260" y="3726"/>
                    <a:pt x="13277" y="3713"/>
                  </a:cubicBezTo>
                  <a:cubicBezTo>
                    <a:pt x="13320" y="3691"/>
                    <a:pt x="13333" y="3635"/>
                    <a:pt x="13309" y="3591"/>
                  </a:cubicBezTo>
                  <a:cubicBezTo>
                    <a:pt x="13153" y="3332"/>
                    <a:pt x="12972" y="3084"/>
                    <a:pt x="12793" y="2849"/>
                  </a:cubicBezTo>
                  <a:cubicBezTo>
                    <a:pt x="12773" y="2822"/>
                    <a:pt x="12744" y="2811"/>
                    <a:pt x="12715" y="2811"/>
                  </a:cubicBezTo>
                  <a:close/>
                  <a:moveTo>
                    <a:pt x="13818" y="4763"/>
                  </a:moveTo>
                  <a:cubicBezTo>
                    <a:pt x="13806" y="4763"/>
                    <a:pt x="13793" y="4766"/>
                    <a:pt x="13782" y="4771"/>
                  </a:cubicBezTo>
                  <a:cubicBezTo>
                    <a:pt x="13738" y="4782"/>
                    <a:pt x="13714" y="4839"/>
                    <a:pt x="13725" y="4885"/>
                  </a:cubicBezTo>
                  <a:cubicBezTo>
                    <a:pt x="13828" y="5166"/>
                    <a:pt x="13917" y="5446"/>
                    <a:pt x="13984" y="5738"/>
                  </a:cubicBezTo>
                  <a:cubicBezTo>
                    <a:pt x="13993" y="5777"/>
                    <a:pt x="14036" y="5809"/>
                    <a:pt x="14077" y="5809"/>
                  </a:cubicBezTo>
                  <a:cubicBezTo>
                    <a:pt x="14084" y="5809"/>
                    <a:pt x="14091" y="5808"/>
                    <a:pt x="14098" y="5806"/>
                  </a:cubicBezTo>
                  <a:cubicBezTo>
                    <a:pt x="14143" y="5795"/>
                    <a:pt x="14176" y="5738"/>
                    <a:pt x="14165" y="5695"/>
                  </a:cubicBezTo>
                  <a:cubicBezTo>
                    <a:pt x="14098" y="5401"/>
                    <a:pt x="14008" y="5109"/>
                    <a:pt x="13895" y="4828"/>
                  </a:cubicBezTo>
                  <a:cubicBezTo>
                    <a:pt x="13887" y="4786"/>
                    <a:pt x="13854" y="4763"/>
                    <a:pt x="13818" y="4763"/>
                  </a:cubicBezTo>
                  <a:close/>
                  <a:moveTo>
                    <a:pt x="14265" y="6953"/>
                  </a:moveTo>
                  <a:cubicBezTo>
                    <a:pt x="14211" y="6967"/>
                    <a:pt x="14176" y="6999"/>
                    <a:pt x="14176" y="7056"/>
                  </a:cubicBezTo>
                  <a:cubicBezTo>
                    <a:pt x="14187" y="7180"/>
                    <a:pt x="14187" y="7304"/>
                    <a:pt x="14187" y="7426"/>
                  </a:cubicBezTo>
                  <a:lnTo>
                    <a:pt x="14187" y="7944"/>
                  </a:lnTo>
                  <a:cubicBezTo>
                    <a:pt x="14187" y="8001"/>
                    <a:pt x="14222" y="8033"/>
                    <a:pt x="14278" y="8033"/>
                  </a:cubicBezTo>
                  <a:cubicBezTo>
                    <a:pt x="14322" y="8033"/>
                    <a:pt x="14368" y="8001"/>
                    <a:pt x="14368" y="7944"/>
                  </a:cubicBezTo>
                  <a:lnTo>
                    <a:pt x="14368" y="7426"/>
                  </a:lnTo>
                  <a:cubicBezTo>
                    <a:pt x="14368" y="7291"/>
                    <a:pt x="14368" y="7169"/>
                    <a:pt x="14357" y="7045"/>
                  </a:cubicBezTo>
                  <a:cubicBezTo>
                    <a:pt x="14357" y="6999"/>
                    <a:pt x="14311" y="6953"/>
                    <a:pt x="14265" y="6953"/>
                  </a:cubicBezTo>
                  <a:close/>
                  <a:moveTo>
                    <a:pt x="14278" y="9205"/>
                  </a:moveTo>
                  <a:cubicBezTo>
                    <a:pt x="14222" y="9205"/>
                    <a:pt x="14187" y="9248"/>
                    <a:pt x="14187" y="9294"/>
                  </a:cubicBezTo>
                  <a:lnTo>
                    <a:pt x="14187" y="10193"/>
                  </a:lnTo>
                  <a:cubicBezTo>
                    <a:pt x="14187" y="10250"/>
                    <a:pt x="14222" y="10285"/>
                    <a:pt x="14278" y="10285"/>
                  </a:cubicBezTo>
                  <a:cubicBezTo>
                    <a:pt x="14322" y="10285"/>
                    <a:pt x="14368" y="10250"/>
                    <a:pt x="14368" y="10193"/>
                  </a:cubicBezTo>
                  <a:lnTo>
                    <a:pt x="14368" y="9294"/>
                  </a:lnTo>
                  <a:cubicBezTo>
                    <a:pt x="14368" y="9248"/>
                    <a:pt x="14322" y="9205"/>
                    <a:pt x="14278" y="9205"/>
                  </a:cubicBezTo>
                  <a:close/>
                  <a:moveTo>
                    <a:pt x="14278" y="11454"/>
                  </a:moveTo>
                  <a:cubicBezTo>
                    <a:pt x="14222" y="11454"/>
                    <a:pt x="14187" y="11500"/>
                    <a:pt x="14187" y="11543"/>
                  </a:cubicBezTo>
                  <a:lnTo>
                    <a:pt x="14187" y="12445"/>
                  </a:lnTo>
                  <a:cubicBezTo>
                    <a:pt x="14187" y="12502"/>
                    <a:pt x="14222" y="12534"/>
                    <a:pt x="14278" y="12534"/>
                  </a:cubicBezTo>
                  <a:cubicBezTo>
                    <a:pt x="14322" y="12534"/>
                    <a:pt x="14368" y="12502"/>
                    <a:pt x="14368" y="12445"/>
                  </a:cubicBezTo>
                  <a:lnTo>
                    <a:pt x="14368" y="11543"/>
                  </a:lnTo>
                  <a:cubicBezTo>
                    <a:pt x="14368" y="11500"/>
                    <a:pt x="14322" y="11454"/>
                    <a:pt x="14278" y="11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-660925" y="3591750"/>
              <a:ext cx="1376016" cy="3182435"/>
            </a:xfrm>
            <a:custGeom>
              <a:avLst/>
              <a:gdLst/>
              <a:ahLst/>
              <a:cxnLst/>
              <a:rect l="l" t="t" r="r" b="b"/>
              <a:pathLst>
                <a:path w="17328" h="40076" extrusionOk="0">
                  <a:moveTo>
                    <a:pt x="8460" y="0"/>
                  </a:moveTo>
                  <a:cubicBezTo>
                    <a:pt x="8147" y="14"/>
                    <a:pt x="7842" y="36"/>
                    <a:pt x="7561" y="68"/>
                  </a:cubicBezTo>
                  <a:cubicBezTo>
                    <a:pt x="7505" y="68"/>
                    <a:pt x="7472" y="114"/>
                    <a:pt x="7472" y="160"/>
                  </a:cubicBezTo>
                  <a:cubicBezTo>
                    <a:pt x="7482" y="209"/>
                    <a:pt x="7516" y="240"/>
                    <a:pt x="7555" y="240"/>
                  </a:cubicBezTo>
                  <a:cubicBezTo>
                    <a:pt x="7560" y="240"/>
                    <a:pt x="7566" y="239"/>
                    <a:pt x="7572" y="238"/>
                  </a:cubicBezTo>
                  <a:cubicBezTo>
                    <a:pt x="7864" y="216"/>
                    <a:pt x="8158" y="192"/>
                    <a:pt x="8460" y="181"/>
                  </a:cubicBezTo>
                  <a:cubicBezTo>
                    <a:pt x="8517" y="181"/>
                    <a:pt x="8552" y="149"/>
                    <a:pt x="8552" y="92"/>
                  </a:cubicBezTo>
                  <a:cubicBezTo>
                    <a:pt x="8552" y="46"/>
                    <a:pt x="8506" y="0"/>
                    <a:pt x="8460" y="0"/>
                  </a:cubicBezTo>
                  <a:close/>
                  <a:moveTo>
                    <a:pt x="9802" y="55"/>
                  </a:moveTo>
                  <a:cubicBezTo>
                    <a:pt x="9757" y="55"/>
                    <a:pt x="9721" y="88"/>
                    <a:pt x="9721" y="135"/>
                  </a:cubicBezTo>
                  <a:cubicBezTo>
                    <a:pt x="9711" y="181"/>
                    <a:pt x="9754" y="227"/>
                    <a:pt x="9800" y="238"/>
                  </a:cubicBezTo>
                  <a:cubicBezTo>
                    <a:pt x="10105" y="260"/>
                    <a:pt x="10396" y="316"/>
                    <a:pt x="10677" y="373"/>
                  </a:cubicBezTo>
                  <a:cubicBezTo>
                    <a:pt x="10683" y="374"/>
                    <a:pt x="10689" y="375"/>
                    <a:pt x="10695" y="375"/>
                  </a:cubicBezTo>
                  <a:cubicBezTo>
                    <a:pt x="10734" y="375"/>
                    <a:pt x="10768" y="345"/>
                    <a:pt x="10780" y="306"/>
                  </a:cubicBezTo>
                  <a:cubicBezTo>
                    <a:pt x="10791" y="249"/>
                    <a:pt x="10766" y="203"/>
                    <a:pt x="10712" y="192"/>
                  </a:cubicBezTo>
                  <a:cubicBezTo>
                    <a:pt x="10429" y="135"/>
                    <a:pt x="10126" y="92"/>
                    <a:pt x="9821" y="57"/>
                  </a:cubicBezTo>
                  <a:cubicBezTo>
                    <a:pt x="9815" y="56"/>
                    <a:pt x="9808" y="55"/>
                    <a:pt x="9802" y="55"/>
                  </a:cubicBezTo>
                  <a:close/>
                  <a:moveTo>
                    <a:pt x="6238" y="292"/>
                  </a:moveTo>
                  <a:cubicBezTo>
                    <a:pt x="6230" y="292"/>
                    <a:pt x="6221" y="293"/>
                    <a:pt x="6211" y="295"/>
                  </a:cubicBezTo>
                  <a:cubicBezTo>
                    <a:pt x="5906" y="362"/>
                    <a:pt x="5625" y="451"/>
                    <a:pt x="5345" y="540"/>
                  </a:cubicBezTo>
                  <a:cubicBezTo>
                    <a:pt x="5299" y="565"/>
                    <a:pt x="5277" y="608"/>
                    <a:pt x="5288" y="665"/>
                  </a:cubicBezTo>
                  <a:cubicBezTo>
                    <a:pt x="5308" y="703"/>
                    <a:pt x="5341" y="724"/>
                    <a:pt x="5378" y="724"/>
                  </a:cubicBezTo>
                  <a:cubicBezTo>
                    <a:pt x="5386" y="724"/>
                    <a:pt x="5393" y="723"/>
                    <a:pt x="5401" y="721"/>
                  </a:cubicBezTo>
                  <a:cubicBezTo>
                    <a:pt x="5671" y="621"/>
                    <a:pt x="5963" y="540"/>
                    <a:pt x="6257" y="462"/>
                  </a:cubicBezTo>
                  <a:cubicBezTo>
                    <a:pt x="6300" y="451"/>
                    <a:pt x="6335" y="405"/>
                    <a:pt x="6325" y="362"/>
                  </a:cubicBezTo>
                  <a:cubicBezTo>
                    <a:pt x="6313" y="315"/>
                    <a:pt x="6281" y="292"/>
                    <a:pt x="6238" y="292"/>
                  </a:cubicBezTo>
                  <a:close/>
                  <a:moveTo>
                    <a:pt x="11980" y="578"/>
                  </a:moveTo>
                  <a:cubicBezTo>
                    <a:pt x="11945" y="578"/>
                    <a:pt x="11911" y="601"/>
                    <a:pt x="11903" y="643"/>
                  </a:cubicBezTo>
                  <a:cubicBezTo>
                    <a:pt x="11881" y="689"/>
                    <a:pt x="11903" y="732"/>
                    <a:pt x="11949" y="756"/>
                  </a:cubicBezTo>
                  <a:cubicBezTo>
                    <a:pt x="12230" y="867"/>
                    <a:pt x="12500" y="991"/>
                    <a:pt x="12748" y="1137"/>
                  </a:cubicBezTo>
                  <a:cubicBezTo>
                    <a:pt x="12760" y="1144"/>
                    <a:pt x="12774" y="1147"/>
                    <a:pt x="12787" y="1147"/>
                  </a:cubicBezTo>
                  <a:cubicBezTo>
                    <a:pt x="12821" y="1147"/>
                    <a:pt x="12855" y="1128"/>
                    <a:pt x="12872" y="1105"/>
                  </a:cubicBezTo>
                  <a:cubicBezTo>
                    <a:pt x="12894" y="1059"/>
                    <a:pt x="12883" y="1002"/>
                    <a:pt x="12837" y="981"/>
                  </a:cubicBezTo>
                  <a:cubicBezTo>
                    <a:pt x="12578" y="835"/>
                    <a:pt x="12308" y="700"/>
                    <a:pt x="12016" y="586"/>
                  </a:cubicBezTo>
                  <a:cubicBezTo>
                    <a:pt x="12005" y="581"/>
                    <a:pt x="11992" y="578"/>
                    <a:pt x="11980" y="578"/>
                  </a:cubicBezTo>
                  <a:close/>
                  <a:moveTo>
                    <a:pt x="4143" y="1093"/>
                  </a:moveTo>
                  <a:cubicBezTo>
                    <a:pt x="4127" y="1093"/>
                    <a:pt x="4111" y="1097"/>
                    <a:pt x="4097" y="1105"/>
                  </a:cubicBezTo>
                  <a:cubicBezTo>
                    <a:pt x="3827" y="1251"/>
                    <a:pt x="3568" y="1418"/>
                    <a:pt x="3330" y="1588"/>
                  </a:cubicBezTo>
                  <a:cubicBezTo>
                    <a:pt x="3298" y="1610"/>
                    <a:pt x="3287" y="1666"/>
                    <a:pt x="3309" y="1712"/>
                  </a:cubicBezTo>
                  <a:cubicBezTo>
                    <a:pt x="3328" y="1738"/>
                    <a:pt x="3355" y="1748"/>
                    <a:pt x="3381" y="1748"/>
                  </a:cubicBezTo>
                  <a:cubicBezTo>
                    <a:pt x="3400" y="1748"/>
                    <a:pt x="3418" y="1743"/>
                    <a:pt x="3433" y="1734"/>
                  </a:cubicBezTo>
                  <a:cubicBezTo>
                    <a:pt x="3668" y="1566"/>
                    <a:pt x="3916" y="1407"/>
                    <a:pt x="4186" y="1261"/>
                  </a:cubicBezTo>
                  <a:cubicBezTo>
                    <a:pt x="4232" y="1240"/>
                    <a:pt x="4243" y="1183"/>
                    <a:pt x="4219" y="1137"/>
                  </a:cubicBezTo>
                  <a:cubicBezTo>
                    <a:pt x="4204" y="1108"/>
                    <a:pt x="4174" y="1093"/>
                    <a:pt x="4143" y="1093"/>
                  </a:cubicBezTo>
                  <a:close/>
                  <a:moveTo>
                    <a:pt x="13905" y="1722"/>
                  </a:moveTo>
                  <a:cubicBezTo>
                    <a:pt x="13881" y="1722"/>
                    <a:pt x="13856" y="1732"/>
                    <a:pt x="13839" y="1755"/>
                  </a:cubicBezTo>
                  <a:cubicBezTo>
                    <a:pt x="13804" y="1791"/>
                    <a:pt x="13817" y="1847"/>
                    <a:pt x="13850" y="1880"/>
                  </a:cubicBezTo>
                  <a:cubicBezTo>
                    <a:pt x="14087" y="2071"/>
                    <a:pt x="14301" y="2274"/>
                    <a:pt x="14503" y="2487"/>
                  </a:cubicBezTo>
                  <a:cubicBezTo>
                    <a:pt x="14519" y="2505"/>
                    <a:pt x="14542" y="2514"/>
                    <a:pt x="14566" y="2514"/>
                  </a:cubicBezTo>
                  <a:cubicBezTo>
                    <a:pt x="14590" y="2514"/>
                    <a:pt x="14615" y="2505"/>
                    <a:pt x="14638" y="2487"/>
                  </a:cubicBezTo>
                  <a:cubicBezTo>
                    <a:pt x="14671" y="2455"/>
                    <a:pt x="14671" y="2398"/>
                    <a:pt x="14638" y="2363"/>
                  </a:cubicBezTo>
                  <a:cubicBezTo>
                    <a:pt x="14425" y="2139"/>
                    <a:pt x="14209" y="1936"/>
                    <a:pt x="13963" y="1745"/>
                  </a:cubicBezTo>
                  <a:cubicBezTo>
                    <a:pt x="13947" y="1730"/>
                    <a:pt x="13926" y="1722"/>
                    <a:pt x="13905" y="1722"/>
                  </a:cubicBezTo>
                  <a:close/>
                  <a:moveTo>
                    <a:pt x="2359" y="2452"/>
                  </a:moveTo>
                  <a:cubicBezTo>
                    <a:pt x="2335" y="2452"/>
                    <a:pt x="2312" y="2460"/>
                    <a:pt x="2296" y="2476"/>
                  </a:cubicBezTo>
                  <a:cubicBezTo>
                    <a:pt x="2083" y="2701"/>
                    <a:pt x="1880" y="2927"/>
                    <a:pt x="1699" y="3162"/>
                  </a:cubicBezTo>
                  <a:cubicBezTo>
                    <a:pt x="1678" y="3208"/>
                    <a:pt x="1678" y="3265"/>
                    <a:pt x="1721" y="3286"/>
                  </a:cubicBezTo>
                  <a:cubicBezTo>
                    <a:pt x="1735" y="3301"/>
                    <a:pt x="1754" y="3307"/>
                    <a:pt x="1772" y="3307"/>
                  </a:cubicBezTo>
                  <a:cubicBezTo>
                    <a:pt x="1799" y="3307"/>
                    <a:pt x="1826" y="3295"/>
                    <a:pt x="1845" y="3276"/>
                  </a:cubicBezTo>
                  <a:cubicBezTo>
                    <a:pt x="2026" y="3052"/>
                    <a:pt x="2218" y="2825"/>
                    <a:pt x="2431" y="2601"/>
                  </a:cubicBezTo>
                  <a:cubicBezTo>
                    <a:pt x="2463" y="2566"/>
                    <a:pt x="2463" y="2512"/>
                    <a:pt x="2431" y="2476"/>
                  </a:cubicBezTo>
                  <a:cubicBezTo>
                    <a:pt x="2408" y="2460"/>
                    <a:pt x="2382" y="2452"/>
                    <a:pt x="2359" y="2452"/>
                  </a:cubicBezTo>
                  <a:close/>
                  <a:moveTo>
                    <a:pt x="15431" y="3373"/>
                  </a:moveTo>
                  <a:cubicBezTo>
                    <a:pt x="15412" y="3373"/>
                    <a:pt x="15394" y="3379"/>
                    <a:pt x="15381" y="3389"/>
                  </a:cubicBezTo>
                  <a:cubicBezTo>
                    <a:pt x="15335" y="3421"/>
                    <a:pt x="15324" y="3478"/>
                    <a:pt x="15357" y="3511"/>
                  </a:cubicBezTo>
                  <a:cubicBezTo>
                    <a:pt x="15527" y="3759"/>
                    <a:pt x="15683" y="4018"/>
                    <a:pt x="15829" y="4267"/>
                  </a:cubicBezTo>
                  <a:cubicBezTo>
                    <a:pt x="15845" y="4295"/>
                    <a:pt x="15876" y="4310"/>
                    <a:pt x="15907" y="4310"/>
                  </a:cubicBezTo>
                  <a:cubicBezTo>
                    <a:pt x="15923" y="4310"/>
                    <a:pt x="15939" y="4306"/>
                    <a:pt x="15953" y="4299"/>
                  </a:cubicBezTo>
                  <a:cubicBezTo>
                    <a:pt x="15999" y="4277"/>
                    <a:pt x="16010" y="4221"/>
                    <a:pt x="15988" y="4175"/>
                  </a:cubicBezTo>
                  <a:cubicBezTo>
                    <a:pt x="15843" y="3929"/>
                    <a:pt x="15683" y="3670"/>
                    <a:pt x="15505" y="3411"/>
                  </a:cubicBezTo>
                  <a:cubicBezTo>
                    <a:pt x="15485" y="3384"/>
                    <a:pt x="15457" y="3373"/>
                    <a:pt x="15431" y="3373"/>
                  </a:cubicBezTo>
                  <a:close/>
                  <a:moveTo>
                    <a:pt x="1037" y="4265"/>
                  </a:moveTo>
                  <a:cubicBezTo>
                    <a:pt x="1008" y="4265"/>
                    <a:pt x="984" y="4281"/>
                    <a:pt x="968" y="4310"/>
                  </a:cubicBezTo>
                  <a:cubicBezTo>
                    <a:pt x="811" y="4591"/>
                    <a:pt x="687" y="4861"/>
                    <a:pt x="573" y="5131"/>
                  </a:cubicBezTo>
                  <a:cubicBezTo>
                    <a:pt x="552" y="5177"/>
                    <a:pt x="573" y="5233"/>
                    <a:pt x="619" y="5244"/>
                  </a:cubicBezTo>
                  <a:cubicBezTo>
                    <a:pt x="631" y="5250"/>
                    <a:pt x="644" y="5252"/>
                    <a:pt x="657" y="5252"/>
                  </a:cubicBezTo>
                  <a:cubicBezTo>
                    <a:pt x="693" y="5252"/>
                    <a:pt x="728" y="5232"/>
                    <a:pt x="744" y="5198"/>
                  </a:cubicBezTo>
                  <a:cubicBezTo>
                    <a:pt x="843" y="4942"/>
                    <a:pt x="968" y="4672"/>
                    <a:pt x="1127" y="4388"/>
                  </a:cubicBezTo>
                  <a:cubicBezTo>
                    <a:pt x="1149" y="4356"/>
                    <a:pt x="1127" y="4299"/>
                    <a:pt x="1081" y="4277"/>
                  </a:cubicBezTo>
                  <a:cubicBezTo>
                    <a:pt x="1066" y="4269"/>
                    <a:pt x="1051" y="4265"/>
                    <a:pt x="1037" y="4265"/>
                  </a:cubicBezTo>
                  <a:close/>
                  <a:moveTo>
                    <a:pt x="16508" y="5348"/>
                  </a:moveTo>
                  <a:cubicBezTo>
                    <a:pt x="16496" y="5348"/>
                    <a:pt x="16484" y="5351"/>
                    <a:pt x="16472" y="5357"/>
                  </a:cubicBezTo>
                  <a:cubicBezTo>
                    <a:pt x="16426" y="5379"/>
                    <a:pt x="16404" y="5425"/>
                    <a:pt x="16415" y="5468"/>
                  </a:cubicBezTo>
                  <a:cubicBezTo>
                    <a:pt x="16539" y="5762"/>
                    <a:pt x="16639" y="6054"/>
                    <a:pt x="16731" y="6313"/>
                  </a:cubicBezTo>
                  <a:cubicBezTo>
                    <a:pt x="16740" y="6351"/>
                    <a:pt x="16780" y="6373"/>
                    <a:pt x="16819" y="6373"/>
                  </a:cubicBezTo>
                  <a:cubicBezTo>
                    <a:pt x="16826" y="6373"/>
                    <a:pt x="16834" y="6372"/>
                    <a:pt x="16842" y="6370"/>
                  </a:cubicBezTo>
                  <a:cubicBezTo>
                    <a:pt x="16887" y="6359"/>
                    <a:pt x="16923" y="6302"/>
                    <a:pt x="16898" y="6257"/>
                  </a:cubicBezTo>
                  <a:cubicBezTo>
                    <a:pt x="16820" y="5987"/>
                    <a:pt x="16707" y="5706"/>
                    <a:pt x="16585" y="5401"/>
                  </a:cubicBezTo>
                  <a:cubicBezTo>
                    <a:pt x="16567" y="5369"/>
                    <a:pt x="16540" y="5348"/>
                    <a:pt x="16508" y="5348"/>
                  </a:cubicBezTo>
                  <a:close/>
                  <a:moveTo>
                    <a:pt x="236" y="6356"/>
                  </a:moveTo>
                  <a:cubicBezTo>
                    <a:pt x="191" y="6356"/>
                    <a:pt x="156" y="6388"/>
                    <a:pt x="147" y="6427"/>
                  </a:cubicBezTo>
                  <a:cubicBezTo>
                    <a:pt x="47" y="6832"/>
                    <a:pt x="12" y="7145"/>
                    <a:pt x="1" y="7337"/>
                  </a:cubicBezTo>
                  <a:cubicBezTo>
                    <a:pt x="1" y="7383"/>
                    <a:pt x="33" y="7426"/>
                    <a:pt x="90" y="7426"/>
                  </a:cubicBezTo>
                  <a:cubicBezTo>
                    <a:pt x="136" y="7426"/>
                    <a:pt x="182" y="7393"/>
                    <a:pt x="182" y="7337"/>
                  </a:cubicBezTo>
                  <a:cubicBezTo>
                    <a:pt x="193" y="7169"/>
                    <a:pt x="225" y="6864"/>
                    <a:pt x="317" y="6470"/>
                  </a:cubicBezTo>
                  <a:cubicBezTo>
                    <a:pt x="338" y="6427"/>
                    <a:pt x="303" y="6370"/>
                    <a:pt x="260" y="6359"/>
                  </a:cubicBezTo>
                  <a:cubicBezTo>
                    <a:pt x="252" y="6357"/>
                    <a:pt x="244" y="6356"/>
                    <a:pt x="236" y="6356"/>
                  </a:cubicBezTo>
                  <a:close/>
                  <a:moveTo>
                    <a:pt x="17171" y="7504"/>
                  </a:moveTo>
                  <a:cubicBezTo>
                    <a:pt x="17163" y="7504"/>
                    <a:pt x="17155" y="7505"/>
                    <a:pt x="17147" y="7507"/>
                  </a:cubicBezTo>
                  <a:cubicBezTo>
                    <a:pt x="17101" y="7518"/>
                    <a:pt x="17068" y="7561"/>
                    <a:pt x="17079" y="7607"/>
                  </a:cubicBezTo>
                  <a:cubicBezTo>
                    <a:pt x="17101" y="7731"/>
                    <a:pt x="17125" y="7820"/>
                    <a:pt x="17125" y="7887"/>
                  </a:cubicBezTo>
                  <a:cubicBezTo>
                    <a:pt x="17136" y="7923"/>
                    <a:pt x="17136" y="7944"/>
                    <a:pt x="17136" y="7955"/>
                  </a:cubicBezTo>
                  <a:cubicBezTo>
                    <a:pt x="17147" y="7966"/>
                    <a:pt x="17147" y="7966"/>
                    <a:pt x="17147" y="7979"/>
                  </a:cubicBezTo>
                  <a:lnTo>
                    <a:pt x="17147" y="8484"/>
                  </a:lnTo>
                  <a:cubicBezTo>
                    <a:pt x="17147" y="8541"/>
                    <a:pt x="17179" y="8573"/>
                    <a:pt x="17236" y="8573"/>
                  </a:cubicBezTo>
                  <a:cubicBezTo>
                    <a:pt x="17282" y="8573"/>
                    <a:pt x="17328" y="8541"/>
                    <a:pt x="17328" y="8484"/>
                  </a:cubicBezTo>
                  <a:lnTo>
                    <a:pt x="17328" y="7966"/>
                  </a:lnTo>
                  <a:lnTo>
                    <a:pt x="17328" y="7955"/>
                  </a:lnTo>
                  <a:cubicBezTo>
                    <a:pt x="17328" y="7955"/>
                    <a:pt x="17303" y="7820"/>
                    <a:pt x="17260" y="7574"/>
                  </a:cubicBezTo>
                  <a:cubicBezTo>
                    <a:pt x="17249" y="7535"/>
                    <a:pt x="17215" y="7504"/>
                    <a:pt x="17171" y="7504"/>
                  </a:cubicBezTo>
                  <a:close/>
                  <a:moveTo>
                    <a:pt x="90" y="8608"/>
                  </a:moveTo>
                  <a:cubicBezTo>
                    <a:pt x="33" y="8608"/>
                    <a:pt x="1" y="8641"/>
                    <a:pt x="1" y="8697"/>
                  </a:cubicBezTo>
                  <a:lnTo>
                    <a:pt x="1" y="9599"/>
                  </a:lnTo>
                  <a:cubicBezTo>
                    <a:pt x="1" y="9653"/>
                    <a:pt x="33" y="9688"/>
                    <a:pt x="90" y="9688"/>
                  </a:cubicBezTo>
                  <a:cubicBezTo>
                    <a:pt x="136" y="9688"/>
                    <a:pt x="182" y="9653"/>
                    <a:pt x="182" y="9599"/>
                  </a:cubicBezTo>
                  <a:lnTo>
                    <a:pt x="182" y="8697"/>
                  </a:lnTo>
                  <a:cubicBezTo>
                    <a:pt x="182" y="8641"/>
                    <a:pt x="136" y="8608"/>
                    <a:pt x="90" y="8608"/>
                  </a:cubicBezTo>
                  <a:close/>
                  <a:moveTo>
                    <a:pt x="17236" y="9745"/>
                  </a:moveTo>
                  <a:cubicBezTo>
                    <a:pt x="17179" y="9745"/>
                    <a:pt x="17147" y="9788"/>
                    <a:pt x="17147" y="9834"/>
                  </a:cubicBezTo>
                  <a:lnTo>
                    <a:pt x="17147" y="10733"/>
                  </a:lnTo>
                  <a:cubicBezTo>
                    <a:pt x="17147" y="10790"/>
                    <a:pt x="17179" y="10825"/>
                    <a:pt x="17236" y="10825"/>
                  </a:cubicBezTo>
                  <a:cubicBezTo>
                    <a:pt x="17282" y="10825"/>
                    <a:pt x="17328" y="10790"/>
                    <a:pt x="17328" y="10733"/>
                  </a:cubicBezTo>
                  <a:lnTo>
                    <a:pt x="17328" y="9834"/>
                  </a:lnTo>
                  <a:cubicBezTo>
                    <a:pt x="17328" y="9788"/>
                    <a:pt x="17282" y="9745"/>
                    <a:pt x="17236" y="9745"/>
                  </a:cubicBezTo>
                  <a:close/>
                  <a:moveTo>
                    <a:pt x="90" y="10868"/>
                  </a:moveTo>
                  <a:cubicBezTo>
                    <a:pt x="33" y="10868"/>
                    <a:pt x="1" y="10903"/>
                    <a:pt x="1" y="10960"/>
                  </a:cubicBezTo>
                  <a:lnTo>
                    <a:pt x="1" y="11859"/>
                  </a:lnTo>
                  <a:cubicBezTo>
                    <a:pt x="1" y="11905"/>
                    <a:pt x="33" y="11948"/>
                    <a:pt x="90" y="11948"/>
                  </a:cubicBezTo>
                  <a:cubicBezTo>
                    <a:pt x="136" y="11948"/>
                    <a:pt x="182" y="11905"/>
                    <a:pt x="182" y="11859"/>
                  </a:cubicBezTo>
                  <a:lnTo>
                    <a:pt x="182" y="10960"/>
                  </a:lnTo>
                  <a:cubicBezTo>
                    <a:pt x="182" y="10903"/>
                    <a:pt x="136" y="10868"/>
                    <a:pt x="90" y="10868"/>
                  </a:cubicBezTo>
                  <a:close/>
                  <a:moveTo>
                    <a:pt x="17236" y="11994"/>
                  </a:moveTo>
                  <a:cubicBezTo>
                    <a:pt x="17179" y="11994"/>
                    <a:pt x="17147" y="12040"/>
                    <a:pt x="17147" y="12083"/>
                  </a:cubicBezTo>
                  <a:lnTo>
                    <a:pt x="17147" y="12985"/>
                  </a:lnTo>
                  <a:cubicBezTo>
                    <a:pt x="17147" y="13042"/>
                    <a:pt x="17179" y="13074"/>
                    <a:pt x="17236" y="13074"/>
                  </a:cubicBezTo>
                  <a:cubicBezTo>
                    <a:pt x="17282" y="13074"/>
                    <a:pt x="17328" y="13042"/>
                    <a:pt x="17328" y="12985"/>
                  </a:cubicBezTo>
                  <a:lnTo>
                    <a:pt x="17328" y="12083"/>
                  </a:lnTo>
                  <a:cubicBezTo>
                    <a:pt x="17328" y="12040"/>
                    <a:pt x="17282" y="11994"/>
                    <a:pt x="17236" y="11994"/>
                  </a:cubicBezTo>
                  <a:close/>
                  <a:moveTo>
                    <a:pt x="90" y="13120"/>
                  </a:moveTo>
                  <a:cubicBezTo>
                    <a:pt x="33" y="13120"/>
                    <a:pt x="1" y="13163"/>
                    <a:pt x="1" y="13209"/>
                  </a:cubicBezTo>
                  <a:lnTo>
                    <a:pt x="1" y="14108"/>
                  </a:lnTo>
                  <a:cubicBezTo>
                    <a:pt x="1" y="14165"/>
                    <a:pt x="33" y="14200"/>
                    <a:pt x="90" y="14200"/>
                  </a:cubicBezTo>
                  <a:cubicBezTo>
                    <a:pt x="136" y="14200"/>
                    <a:pt x="182" y="14165"/>
                    <a:pt x="182" y="14108"/>
                  </a:cubicBezTo>
                  <a:lnTo>
                    <a:pt x="182" y="13209"/>
                  </a:lnTo>
                  <a:cubicBezTo>
                    <a:pt x="182" y="13163"/>
                    <a:pt x="136" y="13120"/>
                    <a:pt x="90" y="13120"/>
                  </a:cubicBezTo>
                  <a:close/>
                  <a:moveTo>
                    <a:pt x="17236" y="14243"/>
                  </a:moveTo>
                  <a:cubicBezTo>
                    <a:pt x="17179" y="14243"/>
                    <a:pt x="17147" y="14289"/>
                    <a:pt x="17147" y="14335"/>
                  </a:cubicBezTo>
                  <a:lnTo>
                    <a:pt x="17147" y="15234"/>
                  </a:lnTo>
                  <a:cubicBezTo>
                    <a:pt x="17147" y="15291"/>
                    <a:pt x="17179" y="15324"/>
                    <a:pt x="17236" y="15324"/>
                  </a:cubicBezTo>
                  <a:cubicBezTo>
                    <a:pt x="17282" y="15324"/>
                    <a:pt x="17328" y="15291"/>
                    <a:pt x="17328" y="15234"/>
                  </a:cubicBezTo>
                  <a:lnTo>
                    <a:pt x="17328" y="14335"/>
                  </a:lnTo>
                  <a:cubicBezTo>
                    <a:pt x="17328" y="14289"/>
                    <a:pt x="17282" y="14243"/>
                    <a:pt x="17236" y="14243"/>
                  </a:cubicBezTo>
                  <a:close/>
                  <a:moveTo>
                    <a:pt x="90" y="15380"/>
                  </a:moveTo>
                  <a:cubicBezTo>
                    <a:pt x="33" y="15380"/>
                    <a:pt x="1" y="15415"/>
                    <a:pt x="1" y="15472"/>
                  </a:cubicBezTo>
                  <a:lnTo>
                    <a:pt x="1" y="16371"/>
                  </a:lnTo>
                  <a:cubicBezTo>
                    <a:pt x="1" y="16417"/>
                    <a:pt x="33" y="16460"/>
                    <a:pt x="90" y="16460"/>
                  </a:cubicBezTo>
                  <a:cubicBezTo>
                    <a:pt x="136" y="16460"/>
                    <a:pt x="182" y="16417"/>
                    <a:pt x="182" y="16371"/>
                  </a:cubicBezTo>
                  <a:lnTo>
                    <a:pt x="182" y="15472"/>
                  </a:lnTo>
                  <a:cubicBezTo>
                    <a:pt x="182" y="15415"/>
                    <a:pt x="136" y="15380"/>
                    <a:pt x="90" y="15380"/>
                  </a:cubicBezTo>
                  <a:close/>
                  <a:moveTo>
                    <a:pt x="17236" y="16495"/>
                  </a:moveTo>
                  <a:cubicBezTo>
                    <a:pt x="17179" y="16495"/>
                    <a:pt x="17147" y="16539"/>
                    <a:pt x="17147" y="16584"/>
                  </a:cubicBezTo>
                  <a:lnTo>
                    <a:pt x="17147" y="17484"/>
                  </a:lnTo>
                  <a:cubicBezTo>
                    <a:pt x="17147" y="17540"/>
                    <a:pt x="17179" y="17575"/>
                    <a:pt x="17236" y="17575"/>
                  </a:cubicBezTo>
                  <a:cubicBezTo>
                    <a:pt x="17282" y="17575"/>
                    <a:pt x="17328" y="17540"/>
                    <a:pt x="17328" y="17484"/>
                  </a:cubicBezTo>
                  <a:lnTo>
                    <a:pt x="17328" y="16584"/>
                  </a:lnTo>
                  <a:cubicBezTo>
                    <a:pt x="17328" y="16539"/>
                    <a:pt x="17282" y="16495"/>
                    <a:pt x="17236" y="16495"/>
                  </a:cubicBezTo>
                  <a:close/>
                  <a:moveTo>
                    <a:pt x="90" y="17632"/>
                  </a:moveTo>
                  <a:cubicBezTo>
                    <a:pt x="33" y="17632"/>
                    <a:pt x="1" y="17675"/>
                    <a:pt x="1" y="17721"/>
                  </a:cubicBezTo>
                  <a:lnTo>
                    <a:pt x="1" y="18620"/>
                  </a:lnTo>
                  <a:cubicBezTo>
                    <a:pt x="1" y="18677"/>
                    <a:pt x="33" y="18712"/>
                    <a:pt x="90" y="18712"/>
                  </a:cubicBezTo>
                  <a:cubicBezTo>
                    <a:pt x="136" y="18712"/>
                    <a:pt x="182" y="18677"/>
                    <a:pt x="182" y="18620"/>
                  </a:cubicBezTo>
                  <a:lnTo>
                    <a:pt x="182" y="17721"/>
                  </a:lnTo>
                  <a:cubicBezTo>
                    <a:pt x="182" y="17675"/>
                    <a:pt x="136" y="17632"/>
                    <a:pt x="90" y="17632"/>
                  </a:cubicBezTo>
                  <a:close/>
                  <a:moveTo>
                    <a:pt x="17236" y="18745"/>
                  </a:moveTo>
                  <a:cubicBezTo>
                    <a:pt x="17179" y="18745"/>
                    <a:pt x="17147" y="18790"/>
                    <a:pt x="17147" y="18834"/>
                  </a:cubicBezTo>
                  <a:lnTo>
                    <a:pt x="17147" y="19736"/>
                  </a:lnTo>
                  <a:cubicBezTo>
                    <a:pt x="17147" y="19792"/>
                    <a:pt x="17179" y="19825"/>
                    <a:pt x="17236" y="19825"/>
                  </a:cubicBezTo>
                  <a:cubicBezTo>
                    <a:pt x="17282" y="19825"/>
                    <a:pt x="17328" y="19792"/>
                    <a:pt x="17328" y="19736"/>
                  </a:cubicBezTo>
                  <a:lnTo>
                    <a:pt x="17328" y="18834"/>
                  </a:lnTo>
                  <a:cubicBezTo>
                    <a:pt x="17328" y="18790"/>
                    <a:pt x="17282" y="18745"/>
                    <a:pt x="17236" y="18745"/>
                  </a:cubicBezTo>
                  <a:close/>
                  <a:moveTo>
                    <a:pt x="90" y="19892"/>
                  </a:moveTo>
                  <a:cubicBezTo>
                    <a:pt x="33" y="19892"/>
                    <a:pt x="1" y="19927"/>
                    <a:pt x="1" y="19981"/>
                  </a:cubicBezTo>
                  <a:lnTo>
                    <a:pt x="1" y="20883"/>
                  </a:lnTo>
                  <a:cubicBezTo>
                    <a:pt x="1" y="20926"/>
                    <a:pt x="33" y="20972"/>
                    <a:pt x="90" y="20972"/>
                  </a:cubicBezTo>
                  <a:cubicBezTo>
                    <a:pt x="136" y="20972"/>
                    <a:pt x="182" y="20926"/>
                    <a:pt x="182" y="20883"/>
                  </a:cubicBezTo>
                  <a:lnTo>
                    <a:pt x="182" y="19981"/>
                  </a:lnTo>
                  <a:cubicBezTo>
                    <a:pt x="182" y="19927"/>
                    <a:pt x="136" y="19892"/>
                    <a:pt x="90" y="19892"/>
                  </a:cubicBezTo>
                  <a:close/>
                  <a:moveTo>
                    <a:pt x="17236" y="20994"/>
                  </a:moveTo>
                  <a:cubicBezTo>
                    <a:pt x="17179" y="20994"/>
                    <a:pt x="17147" y="21040"/>
                    <a:pt x="17147" y="21086"/>
                  </a:cubicBezTo>
                  <a:lnTo>
                    <a:pt x="17147" y="21985"/>
                  </a:lnTo>
                  <a:cubicBezTo>
                    <a:pt x="17147" y="22041"/>
                    <a:pt x="17179" y="22074"/>
                    <a:pt x="17236" y="22074"/>
                  </a:cubicBezTo>
                  <a:cubicBezTo>
                    <a:pt x="17282" y="22074"/>
                    <a:pt x="17328" y="22041"/>
                    <a:pt x="17328" y="21985"/>
                  </a:cubicBezTo>
                  <a:lnTo>
                    <a:pt x="17328" y="21086"/>
                  </a:lnTo>
                  <a:cubicBezTo>
                    <a:pt x="17328" y="21040"/>
                    <a:pt x="17282" y="20994"/>
                    <a:pt x="17236" y="20994"/>
                  </a:cubicBezTo>
                  <a:close/>
                  <a:moveTo>
                    <a:pt x="90" y="22141"/>
                  </a:moveTo>
                  <a:cubicBezTo>
                    <a:pt x="33" y="22141"/>
                    <a:pt x="1" y="22187"/>
                    <a:pt x="1" y="22233"/>
                  </a:cubicBezTo>
                  <a:lnTo>
                    <a:pt x="1" y="23143"/>
                  </a:lnTo>
                  <a:cubicBezTo>
                    <a:pt x="1" y="23189"/>
                    <a:pt x="33" y="23235"/>
                    <a:pt x="90" y="23235"/>
                  </a:cubicBezTo>
                  <a:cubicBezTo>
                    <a:pt x="136" y="23235"/>
                    <a:pt x="182" y="23189"/>
                    <a:pt x="182" y="23143"/>
                  </a:cubicBezTo>
                  <a:lnTo>
                    <a:pt x="182" y="22233"/>
                  </a:lnTo>
                  <a:cubicBezTo>
                    <a:pt x="182" y="22187"/>
                    <a:pt x="136" y="22141"/>
                    <a:pt x="90" y="22141"/>
                  </a:cubicBezTo>
                  <a:close/>
                  <a:moveTo>
                    <a:pt x="17236" y="23246"/>
                  </a:moveTo>
                  <a:cubicBezTo>
                    <a:pt x="17179" y="23246"/>
                    <a:pt x="17147" y="23289"/>
                    <a:pt x="17147" y="23335"/>
                  </a:cubicBezTo>
                  <a:lnTo>
                    <a:pt x="17147" y="24234"/>
                  </a:lnTo>
                  <a:cubicBezTo>
                    <a:pt x="17147" y="24291"/>
                    <a:pt x="17179" y="24326"/>
                    <a:pt x="17236" y="24326"/>
                  </a:cubicBezTo>
                  <a:cubicBezTo>
                    <a:pt x="17282" y="24326"/>
                    <a:pt x="17328" y="24291"/>
                    <a:pt x="17328" y="24234"/>
                  </a:cubicBezTo>
                  <a:lnTo>
                    <a:pt x="17328" y="23335"/>
                  </a:lnTo>
                  <a:cubicBezTo>
                    <a:pt x="17328" y="23289"/>
                    <a:pt x="17282" y="23246"/>
                    <a:pt x="17236" y="23246"/>
                  </a:cubicBezTo>
                  <a:close/>
                  <a:moveTo>
                    <a:pt x="17236" y="25495"/>
                  </a:moveTo>
                  <a:cubicBezTo>
                    <a:pt x="17179" y="25495"/>
                    <a:pt x="17147" y="25541"/>
                    <a:pt x="17147" y="25584"/>
                  </a:cubicBezTo>
                  <a:lnTo>
                    <a:pt x="17147" y="26486"/>
                  </a:lnTo>
                  <a:cubicBezTo>
                    <a:pt x="17147" y="26542"/>
                    <a:pt x="17179" y="26575"/>
                    <a:pt x="17236" y="26575"/>
                  </a:cubicBezTo>
                  <a:cubicBezTo>
                    <a:pt x="17282" y="26575"/>
                    <a:pt x="17328" y="26542"/>
                    <a:pt x="17328" y="26486"/>
                  </a:cubicBezTo>
                  <a:lnTo>
                    <a:pt x="17328" y="25584"/>
                  </a:lnTo>
                  <a:cubicBezTo>
                    <a:pt x="17328" y="25541"/>
                    <a:pt x="17282" y="25495"/>
                    <a:pt x="17236" y="25495"/>
                  </a:cubicBezTo>
                  <a:close/>
                  <a:moveTo>
                    <a:pt x="17236" y="27744"/>
                  </a:moveTo>
                  <a:cubicBezTo>
                    <a:pt x="17179" y="27744"/>
                    <a:pt x="17147" y="27790"/>
                    <a:pt x="17147" y="27836"/>
                  </a:cubicBezTo>
                  <a:lnTo>
                    <a:pt x="17147" y="28735"/>
                  </a:lnTo>
                  <a:cubicBezTo>
                    <a:pt x="17147" y="28792"/>
                    <a:pt x="17179" y="28824"/>
                    <a:pt x="17236" y="28824"/>
                  </a:cubicBezTo>
                  <a:cubicBezTo>
                    <a:pt x="17282" y="28824"/>
                    <a:pt x="17328" y="28792"/>
                    <a:pt x="17328" y="28735"/>
                  </a:cubicBezTo>
                  <a:lnTo>
                    <a:pt x="17328" y="27836"/>
                  </a:lnTo>
                  <a:cubicBezTo>
                    <a:pt x="17328" y="27790"/>
                    <a:pt x="17282" y="27744"/>
                    <a:pt x="17236" y="27744"/>
                  </a:cubicBezTo>
                  <a:close/>
                  <a:moveTo>
                    <a:pt x="17236" y="29996"/>
                  </a:moveTo>
                  <a:cubicBezTo>
                    <a:pt x="17179" y="29996"/>
                    <a:pt x="17147" y="30039"/>
                    <a:pt x="17147" y="30085"/>
                  </a:cubicBezTo>
                  <a:lnTo>
                    <a:pt x="17147" y="30984"/>
                  </a:lnTo>
                  <a:cubicBezTo>
                    <a:pt x="17147" y="31041"/>
                    <a:pt x="17179" y="31076"/>
                    <a:pt x="17236" y="31076"/>
                  </a:cubicBezTo>
                  <a:cubicBezTo>
                    <a:pt x="17282" y="31076"/>
                    <a:pt x="17328" y="31041"/>
                    <a:pt x="17328" y="30984"/>
                  </a:cubicBezTo>
                  <a:lnTo>
                    <a:pt x="17328" y="30085"/>
                  </a:lnTo>
                  <a:cubicBezTo>
                    <a:pt x="17328" y="30039"/>
                    <a:pt x="17282" y="29996"/>
                    <a:pt x="17236" y="29996"/>
                  </a:cubicBezTo>
                  <a:close/>
                  <a:moveTo>
                    <a:pt x="17236" y="32245"/>
                  </a:moveTo>
                  <a:cubicBezTo>
                    <a:pt x="17179" y="32245"/>
                    <a:pt x="17147" y="32291"/>
                    <a:pt x="17147" y="32334"/>
                  </a:cubicBezTo>
                  <a:lnTo>
                    <a:pt x="17147" y="33236"/>
                  </a:lnTo>
                  <a:cubicBezTo>
                    <a:pt x="17147" y="33293"/>
                    <a:pt x="17179" y="33325"/>
                    <a:pt x="17236" y="33325"/>
                  </a:cubicBezTo>
                  <a:cubicBezTo>
                    <a:pt x="17282" y="33325"/>
                    <a:pt x="17328" y="33293"/>
                    <a:pt x="17328" y="33236"/>
                  </a:cubicBezTo>
                  <a:lnTo>
                    <a:pt x="17328" y="32334"/>
                  </a:lnTo>
                  <a:cubicBezTo>
                    <a:pt x="17328" y="32291"/>
                    <a:pt x="17282" y="32245"/>
                    <a:pt x="17236" y="32245"/>
                  </a:cubicBezTo>
                  <a:close/>
                  <a:moveTo>
                    <a:pt x="17236" y="34494"/>
                  </a:moveTo>
                  <a:cubicBezTo>
                    <a:pt x="17179" y="34494"/>
                    <a:pt x="17147" y="34540"/>
                    <a:pt x="17147" y="34586"/>
                  </a:cubicBezTo>
                  <a:lnTo>
                    <a:pt x="17147" y="35485"/>
                  </a:lnTo>
                  <a:cubicBezTo>
                    <a:pt x="17147" y="35542"/>
                    <a:pt x="17179" y="35574"/>
                    <a:pt x="17236" y="35574"/>
                  </a:cubicBezTo>
                  <a:cubicBezTo>
                    <a:pt x="17282" y="35574"/>
                    <a:pt x="17328" y="35542"/>
                    <a:pt x="17328" y="35485"/>
                  </a:cubicBezTo>
                  <a:lnTo>
                    <a:pt x="17328" y="34586"/>
                  </a:lnTo>
                  <a:cubicBezTo>
                    <a:pt x="17328" y="34540"/>
                    <a:pt x="17282" y="34494"/>
                    <a:pt x="17236" y="34494"/>
                  </a:cubicBezTo>
                  <a:close/>
                  <a:moveTo>
                    <a:pt x="17236" y="36746"/>
                  </a:moveTo>
                  <a:cubicBezTo>
                    <a:pt x="17179" y="36746"/>
                    <a:pt x="17147" y="36789"/>
                    <a:pt x="17147" y="36835"/>
                  </a:cubicBezTo>
                  <a:lnTo>
                    <a:pt x="17147" y="37734"/>
                  </a:lnTo>
                  <a:cubicBezTo>
                    <a:pt x="17147" y="37791"/>
                    <a:pt x="17179" y="37826"/>
                    <a:pt x="17236" y="37826"/>
                  </a:cubicBezTo>
                  <a:cubicBezTo>
                    <a:pt x="17282" y="37826"/>
                    <a:pt x="17328" y="37791"/>
                    <a:pt x="17328" y="37734"/>
                  </a:cubicBezTo>
                  <a:lnTo>
                    <a:pt x="17328" y="36835"/>
                  </a:lnTo>
                  <a:cubicBezTo>
                    <a:pt x="17328" y="36789"/>
                    <a:pt x="17282" y="36746"/>
                    <a:pt x="17236" y="36746"/>
                  </a:cubicBezTo>
                  <a:close/>
                  <a:moveTo>
                    <a:pt x="17236" y="38995"/>
                  </a:moveTo>
                  <a:cubicBezTo>
                    <a:pt x="17179" y="38995"/>
                    <a:pt x="17147" y="39041"/>
                    <a:pt x="17147" y="39085"/>
                  </a:cubicBezTo>
                  <a:lnTo>
                    <a:pt x="17147" y="39986"/>
                  </a:lnTo>
                  <a:cubicBezTo>
                    <a:pt x="17147" y="40043"/>
                    <a:pt x="17179" y="40075"/>
                    <a:pt x="17236" y="40075"/>
                  </a:cubicBezTo>
                  <a:cubicBezTo>
                    <a:pt x="17282" y="40075"/>
                    <a:pt x="17328" y="40043"/>
                    <a:pt x="17328" y="39986"/>
                  </a:cubicBezTo>
                  <a:lnTo>
                    <a:pt x="17328" y="39085"/>
                  </a:lnTo>
                  <a:cubicBezTo>
                    <a:pt x="17328" y="39041"/>
                    <a:pt x="17282" y="38995"/>
                    <a:pt x="17236" y="38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820100" y="962125"/>
            <a:ext cx="428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820113" y="1618575"/>
            <a:ext cx="4280400" cy="24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>
            <a:spLocks noGrp="1"/>
          </p:cNvSpPr>
          <p:nvPr>
            <p:ph type="pic" idx="2"/>
          </p:nvPr>
        </p:nvSpPr>
        <p:spPr>
          <a:xfrm>
            <a:off x="5631000" y="0"/>
            <a:ext cx="3513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3" name="Google Shape;63;p7"/>
          <p:cNvGrpSpPr/>
          <p:nvPr/>
        </p:nvGrpSpPr>
        <p:grpSpPr>
          <a:xfrm>
            <a:off x="470413" y="202326"/>
            <a:ext cx="4810213" cy="4629798"/>
            <a:chOff x="470413" y="202326"/>
            <a:chExt cx="4810213" cy="4629798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41075" y="202326"/>
              <a:ext cx="439551" cy="439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0413" y="4342724"/>
              <a:ext cx="489376" cy="4894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4667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Lexend"/>
              <a:buNone/>
              <a:defRPr sz="6000"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9" name="Google Shape;69;p8"/>
          <p:cNvGrpSpPr/>
          <p:nvPr/>
        </p:nvGrpSpPr>
        <p:grpSpPr>
          <a:xfrm>
            <a:off x="5248232" y="1935097"/>
            <a:ext cx="4020505" cy="2515103"/>
            <a:chOff x="5248232" y="1935097"/>
            <a:chExt cx="4020505" cy="2515103"/>
          </a:xfrm>
        </p:grpSpPr>
        <p:grpSp>
          <p:nvGrpSpPr>
            <p:cNvPr id="70" name="Google Shape;70;p8"/>
            <p:cNvGrpSpPr/>
            <p:nvPr/>
          </p:nvGrpSpPr>
          <p:grpSpPr>
            <a:xfrm>
              <a:off x="5946147" y="1935097"/>
              <a:ext cx="3197845" cy="1533723"/>
              <a:chOff x="4407722" y="3395897"/>
              <a:chExt cx="3197845" cy="1533723"/>
            </a:xfrm>
          </p:grpSpPr>
          <p:sp>
            <p:nvSpPr>
              <p:cNvPr id="71" name="Google Shape;71;p8"/>
              <p:cNvSpPr/>
              <p:nvPr/>
            </p:nvSpPr>
            <p:spPr>
              <a:xfrm>
                <a:off x="4407722" y="3395897"/>
                <a:ext cx="1073173" cy="1533723"/>
              </a:xfrm>
              <a:custGeom>
                <a:avLst/>
                <a:gdLst/>
                <a:ahLst/>
                <a:cxnLst/>
                <a:rect l="l" t="t" r="r" b="b"/>
                <a:pathLst>
                  <a:path w="6683" h="9551" extrusionOk="0">
                    <a:moveTo>
                      <a:pt x="3340" y="0"/>
                    </a:moveTo>
                    <a:lnTo>
                      <a:pt x="448" y="1564"/>
                    </a:lnTo>
                    <a:lnTo>
                      <a:pt x="0" y="1564"/>
                    </a:lnTo>
                    <a:lnTo>
                      <a:pt x="0" y="9551"/>
                    </a:lnTo>
                    <a:lnTo>
                      <a:pt x="6683" y="9551"/>
                    </a:lnTo>
                    <a:lnTo>
                      <a:pt x="6683" y="1564"/>
                    </a:lnTo>
                    <a:lnTo>
                      <a:pt x="6232" y="1564"/>
                    </a:lnTo>
                    <a:lnTo>
                      <a:pt x="33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>
                <a:off x="6454191" y="3681251"/>
                <a:ext cx="1151377" cy="1248368"/>
              </a:xfrm>
              <a:custGeom>
                <a:avLst/>
                <a:gdLst/>
                <a:ahLst/>
                <a:cxnLst/>
                <a:rect l="l" t="t" r="r" b="b"/>
                <a:pathLst>
                  <a:path w="7170" h="7774" extrusionOk="0">
                    <a:moveTo>
                      <a:pt x="1013" y="0"/>
                    </a:moveTo>
                    <a:cubicBezTo>
                      <a:pt x="935" y="0"/>
                      <a:pt x="878" y="57"/>
                      <a:pt x="878" y="135"/>
                    </a:cubicBezTo>
                    <a:cubicBezTo>
                      <a:pt x="878" y="192"/>
                      <a:pt x="902" y="227"/>
                      <a:pt x="946" y="259"/>
                    </a:cubicBezTo>
                    <a:lnTo>
                      <a:pt x="946" y="1048"/>
                    </a:lnTo>
                    <a:cubicBezTo>
                      <a:pt x="597" y="1283"/>
                      <a:pt x="284" y="1563"/>
                      <a:pt x="1" y="1879"/>
                    </a:cubicBezTo>
                    <a:lnTo>
                      <a:pt x="1" y="7774"/>
                    </a:lnTo>
                    <a:lnTo>
                      <a:pt x="7169" y="7774"/>
                    </a:lnTo>
                    <a:lnTo>
                      <a:pt x="7169" y="1879"/>
                    </a:lnTo>
                    <a:cubicBezTo>
                      <a:pt x="6303" y="878"/>
                      <a:pt x="5020" y="238"/>
                      <a:pt x="3592" y="238"/>
                    </a:cubicBezTo>
                    <a:cubicBezTo>
                      <a:pt x="2668" y="238"/>
                      <a:pt x="1812" y="508"/>
                      <a:pt x="1081" y="956"/>
                    </a:cubicBezTo>
                    <a:lnTo>
                      <a:pt x="1081" y="259"/>
                    </a:lnTo>
                    <a:cubicBezTo>
                      <a:pt x="1127" y="227"/>
                      <a:pt x="1162" y="192"/>
                      <a:pt x="1162" y="135"/>
                    </a:cubicBezTo>
                    <a:cubicBezTo>
                      <a:pt x="1162" y="57"/>
                      <a:pt x="1094" y="0"/>
                      <a:pt x="10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>
                <a:off x="5551073" y="3646887"/>
                <a:ext cx="854781" cy="1282733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7988" extrusionOk="0">
                    <a:moveTo>
                      <a:pt x="2655" y="1"/>
                    </a:moveTo>
                    <a:lnTo>
                      <a:pt x="249" y="1891"/>
                    </a:lnTo>
                    <a:lnTo>
                      <a:pt x="249" y="1926"/>
                    </a:lnTo>
                    <a:lnTo>
                      <a:pt x="0" y="1926"/>
                    </a:lnTo>
                    <a:lnTo>
                      <a:pt x="0" y="2331"/>
                    </a:lnTo>
                    <a:lnTo>
                      <a:pt x="249" y="2331"/>
                    </a:lnTo>
                    <a:lnTo>
                      <a:pt x="249" y="7988"/>
                    </a:lnTo>
                    <a:lnTo>
                      <a:pt x="5074" y="7988"/>
                    </a:lnTo>
                    <a:lnTo>
                      <a:pt x="5074" y="2331"/>
                    </a:lnTo>
                    <a:lnTo>
                      <a:pt x="5322" y="2331"/>
                    </a:lnTo>
                    <a:lnTo>
                      <a:pt x="5322" y="1926"/>
                    </a:lnTo>
                    <a:lnTo>
                      <a:pt x="5074" y="1926"/>
                    </a:lnTo>
                    <a:lnTo>
                      <a:pt x="5074" y="1891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8"/>
            <p:cNvGrpSpPr/>
            <p:nvPr/>
          </p:nvGrpSpPr>
          <p:grpSpPr>
            <a:xfrm flipH="1">
              <a:off x="7108078" y="3366128"/>
              <a:ext cx="2160660" cy="1084072"/>
              <a:chOff x="1605575" y="2552825"/>
              <a:chExt cx="339225" cy="170200"/>
            </a:xfrm>
          </p:grpSpPr>
          <p:sp>
            <p:nvSpPr>
              <p:cNvPr id="75" name="Google Shape;75;p8"/>
              <p:cNvSpPr/>
              <p:nvPr/>
            </p:nvSpPr>
            <p:spPr>
              <a:xfrm>
                <a:off x="1659325" y="2674650"/>
                <a:ext cx="332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7" extrusionOk="0">
                    <a:moveTo>
                      <a:pt x="664" y="1"/>
                    </a:moveTo>
                    <a:cubicBezTo>
                      <a:pt x="294" y="1"/>
                      <a:pt x="0" y="303"/>
                      <a:pt x="0" y="662"/>
                    </a:cubicBezTo>
                    <a:cubicBezTo>
                      <a:pt x="0" y="1035"/>
                      <a:pt x="294" y="1327"/>
                      <a:pt x="664" y="1327"/>
                    </a:cubicBezTo>
                    <a:cubicBezTo>
                      <a:pt x="1023" y="1327"/>
                      <a:pt x="1329" y="1035"/>
                      <a:pt x="1329" y="662"/>
                    </a:cubicBezTo>
                    <a:cubicBezTo>
                      <a:pt x="1329" y="303"/>
                      <a:pt x="1023" y="1"/>
                      <a:pt x="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>
                <a:off x="1644125" y="2659475"/>
                <a:ext cx="63625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542" extrusionOk="0">
                    <a:moveTo>
                      <a:pt x="1272" y="324"/>
                    </a:moveTo>
                    <a:cubicBezTo>
                      <a:pt x="1791" y="324"/>
                      <a:pt x="2217" y="754"/>
                      <a:pt x="2217" y="1269"/>
                    </a:cubicBezTo>
                    <a:cubicBezTo>
                      <a:pt x="2217" y="1799"/>
                      <a:pt x="1791" y="2214"/>
                      <a:pt x="1272" y="2214"/>
                    </a:cubicBezTo>
                    <a:cubicBezTo>
                      <a:pt x="754" y="2214"/>
                      <a:pt x="327" y="1799"/>
                      <a:pt x="327" y="1269"/>
                    </a:cubicBezTo>
                    <a:cubicBezTo>
                      <a:pt x="327" y="754"/>
                      <a:pt x="754" y="324"/>
                      <a:pt x="1272" y="324"/>
                    </a:cubicBezTo>
                    <a:close/>
                    <a:moveTo>
                      <a:pt x="1272" y="0"/>
                    </a:moveTo>
                    <a:cubicBezTo>
                      <a:pt x="565" y="0"/>
                      <a:pt x="1" y="573"/>
                      <a:pt x="1" y="1269"/>
                    </a:cubicBezTo>
                    <a:cubicBezTo>
                      <a:pt x="1" y="1979"/>
                      <a:pt x="565" y="2541"/>
                      <a:pt x="1272" y="2541"/>
                    </a:cubicBezTo>
                    <a:cubicBezTo>
                      <a:pt x="1969" y="2541"/>
                      <a:pt x="2544" y="1979"/>
                      <a:pt x="2544" y="1269"/>
                    </a:cubicBezTo>
                    <a:cubicBezTo>
                      <a:pt x="2544" y="573"/>
                      <a:pt x="1969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>
                <a:off x="1863500" y="2674650"/>
                <a:ext cx="3297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327" extrusionOk="0">
                    <a:moveTo>
                      <a:pt x="665" y="1"/>
                    </a:moveTo>
                    <a:cubicBezTo>
                      <a:pt x="295" y="1"/>
                      <a:pt x="1" y="303"/>
                      <a:pt x="1" y="662"/>
                    </a:cubicBezTo>
                    <a:cubicBezTo>
                      <a:pt x="1" y="1035"/>
                      <a:pt x="295" y="1327"/>
                      <a:pt x="665" y="1327"/>
                    </a:cubicBezTo>
                    <a:cubicBezTo>
                      <a:pt x="1024" y="1327"/>
                      <a:pt x="1319" y="1035"/>
                      <a:pt x="1319" y="662"/>
                    </a:cubicBezTo>
                    <a:cubicBezTo>
                      <a:pt x="1319" y="303"/>
                      <a:pt x="1024" y="1"/>
                      <a:pt x="6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>
                <a:off x="1848050" y="2659475"/>
                <a:ext cx="63875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542" extrusionOk="0">
                    <a:moveTo>
                      <a:pt x="1283" y="324"/>
                    </a:moveTo>
                    <a:cubicBezTo>
                      <a:pt x="1802" y="324"/>
                      <a:pt x="2217" y="754"/>
                      <a:pt x="2217" y="1269"/>
                    </a:cubicBezTo>
                    <a:cubicBezTo>
                      <a:pt x="2217" y="1799"/>
                      <a:pt x="1802" y="2214"/>
                      <a:pt x="1283" y="2214"/>
                    </a:cubicBezTo>
                    <a:cubicBezTo>
                      <a:pt x="754" y="2214"/>
                      <a:pt x="338" y="1799"/>
                      <a:pt x="338" y="1269"/>
                    </a:cubicBezTo>
                    <a:cubicBezTo>
                      <a:pt x="338" y="754"/>
                      <a:pt x="754" y="324"/>
                      <a:pt x="1283" y="324"/>
                    </a:cubicBezTo>
                    <a:close/>
                    <a:moveTo>
                      <a:pt x="1283" y="0"/>
                    </a:moveTo>
                    <a:cubicBezTo>
                      <a:pt x="576" y="0"/>
                      <a:pt x="1" y="573"/>
                      <a:pt x="1" y="1269"/>
                    </a:cubicBezTo>
                    <a:cubicBezTo>
                      <a:pt x="1" y="1979"/>
                      <a:pt x="576" y="2541"/>
                      <a:pt x="1283" y="2541"/>
                    </a:cubicBezTo>
                    <a:cubicBezTo>
                      <a:pt x="1980" y="2541"/>
                      <a:pt x="2555" y="1979"/>
                      <a:pt x="2555" y="1269"/>
                    </a:cubicBezTo>
                    <a:cubicBezTo>
                      <a:pt x="2555" y="573"/>
                      <a:pt x="1980" y="0"/>
                      <a:pt x="1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8"/>
              <p:cNvSpPr/>
              <p:nvPr/>
            </p:nvSpPr>
            <p:spPr>
              <a:xfrm>
                <a:off x="1605575" y="2552825"/>
                <a:ext cx="339225" cy="138400"/>
              </a:xfrm>
              <a:custGeom>
                <a:avLst/>
                <a:gdLst/>
                <a:ahLst/>
                <a:cxnLst/>
                <a:rect l="l" t="t" r="r" b="b"/>
                <a:pathLst>
                  <a:path w="13569" h="5536" extrusionOk="0">
                    <a:moveTo>
                      <a:pt x="6684" y="270"/>
                    </a:moveTo>
                    <a:lnTo>
                      <a:pt x="6684" y="564"/>
                    </a:lnTo>
                    <a:lnTo>
                      <a:pt x="1589" y="564"/>
                    </a:lnTo>
                    <a:lnTo>
                      <a:pt x="1589" y="270"/>
                    </a:lnTo>
                    <a:close/>
                    <a:moveTo>
                      <a:pt x="4537" y="834"/>
                    </a:moveTo>
                    <a:lnTo>
                      <a:pt x="4537" y="2579"/>
                    </a:lnTo>
                    <a:lnTo>
                      <a:pt x="1351" y="2579"/>
                    </a:lnTo>
                    <a:lnTo>
                      <a:pt x="1351" y="834"/>
                    </a:lnTo>
                    <a:close/>
                    <a:moveTo>
                      <a:pt x="7315" y="834"/>
                    </a:moveTo>
                    <a:lnTo>
                      <a:pt x="8857" y="2579"/>
                    </a:lnTo>
                    <a:lnTo>
                      <a:pt x="5053" y="2579"/>
                    </a:lnTo>
                    <a:lnTo>
                      <a:pt x="5053" y="834"/>
                    </a:lnTo>
                    <a:close/>
                    <a:moveTo>
                      <a:pt x="12400" y="2938"/>
                    </a:moveTo>
                    <a:lnTo>
                      <a:pt x="12400" y="2938"/>
                    </a:lnTo>
                    <a:cubicBezTo>
                      <a:pt x="12400" y="2938"/>
                      <a:pt x="13221" y="3073"/>
                      <a:pt x="13153" y="3805"/>
                    </a:cubicBezTo>
                    <a:cubicBezTo>
                      <a:pt x="13153" y="3805"/>
                      <a:pt x="13108" y="3812"/>
                      <a:pt x="13039" y="3812"/>
                    </a:cubicBezTo>
                    <a:cubicBezTo>
                      <a:pt x="12799" y="3812"/>
                      <a:pt x="12278" y="3724"/>
                      <a:pt x="12400" y="2938"/>
                    </a:cubicBezTo>
                    <a:close/>
                    <a:moveTo>
                      <a:pt x="508" y="0"/>
                    </a:moveTo>
                    <a:lnTo>
                      <a:pt x="508" y="270"/>
                    </a:lnTo>
                    <a:lnTo>
                      <a:pt x="1351" y="270"/>
                    </a:lnTo>
                    <a:lnTo>
                      <a:pt x="1351" y="564"/>
                    </a:lnTo>
                    <a:lnTo>
                      <a:pt x="778" y="564"/>
                    </a:lnTo>
                    <a:lnTo>
                      <a:pt x="508" y="878"/>
                    </a:lnTo>
                    <a:lnTo>
                      <a:pt x="508" y="1644"/>
                    </a:lnTo>
                    <a:lnTo>
                      <a:pt x="160" y="1644"/>
                    </a:lnTo>
                    <a:cubicBezTo>
                      <a:pt x="68" y="1644"/>
                      <a:pt x="1" y="1712"/>
                      <a:pt x="1" y="1790"/>
                    </a:cubicBezTo>
                    <a:lnTo>
                      <a:pt x="1" y="3737"/>
                    </a:lnTo>
                    <a:cubicBezTo>
                      <a:pt x="1" y="3826"/>
                      <a:pt x="68" y="3894"/>
                      <a:pt x="160" y="3894"/>
                    </a:cubicBezTo>
                    <a:lnTo>
                      <a:pt x="508" y="3894"/>
                    </a:lnTo>
                    <a:lnTo>
                      <a:pt x="508" y="4039"/>
                    </a:lnTo>
                    <a:lnTo>
                      <a:pt x="271" y="4039"/>
                    </a:lnTo>
                    <a:lnTo>
                      <a:pt x="271" y="5535"/>
                    </a:lnTo>
                    <a:lnTo>
                      <a:pt x="1364" y="5535"/>
                    </a:lnTo>
                    <a:cubicBezTo>
                      <a:pt x="1364" y="5535"/>
                      <a:pt x="1351" y="4064"/>
                      <a:pt x="2814" y="4064"/>
                    </a:cubicBezTo>
                    <a:cubicBezTo>
                      <a:pt x="4278" y="4064"/>
                      <a:pt x="4299" y="5535"/>
                      <a:pt x="4299" y="5535"/>
                    </a:cubicBezTo>
                    <a:lnTo>
                      <a:pt x="9497" y="5535"/>
                    </a:lnTo>
                    <a:cubicBezTo>
                      <a:pt x="9497" y="5535"/>
                      <a:pt x="9586" y="4064"/>
                      <a:pt x="10982" y="4064"/>
                    </a:cubicBezTo>
                    <a:cubicBezTo>
                      <a:pt x="12367" y="4064"/>
                      <a:pt x="12489" y="5535"/>
                      <a:pt x="12489" y="5535"/>
                    </a:cubicBezTo>
                    <a:lnTo>
                      <a:pt x="13569" y="5535"/>
                    </a:lnTo>
                    <a:lnTo>
                      <a:pt x="13569" y="4007"/>
                    </a:lnTo>
                    <a:lnTo>
                      <a:pt x="13288" y="4007"/>
                    </a:lnTo>
                    <a:lnTo>
                      <a:pt x="13288" y="3624"/>
                    </a:lnTo>
                    <a:cubicBezTo>
                      <a:pt x="13288" y="3624"/>
                      <a:pt x="13469" y="2824"/>
                      <a:pt x="12321" y="2814"/>
                    </a:cubicBezTo>
                    <a:cubicBezTo>
                      <a:pt x="11185" y="2792"/>
                      <a:pt x="9632" y="2533"/>
                      <a:pt x="9632" y="2533"/>
                    </a:cubicBezTo>
                    <a:lnTo>
                      <a:pt x="7561" y="564"/>
                    </a:lnTo>
                    <a:lnTo>
                      <a:pt x="6921" y="564"/>
                    </a:lnTo>
                    <a:lnTo>
                      <a:pt x="6921" y="270"/>
                    </a:lnTo>
                    <a:lnTo>
                      <a:pt x="7561" y="270"/>
                    </a:lnTo>
                    <a:lnTo>
                      <a:pt x="75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8"/>
            <p:cNvGrpSpPr/>
            <p:nvPr/>
          </p:nvGrpSpPr>
          <p:grpSpPr>
            <a:xfrm>
              <a:off x="5248232" y="3080516"/>
              <a:ext cx="480794" cy="1084049"/>
              <a:chOff x="8269928" y="582825"/>
              <a:chExt cx="654855" cy="1476504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8529367" y="1590445"/>
                <a:ext cx="136249" cy="468884"/>
              </a:xfrm>
              <a:custGeom>
                <a:avLst/>
                <a:gdLst/>
                <a:ahLst/>
                <a:cxnLst/>
                <a:rect l="l" t="t" r="r" b="b"/>
                <a:pathLst>
                  <a:path w="981" h="3376" extrusionOk="0">
                    <a:moveTo>
                      <a:pt x="1" y="1"/>
                    </a:moveTo>
                    <a:lnTo>
                      <a:pt x="1" y="3376"/>
                    </a:lnTo>
                    <a:lnTo>
                      <a:pt x="981" y="3376"/>
                    </a:lnTo>
                    <a:lnTo>
                      <a:pt x="9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8269928" y="582825"/>
                <a:ext cx="654855" cy="1129711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8134" extrusionOk="0">
                    <a:moveTo>
                      <a:pt x="2363" y="1"/>
                    </a:moveTo>
                    <a:cubicBezTo>
                      <a:pt x="1059" y="1"/>
                      <a:pt x="0" y="4477"/>
                      <a:pt x="0" y="5771"/>
                    </a:cubicBezTo>
                    <a:cubicBezTo>
                      <a:pt x="0" y="7075"/>
                      <a:pt x="1059" y="8133"/>
                      <a:pt x="2363" y="8133"/>
                    </a:cubicBezTo>
                    <a:cubicBezTo>
                      <a:pt x="3659" y="8133"/>
                      <a:pt x="4715" y="7075"/>
                      <a:pt x="4715" y="5771"/>
                    </a:cubicBezTo>
                    <a:cubicBezTo>
                      <a:pt x="4715" y="4477"/>
                      <a:pt x="3659" y="1"/>
                      <a:pt x="2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3;p8"/>
            <p:cNvGrpSpPr/>
            <p:nvPr/>
          </p:nvGrpSpPr>
          <p:grpSpPr>
            <a:xfrm>
              <a:off x="5782207" y="3080516"/>
              <a:ext cx="480794" cy="1084049"/>
              <a:chOff x="8269928" y="582825"/>
              <a:chExt cx="654855" cy="1476504"/>
            </a:xfrm>
          </p:grpSpPr>
          <p:sp>
            <p:nvSpPr>
              <p:cNvPr id="84" name="Google Shape;84;p8"/>
              <p:cNvSpPr/>
              <p:nvPr/>
            </p:nvSpPr>
            <p:spPr>
              <a:xfrm>
                <a:off x="8529367" y="1590445"/>
                <a:ext cx="136249" cy="468884"/>
              </a:xfrm>
              <a:custGeom>
                <a:avLst/>
                <a:gdLst/>
                <a:ahLst/>
                <a:cxnLst/>
                <a:rect l="l" t="t" r="r" b="b"/>
                <a:pathLst>
                  <a:path w="981" h="3376" extrusionOk="0">
                    <a:moveTo>
                      <a:pt x="1" y="1"/>
                    </a:moveTo>
                    <a:lnTo>
                      <a:pt x="1" y="3376"/>
                    </a:lnTo>
                    <a:lnTo>
                      <a:pt x="981" y="3376"/>
                    </a:lnTo>
                    <a:lnTo>
                      <a:pt x="9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>
                <a:off x="8269928" y="582825"/>
                <a:ext cx="654855" cy="1129711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8134" extrusionOk="0">
                    <a:moveTo>
                      <a:pt x="2363" y="1"/>
                    </a:moveTo>
                    <a:cubicBezTo>
                      <a:pt x="1059" y="1"/>
                      <a:pt x="0" y="4477"/>
                      <a:pt x="0" y="5771"/>
                    </a:cubicBezTo>
                    <a:cubicBezTo>
                      <a:pt x="0" y="7075"/>
                      <a:pt x="1059" y="8133"/>
                      <a:pt x="2363" y="8133"/>
                    </a:cubicBezTo>
                    <a:cubicBezTo>
                      <a:pt x="3659" y="8133"/>
                      <a:pt x="4715" y="7075"/>
                      <a:pt x="4715" y="5771"/>
                    </a:cubicBezTo>
                    <a:cubicBezTo>
                      <a:pt x="4715" y="4477"/>
                      <a:pt x="3659" y="1"/>
                      <a:pt x="2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" name="Google Shape;86;p8"/>
          <p:cNvGrpSpPr/>
          <p:nvPr/>
        </p:nvGrpSpPr>
        <p:grpSpPr>
          <a:xfrm>
            <a:off x="5039028" y="-1373570"/>
            <a:ext cx="3170518" cy="7731396"/>
            <a:chOff x="5039028" y="-1373570"/>
            <a:chExt cx="3170518" cy="7731396"/>
          </a:xfrm>
        </p:grpSpPr>
        <p:grpSp>
          <p:nvGrpSpPr>
            <p:cNvPr id="87" name="Google Shape;87;p8"/>
            <p:cNvGrpSpPr/>
            <p:nvPr/>
          </p:nvGrpSpPr>
          <p:grpSpPr>
            <a:xfrm>
              <a:off x="5039028" y="1935100"/>
              <a:ext cx="2094174" cy="4422725"/>
              <a:chOff x="5039028" y="1935100"/>
              <a:chExt cx="2094174" cy="4422725"/>
            </a:xfrm>
          </p:grpSpPr>
          <p:pic>
            <p:nvPicPr>
              <p:cNvPr id="88" name="Google Shape;88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189352" y="1935100"/>
                <a:ext cx="943850" cy="26847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" name="Google Shape;89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39028" y="3669400"/>
                <a:ext cx="899208" cy="2688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0" name="Google Shape;90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75914" y="-1373570"/>
              <a:ext cx="333632" cy="30503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4333275" y="1293100"/>
            <a:ext cx="4095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Lexend"/>
              <a:buNone/>
              <a:defRPr sz="4500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4333319" y="2168600"/>
            <a:ext cx="40956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-988181" y="1096624"/>
            <a:ext cx="5109339" cy="3451119"/>
            <a:chOff x="-988181" y="1096624"/>
            <a:chExt cx="5109339" cy="3451119"/>
          </a:xfrm>
        </p:grpSpPr>
        <p:grpSp>
          <p:nvGrpSpPr>
            <p:cNvPr id="96" name="Google Shape;96;p9"/>
            <p:cNvGrpSpPr/>
            <p:nvPr/>
          </p:nvGrpSpPr>
          <p:grpSpPr>
            <a:xfrm>
              <a:off x="-988181" y="1096624"/>
              <a:ext cx="5109339" cy="1621530"/>
              <a:chOff x="2561019" y="3324674"/>
              <a:chExt cx="5109339" cy="1621530"/>
            </a:xfrm>
          </p:grpSpPr>
          <p:sp>
            <p:nvSpPr>
              <p:cNvPr id="97" name="Google Shape;97;p9"/>
              <p:cNvSpPr/>
              <p:nvPr/>
            </p:nvSpPr>
            <p:spPr>
              <a:xfrm>
                <a:off x="4407722" y="3395897"/>
                <a:ext cx="1073173" cy="1533723"/>
              </a:xfrm>
              <a:custGeom>
                <a:avLst/>
                <a:gdLst/>
                <a:ahLst/>
                <a:cxnLst/>
                <a:rect l="l" t="t" r="r" b="b"/>
                <a:pathLst>
                  <a:path w="6683" h="9551" extrusionOk="0">
                    <a:moveTo>
                      <a:pt x="3340" y="0"/>
                    </a:moveTo>
                    <a:lnTo>
                      <a:pt x="448" y="1564"/>
                    </a:lnTo>
                    <a:lnTo>
                      <a:pt x="0" y="1564"/>
                    </a:lnTo>
                    <a:lnTo>
                      <a:pt x="0" y="9551"/>
                    </a:lnTo>
                    <a:lnTo>
                      <a:pt x="6683" y="9551"/>
                    </a:lnTo>
                    <a:lnTo>
                      <a:pt x="6683" y="1564"/>
                    </a:lnTo>
                    <a:lnTo>
                      <a:pt x="6232" y="1564"/>
                    </a:lnTo>
                    <a:lnTo>
                      <a:pt x="33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2561019" y="3522436"/>
                <a:ext cx="1756130" cy="1407184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8763" extrusionOk="0">
                    <a:moveTo>
                      <a:pt x="10825" y="1"/>
                    </a:moveTo>
                    <a:lnTo>
                      <a:pt x="114" y="4556"/>
                    </a:lnTo>
                    <a:lnTo>
                      <a:pt x="0" y="4556"/>
                    </a:lnTo>
                    <a:lnTo>
                      <a:pt x="0" y="4904"/>
                    </a:lnTo>
                    <a:lnTo>
                      <a:pt x="114" y="4904"/>
                    </a:lnTo>
                    <a:lnTo>
                      <a:pt x="114" y="8763"/>
                    </a:lnTo>
                    <a:lnTo>
                      <a:pt x="10825" y="8763"/>
                    </a:lnTo>
                    <a:lnTo>
                      <a:pt x="10825" y="4904"/>
                    </a:lnTo>
                    <a:lnTo>
                      <a:pt x="10936" y="4904"/>
                    </a:lnTo>
                    <a:lnTo>
                      <a:pt x="10936" y="4556"/>
                    </a:lnTo>
                    <a:lnTo>
                      <a:pt x="10825" y="4556"/>
                    </a:lnTo>
                    <a:lnTo>
                      <a:pt x="108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5571465" y="3324674"/>
                <a:ext cx="2098893" cy="1621530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6424" extrusionOk="0">
                    <a:moveTo>
                      <a:pt x="2115" y="0"/>
                    </a:moveTo>
                    <a:lnTo>
                      <a:pt x="676" y="778"/>
                    </a:lnTo>
                    <a:lnTo>
                      <a:pt x="676" y="2644"/>
                    </a:lnTo>
                    <a:lnTo>
                      <a:pt x="282" y="2644"/>
                    </a:lnTo>
                    <a:lnTo>
                      <a:pt x="282" y="3916"/>
                    </a:lnTo>
                    <a:lnTo>
                      <a:pt x="1" y="3916"/>
                    </a:lnTo>
                    <a:lnTo>
                      <a:pt x="1" y="6424"/>
                    </a:lnTo>
                    <a:lnTo>
                      <a:pt x="676" y="6424"/>
                    </a:lnTo>
                    <a:lnTo>
                      <a:pt x="676" y="5176"/>
                    </a:lnTo>
                    <a:lnTo>
                      <a:pt x="1394" y="5176"/>
                    </a:lnTo>
                    <a:lnTo>
                      <a:pt x="1394" y="6424"/>
                    </a:lnTo>
                    <a:lnTo>
                      <a:pt x="8314" y="6424"/>
                    </a:lnTo>
                    <a:lnTo>
                      <a:pt x="8314" y="3916"/>
                    </a:lnTo>
                    <a:lnTo>
                      <a:pt x="7888" y="3916"/>
                    </a:lnTo>
                    <a:lnTo>
                      <a:pt x="7888" y="2644"/>
                    </a:lnTo>
                    <a:lnTo>
                      <a:pt x="7494" y="2644"/>
                    </a:lnTo>
                    <a:lnTo>
                      <a:pt x="7494" y="0"/>
                    </a:lnTo>
                    <a:lnTo>
                      <a:pt x="6052" y="778"/>
                    </a:lnTo>
                    <a:lnTo>
                      <a:pt x="6052" y="2644"/>
                    </a:lnTo>
                    <a:lnTo>
                      <a:pt x="5660" y="2644"/>
                    </a:lnTo>
                    <a:lnTo>
                      <a:pt x="5660" y="3916"/>
                    </a:lnTo>
                    <a:lnTo>
                      <a:pt x="5188" y="3916"/>
                    </a:lnTo>
                    <a:lnTo>
                      <a:pt x="5188" y="2644"/>
                    </a:lnTo>
                    <a:lnTo>
                      <a:pt x="4793" y="2644"/>
                    </a:lnTo>
                    <a:lnTo>
                      <a:pt x="4793" y="0"/>
                    </a:lnTo>
                    <a:lnTo>
                      <a:pt x="3352" y="778"/>
                    </a:lnTo>
                    <a:lnTo>
                      <a:pt x="3352" y="2644"/>
                    </a:lnTo>
                    <a:lnTo>
                      <a:pt x="2960" y="2644"/>
                    </a:lnTo>
                    <a:lnTo>
                      <a:pt x="2960" y="3916"/>
                    </a:lnTo>
                    <a:lnTo>
                      <a:pt x="2509" y="3916"/>
                    </a:lnTo>
                    <a:lnTo>
                      <a:pt x="2509" y="2644"/>
                    </a:lnTo>
                    <a:lnTo>
                      <a:pt x="2115" y="2644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9"/>
            <p:cNvGrpSpPr/>
            <p:nvPr/>
          </p:nvGrpSpPr>
          <p:grpSpPr>
            <a:xfrm>
              <a:off x="1051151" y="2369903"/>
              <a:ext cx="1505530" cy="1621637"/>
              <a:chOff x="1243901" y="2257778"/>
              <a:chExt cx="1505530" cy="1621637"/>
            </a:xfrm>
          </p:grpSpPr>
          <p:grpSp>
            <p:nvGrpSpPr>
              <p:cNvPr id="101" name="Google Shape;101;p9"/>
              <p:cNvGrpSpPr/>
              <p:nvPr/>
            </p:nvGrpSpPr>
            <p:grpSpPr>
              <a:xfrm>
                <a:off x="1243901" y="2820323"/>
                <a:ext cx="626486" cy="1059091"/>
                <a:chOff x="2242975" y="1605226"/>
                <a:chExt cx="827700" cy="1399249"/>
              </a:xfrm>
            </p:grpSpPr>
            <p:sp>
              <p:nvSpPr>
                <p:cNvPr id="102" name="Google Shape;102;p9"/>
                <p:cNvSpPr/>
                <p:nvPr/>
              </p:nvSpPr>
              <p:spPr>
                <a:xfrm>
                  <a:off x="2333283" y="1605226"/>
                  <a:ext cx="294995" cy="26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0" h="12154" extrusionOk="0">
                      <a:moveTo>
                        <a:pt x="6841" y="1"/>
                      </a:moveTo>
                      <a:cubicBezTo>
                        <a:pt x="6177" y="1"/>
                        <a:pt x="5503" y="110"/>
                        <a:pt x="4841" y="342"/>
                      </a:cubicBezTo>
                      <a:cubicBezTo>
                        <a:pt x="1674" y="1460"/>
                        <a:pt x="0" y="4931"/>
                        <a:pt x="1123" y="8094"/>
                      </a:cubicBezTo>
                      <a:cubicBezTo>
                        <a:pt x="1993" y="10597"/>
                        <a:pt x="4342" y="12154"/>
                        <a:pt x="6851" y="12154"/>
                      </a:cubicBezTo>
                      <a:cubicBezTo>
                        <a:pt x="7517" y="12154"/>
                        <a:pt x="8194" y="12044"/>
                        <a:pt x="8859" y="11813"/>
                      </a:cubicBezTo>
                      <a:cubicBezTo>
                        <a:pt x="12026" y="10711"/>
                        <a:pt x="13700" y="7240"/>
                        <a:pt x="12577" y="4077"/>
                      </a:cubicBezTo>
                      <a:cubicBezTo>
                        <a:pt x="11706" y="1572"/>
                        <a:pt x="9352" y="1"/>
                        <a:pt x="68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9"/>
                <p:cNvSpPr/>
                <p:nvPr/>
              </p:nvSpPr>
              <p:spPr>
                <a:xfrm>
                  <a:off x="2242975" y="1880650"/>
                  <a:ext cx="827700" cy="1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8" h="44953" extrusionOk="0">
                      <a:moveTo>
                        <a:pt x="15131" y="1"/>
                      </a:moveTo>
                      <a:cubicBezTo>
                        <a:pt x="15027" y="1"/>
                        <a:pt x="14923" y="7"/>
                        <a:pt x="14819" y="20"/>
                      </a:cubicBezTo>
                      <a:lnTo>
                        <a:pt x="6976" y="1066"/>
                      </a:lnTo>
                      <a:cubicBezTo>
                        <a:pt x="6246" y="1156"/>
                        <a:pt x="5606" y="1565"/>
                        <a:pt x="5213" y="2189"/>
                      </a:cubicBezTo>
                      <a:lnTo>
                        <a:pt x="483" y="9626"/>
                      </a:lnTo>
                      <a:cubicBezTo>
                        <a:pt x="129" y="10176"/>
                        <a:pt x="0" y="10851"/>
                        <a:pt x="146" y="11491"/>
                      </a:cubicBezTo>
                      <a:lnTo>
                        <a:pt x="1870" y="19248"/>
                      </a:lnTo>
                      <a:cubicBezTo>
                        <a:pt x="2135" y="20405"/>
                        <a:pt x="3151" y="21186"/>
                        <a:pt x="4291" y="21186"/>
                      </a:cubicBezTo>
                      <a:cubicBezTo>
                        <a:pt x="4466" y="21186"/>
                        <a:pt x="4645" y="21169"/>
                        <a:pt x="4842" y="21131"/>
                      </a:cubicBezTo>
                      <a:cubicBezTo>
                        <a:pt x="6174" y="20832"/>
                        <a:pt x="7010" y="19513"/>
                        <a:pt x="6707" y="18164"/>
                      </a:cubicBezTo>
                      <a:lnTo>
                        <a:pt x="5213" y="11419"/>
                      </a:lnTo>
                      <a:lnTo>
                        <a:pt x="6746" y="9002"/>
                      </a:lnTo>
                      <a:lnTo>
                        <a:pt x="7757" y="17698"/>
                      </a:lnTo>
                      <a:lnTo>
                        <a:pt x="8594" y="29742"/>
                      </a:lnTo>
                      <a:lnTo>
                        <a:pt x="3685" y="41516"/>
                      </a:lnTo>
                      <a:cubicBezTo>
                        <a:pt x="3168" y="42780"/>
                        <a:pt x="3757" y="44240"/>
                        <a:pt x="5017" y="44756"/>
                      </a:cubicBezTo>
                      <a:cubicBezTo>
                        <a:pt x="5337" y="44897"/>
                        <a:pt x="5657" y="44953"/>
                        <a:pt x="5977" y="44953"/>
                      </a:cubicBezTo>
                      <a:cubicBezTo>
                        <a:pt x="6959" y="44953"/>
                        <a:pt x="7864" y="44381"/>
                        <a:pt x="8274" y="43420"/>
                      </a:cubicBezTo>
                      <a:lnTo>
                        <a:pt x="13397" y="31112"/>
                      </a:lnTo>
                      <a:cubicBezTo>
                        <a:pt x="13538" y="30758"/>
                        <a:pt x="13593" y="30382"/>
                        <a:pt x="13576" y="29989"/>
                      </a:cubicBezTo>
                      <a:lnTo>
                        <a:pt x="13183" y="24388"/>
                      </a:lnTo>
                      <a:lnTo>
                        <a:pt x="16261" y="24388"/>
                      </a:lnTo>
                      <a:lnTo>
                        <a:pt x="19694" y="31253"/>
                      </a:lnTo>
                      <a:lnTo>
                        <a:pt x="22221" y="42993"/>
                      </a:lnTo>
                      <a:cubicBezTo>
                        <a:pt x="22469" y="44150"/>
                        <a:pt x="23481" y="44953"/>
                        <a:pt x="24637" y="44953"/>
                      </a:cubicBezTo>
                      <a:cubicBezTo>
                        <a:pt x="24800" y="44953"/>
                        <a:pt x="24975" y="44931"/>
                        <a:pt x="25154" y="44897"/>
                      </a:cubicBezTo>
                      <a:cubicBezTo>
                        <a:pt x="26490" y="44611"/>
                        <a:pt x="27344" y="43296"/>
                        <a:pt x="27058" y="41964"/>
                      </a:cubicBezTo>
                      <a:lnTo>
                        <a:pt x="24480" y="29904"/>
                      </a:lnTo>
                      <a:cubicBezTo>
                        <a:pt x="24424" y="29690"/>
                        <a:pt x="24356" y="29494"/>
                        <a:pt x="24266" y="29315"/>
                      </a:cubicBezTo>
                      <a:lnTo>
                        <a:pt x="18341" y="17485"/>
                      </a:lnTo>
                      <a:lnTo>
                        <a:pt x="17380" y="9267"/>
                      </a:lnTo>
                      <a:lnTo>
                        <a:pt x="21436" y="14373"/>
                      </a:lnTo>
                      <a:cubicBezTo>
                        <a:pt x="21828" y="14872"/>
                        <a:pt x="22396" y="15193"/>
                        <a:pt x="23037" y="15282"/>
                      </a:cubicBezTo>
                      <a:lnTo>
                        <a:pt x="30136" y="16260"/>
                      </a:lnTo>
                      <a:cubicBezTo>
                        <a:pt x="30254" y="16277"/>
                        <a:pt x="30371" y="16285"/>
                        <a:pt x="30487" y="16285"/>
                      </a:cubicBezTo>
                      <a:cubicBezTo>
                        <a:pt x="31695" y="16285"/>
                        <a:pt x="32749" y="15377"/>
                        <a:pt x="32928" y="14142"/>
                      </a:cubicBezTo>
                      <a:cubicBezTo>
                        <a:pt x="33107" y="12789"/>
                        <a:pt x="32164" y="11547"/>
                        <a:pt x="30811" y="11350"/>
                      </a:cubicBezTo>
                      <a:lnTo>
                        <a:pt x="24693" y="10514"/>
                      </a:lnTo>
                      <a:lnTo>
                        <a:pt x="17077" y="925"/>
                      </a:lnTo>
                      <a:cubicBezTo>
                        <a:pt x="16608" y="333"/>
                        <a:pt x="15880" y="1"/>
                        <a:pt x="1513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" name="Google Shape;104;p9"/>
              <p:cNvGrpSpPr/>
              <p:nvPr/>
            </p:nvGrpSpPr>
            <p:grpSpPr>
              <a:xfrm>
                <a:off x="1740896" y="2257778"/>
                <a:ext cx="1008536" cy="1621515"/>
                <a:chOff x="1450050" y="2975575"/>
                <a:chExt cx="285850" cy="459600"/>
              </a:xfrm>
            </p:grpSpPr>
            <p:sp>
              <p:nvSpPr>
                <p:cNvPr id="105" name="Google Shape;105;p9"/>
                <p:cNvSpPr/>
                <p:nvPr/>
              </p:nvSpPr>
              <p:spPr>
                <a:xfrm>
                  <a:off x="1540925" y="2975575"/>
                  <a:ext cx="79600" cy="7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4" h="3185" extrusionOk="0">
                      <a:moveTo>
                        <a:pt x="1588" y="1"/>
                      </a:moveTo>
                      <a:cubicBezTo>
                        <a:pt x="710" y="1"/>
                        <a:pt x="0" y="722"/>
                        <a:pt x="0" y="1599"/>
                      </a:cubicBezTo>
                      <a:cubicBezTo>
                        <a:pt x="0" y="2477"/>
                        <a:pt x="710" y="3184"/>
                        <a:pt x="1588" y="3184"/>
                      </a:cubicBezTo>
                      <a:cubicBezTo>
                        <a:pt x="2476" y="3184"/>
                        <a:pt x="3184" y="2477"/>
                        <a:pt x="3184" y="1599"/>
                      </a:cubicBezTo>
                      <a:cubicBezTo>
                        <a:pt x="3184" y="722"/>
                        <a:pt x="2476" y="1"/>
                        <a:pt x="15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9"/>
                <p:cNvSpPr/>
                <p:nvPr/>
              </p:nvSpPr>
              <p:spPr>
                <a:xfrm>
                  <a:off x="1450050" y="3059600"/>
                  <a:ext cx="285850" cy="37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4" h="15023" extrusionOk="0">
                      <a:moveTo>
                        <a:pt x="6150" y="1"/>
                      </a:moveTo>
                      <a:cubicBezTo>
                        <a:pt x="6129" y="1"/>
                        <a:pt x="6113" y="2"/>
                        <a:pt x="6100" y="4"/>
                      </a:cubicBezTo>
                      <a:cubicBezTo>
                        <a:pt x="6087" y="4"/>
                        <a:pt x="6076" y="4"/>
                        <a:pt x="6065" y="15"/>
                      </a:cubicBezTo>
                      <a:cubicBezTo>
                        <a:pt x="5898" y="82"/>
                        <a:pt x="4086" y="768"/>
                        <a:pt x="3983" y="1184"/>
                      </a:cubicBezTo>
                      <a:cubicBezTo>
                        <a:pt x="3873" y="1635"/>
                        <a:pt x="2982" y="3774"/>
                        <a:pt x="2555" y="4133"/>
                      </a:cubicBezTo>
                      <a:cubicBezTo>
                        <a:pt x="2218" y="4424"/>
                        <a:pt x="1183" y="4999"/>
                        <a:pt x="565" y="5259"/>
                      </a:cubicBezTo>
                      <a:cubicBezTo>
                        <a:pt x="249" y="5326"/>
                        <a:pt x="1" y="5596"/>
                        <a:pt x="1" y="5934"/>
                      </a:cubicBezTo>
                      <a:cubicBezTo>
                        <a:pt x="1" y="6314"/>
                        <a:pt x="317" y="6630"/>
                        <a:pt x="700" y="6630"/>
                      </a:cubicBezTo>
                      <a:cubicBezTo>
                        <a:pt x="835" y="6630"/>
                        <a:pt x="957" y="6584"/>
                        <a:pt x="1059" y="6528"/>
                      </a:cubicBezTo>
                      <a:cubicBezTo>
                        <a:pt x="1621" y="6417"/>
                        <a:pt x="2758" y="5799"/>
                        <a:pt x="3084" y="5550"/>
                      </a:cubicBezTo>
                      <a:cubicBezTo>
                        <a:pt x="3319" y="5380"/>
                        <a:pt x="4513" y="4683"/>
                        <a:pt x="4726" y="4257"/>
                      </a:cubicBezTo>
                      <a:cubicBezTo>
                        <a:pt x="4756" y="4201"/>
                        <a:pt x="4811" y="4175"/>
                        <a:pt x="4866" y="4175"/>
                      </a:cubicBezTo>
                      <a:cubicBezTo>
                        <a:pt x="4934" y="4175"/>
                        <a:pt x="5001" y="4215"/>
                        <a:pt x="5020" y="4289"/>
                      </a:cubicBezTo>
                      <a:cubicBezTo>
                        <a:pt x="5155" y="4964"/>
                        <a:pt x="5031" y="6595"/>
                        <a:pt x="5031" y="6787"/>
                      </a:cubicBezTo>
                      <a:cubicBezTo>
                        <a:pt x="5031" y="7057"/>
                        <a:pt x="3670" y="9093"/>
                        <a:pt x="3198" y="9970"/>
                      </a:cubicBezTo>
                      <a:cubicBezTo>
                        <a:pt x="2871" y="10591"/>
                        <a:pt x="2679" y="13594"/>
                        <a:pt x="2679" y="14290"/>
                      </a:cubicBezTo>
                      <a:cubicBezTo>
                        <a:pt x="2679" y="14315"/>
                        <a:pt x="2690" y="14336"/>
                        <a:pt x="2701" y="14358"/>
                      </a:cubicBezTo>
                      <a:cubicBezTo>
                        <a:pt x="2768" y="14741"/>
                        <a:pt x="3106" y="15022"/>
                        <a:pt x="3500" y="15022"/>
                      </a:cubicBezTo>
                      <a:cubicBezTo>
                        <a:pt x="3951" y="15022"/>
                        <a:pt x="4321" y="14663"/>
                        <a:pt x="4321" y="14201"/>
                      </a:cubicBezTo>
                      <a:lnTo>
                        <a:pt x="4321" y="14169"/>
                      </a:lnTo>
                      <a:cubicBezTo>
                        <a:pt x="4445" y="13345"/>
                        <a:pt x="4704" y="10950"/>
                        <a:pt x="4839" y="10680"/>
                      </a:cubicBezTo>
                      <a:cubicBezTo>
                        <a:pt x="4964" y="10443"/>
                        <a:pt x="6100" y="8620"/>
                        <a:pt x="6481" y="7959"/>
                      </a:cubicBezTo>
                      <a:cubicBezTo>
                        <a:pt x="6511" y="7903"/>
                        <a:pt x="6562" y="7877"/>
                        <a:pt x="6612" y="7877"/>
                      </a:cubicBezTo>
                      <a:cubicBezTo>
                        <a:pt x="6673" y="7877"/>
                        <a:pt x="6733" y="7917"/>
                        <a:pt x="6751" y="7991"/>
                      </a:cubicBezTo>
                      <a:cubicBezTo>
                        <a:pt x="6943" y="8712"/>
                        <a:pt x="7348" y="10286"/>
                        <a:pt x="7394" y="10489"/>
                      </a:cubicBezTo>
                      <a:cubicBezTo>
                        <a:pt x="7450" y="10702"/>
                        <a:pt x="8833" y="13178"/>
                        <a:pt x="9295" y="14034"/>
                      </a:cubicBezTo>
                      <a:cubicBezTo>
                        <a:pt x="9394" y="14371"/>
                        <a:pt x="9710" y="14617"/>
                        <a:pt x="10083" y="14617"/>
                      </a:cubicBezTo>
                      <a:cubicBezTo>
                        <a:pt x="10531" y="14617"/>
                        <a:pt x="10904" y="14247"/>
                        <a:pt x="10904" y="13796"/>
                      </a:cubicBezTo>
                      <a:cubicBezTo>
                        <a:pt x="10904" y="13583"/>
                        <a:pt x="10826" y="13391"/>
                        <a:pt x="10691" y="13246"/>
                      </a:cubicBezTo>
                      <a:cubicBezTo>
                        <a:pt x="10261" y="12311"/>
                        <a:pt x="9014" y="9611"/>
                        <a:pt x="8979" y="9465"/>
                      </a:cubicBezTo>
                      <a:cubicBezTo>
                        <a:pt x="8935" y="9284"/>
                        <a:pt x="8800" y="6382"/>
                        <a:pt x="8800" y="6136"/>
                      </a:cubicBezTo>
                      <a:lnTo>
                        <a:pt x="8800" y="6101"/>
                      </a:lnTo>
                      <a:lnTo>
                        <a:pt x="8147" y="3198"/>
                      </a:lnTo>
                      <a:cubicBezTo>
                        <a:pt x="8131" y="3096"/>
                        <a:pt x="8210" y="3014"/>
                        <a:pt x="8298" y="3014"/>
                      </a:cubicBezTo>
                      <a:cubicBezTo>
                        <a:pt x="8326" y="3014"/>
                        <a:pt x="8355" y="3023"/>
                        <a:pt x="8382" y="3042"/>
                      </a:cubicBezTo>
                      <a:cubicBezTo>
                        <a:pt x="8946" y="3436"/>
                        <a:pt x="9621" y="4044"/>
                        <a:pt x="9621" y="4122"/>
                      </a:cubicBezTo>
                      <a:cubicBezTo>
                        <a:pt x="9621" y="4222"/>
                        <a:pt x="10137" y="5607"/>
                        <a:pt x="10161" y="6123"/>
                      </a:cubicBezTo>
                      <a:cubicBezTo>
                        <a:pt x="10161" y="6158"/>
                        <a:pt x="10172" y="6190"/>
                        <a:pt x="10194" y="6225"/>
                      </a:cubicBezTo>
                      <a:cubicBezTo>
                        <a:pt x="10286" y="6474"/>
                        <a:pt x="10520" y="6641"/>
                        <a:pt x="10790" y="6641"/>
                      </a:cubicBezTo>
                      <a:cubicBezTo>
                        <a:pt x="11117" y="6641"/>
                        <a:pt x="11376" y="6417"/>
                        <a:pt x="11420" y="6101"/>
                      </a:cubicBezTo>
                      <a:cubicBezTo>
                        <a:pt x="11433" y="6090"/>
                        <a:pt x="11433" y="6079"/>
                        <a:pt x="11433" y="6055"/>
                      </a:cubicBezTo>
                      <a:lnTo>
                        <a:pt x="11433" y="6023"/>
                      </a:lnTo>
                      <a:lnTo>
                        <a:pt x="11433" y="6012"/>
                      </a:lnTo>
                      <a:cubicBezTo>
                        <a:pt x="11433" y="5966"/>
                        <a:pt x="11433" y="5934"/>
                        <a:pt x="11420" y="5899"/>
                      </a:cubicBezTo>
                      <a:cubicBezTo>
                        <a:pt x="11320" y="4989"/>
                        <a:pt x="10475" y="2726"/>
                        <a:pt x="10453" y="2648"/>
                      </a:cubicBezTo>
                      <a:cubicBezTo>
                        <a:pt x="10431" y="2569"/>
                        <a:pt x="8001" y="488"/>
                        <a:pt x="7685" y="263"/>
                      </a:cubicBezTo>
                      <a:cubicBezTo>
                        <a:pt x="7675" y="250"/>
                        <a:pt x="7653" y="250"/>
                        <a:pt x="7639" y="250"/>
                      </a:cubicBezTo>
                      <a:cubicBezTo>
                        <a:pt x="7451" y="210"/>
                        <a:pt x="6432" y="1"/>
                        <a:pt x="61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7" name="Google Shape;107;p9"/>
            <p:cNvSpPr/>
            <p:nvPr/>
          </p:nvSpPr>
          <p:spPr>
            <a:xfrm>
              <a:off x="2818575" y="2331107"/>
              <a:ext cx="1111684" cy="2216636"/>
            </a:xfrm>
            <a:custGeom>
              <a:avLst/>
              <a:gdLst/>
              <a:ahLst/>
              <a:cxnLst/>
              <a:rect l="l" t="t" r="r" b="b"/>
              <a:pathLst>
                <a:path w="32037" h="63880" extrusionOk="0">
                  <a:moveTo>
                    <a:pt x="8057" y="1"/>
                  </a:moveTo>
                  <a:lnTo>
                    <a:pt x="1939" y="39"/>
                  </a:lnTo>
                  <a:cubicBezTo>
                    <a:pt x="1619" y="39"/>
                    <a:pt x="1316" y="107"/>
                    <a:pt x="1051" y="253"/>
                  </a:cubicBezTo>
                  <a:cubicBezTo>
                    <a:pt x="1051" y="253"/>
                    <a:pt x="1034" y="253"/>
                    <a:pt x="1034" y="270"/>
                  </a:cubicBezTo>
                  <a:lnTo>
                    <a:pt x="1013" y="270"/>
                  </a:lnTo>
                  <a:cubicBezTo>
                    <a:pt x="944" y="304"/>
                    <a:pt x="872" y="359"/>
                    <a:pt x="799" y="411"/>
                  </a:cubicBezTo>
                  <a:cubicBezTo>
                    <a:pt x="321" y="748"/>
                    <a:pt x="18" y="1303"/>
                    <a:pt x="1" y="1922"/>
                  </a:cubicBezTo>
                  <a:lnTo>
                    <a:pt x="1" y="1994"/>
                  </a:lnTo>
                  <a:lnTo>
                    <a:pt x="1" y="2208"/>
                  </a:lnTo>
                  <a:lnTo>
                    <a:pt x="1" y="3275"/>
                  </a:lnTo>
                  <a:cubicBezTo>
                    <a:pt x="1" y="3685"/>
                    <a:pt x="500" y="3950"/>
                    <a:pt x="748" y="4022"/>
                  </a:cubicBezTo>
                  <a:cubicBezTo>
                    <a:pt x="1760" y="4270"/>
                    <a:pt x="3237" y="4415"/>
                    <a:pt x="4770" y="4415"/>
                  </a:cubicBezTo>
                  <a:cubicBezTo>
                    <a:pt x="6422" y="4415"/>
                    <a:pt x="8112" y="4253"/>
                    <a:pt x="9286" y="3971"/>
                  </a:cubicBezTo>
                  <a:cubicBezTo>
                    <a:pt x="9551" y="3898"/>
                    <a:pt x="10033" y="3630"/>
                    <a:pt x="10033" y="3224"/>
                  </a:cubicBezTo>
                  <a:lnTo>
                    <a:pt x="10033" y="3117"/>
                  </a:lnTo>
                  <a:lnTo>
                    <a:pt x="20582" y="3117"/>
                  </a:lnTo>
                  <a:cubicBezTo>
                    <a:pt x="24369" y="3117"/>
                    <a:pt x="27447" y="6191"/>
                    <a:pt x="27447" y="9982"/>
                  </a:cubicBezTo>
                  <a:lnTo>
                    <a:pt x="27447" y="42444"/>
                  </a:lnTo>
                  <a:cubicBezTo>
                    <a:pt x="26756" y="42730"/>
                    <a:pt x="26222" y="43354"/>
                    <a:pt x="26077" y="44101"/>
                  </a:cubicBezTo>
                  <a:cubicBezTo>
                    <a:pt x="26060" y="44242"/>
                    <a:pt x="26043" y="44383"/>
                    <a:pt x="26043" y="44528"/>
                  </a:cubicBezTo>
                  <a:lnTo>
                    <a:pt x="26043" y="60998"/>
                  </a:lnTo>
                  <a:lnTo>
                    <a:pt x="25543" y="60998"/>
                  </a:lnTo>
                  <a:cubicBezTo>
                    <a:pt x="25402" y="60998"/>
                    <a:pt x="25278" y="61105"/>
                    <a:pt x="25278" y="61246"/>
                  </a:cubicBezTo>
                  <a:lnTo>
                    <a:pt x="25278" y="61263"/>
                  </a:lnTo>
                  <a:lnTo>
                    <a:pt x="25278" y="62437"/>
                  </a:lnTo>
                  <a:lnTo>
                    <a:pt x="24834" y="62437"/>
                  </a:lnTo>
                  <a:cubicBezTo>
                    <a:pt x="24689" y="62437"/>
                    <a:pt x="24565" y="62565"/>
                    <a:pt x="24565" y="62723"/>
                  </a:cubicBezTo>
                  <a:lnTo>
                    <a:pt x="24565" y="63880"/>
                  </a:lnTo>
                  <a:lnTo>
                    <a:pt x="32036" y="63880"/>
                  </a:lnTo>
                  <a:lnTo>
                    <a:pt x="32036" y="62723"/>
                  </a:lnTo>
                  <a:cubicBezTo>
                    <a:pt x="32036" y="62565"/>
                    <a:pt x="31913" y="62437"/>
                    <a:pt x="31750" y="62437"/>
                  </a:cubicBezTo>
                  <a:lnTo>
                    <a:pt x="31323" y="62437"/>
                  </a:lnTo>
                  <a:lnTo>
                    <a:pt x="31323" y="61263"/>
                  </a:lnTo>
                  <a:lnTo>
                    <a:pt x="31323" y="61246"/>
                  </a:lnTo>
                  <a:cubicBezTo>
                    <a:pt x="31323" y="61105"/>
                    <a:pt x="31200" y="60998"/>
                    <a:pt x="31059" y="60998"/>
                  </a:cubicBezTo>
                  <a:lnTo>
                    <a:pt x="30559" y="60998"/>
                  </a:lnTo>
                  <a:lnTo>
                    <a:pt x="30559" y="44528"/>
                  </a:lnTo>
                  <a:cubicBezTo>
                    <a:pt x="30559" y="44383"/>
                    <a:pt x="30542" y="44242"/>
                    <a:pt x="30525" y="44101"/>
                  </a:cubicBezTo>
                  <a:cubicBezTo>
                    <a:pt x="30384" y="43332"/>
                    <a:pt x="29851" y="42713"/>
                    <a:pt x="29138" y="42427"/>
                  </a:cubicBezTo>
                  <a:lnTo>
                    <a:pt x="29138" y="9465"/>
                  </a:lnTo>
                  <a:cubicBezTo>
                    <a:pt x="29138" y="5038"/>
                    <a:pt x="25543" y="1427"/>
                    <a:pt x="21099" y="1427"/>
                  </a:cubicBezTo>
                  <a:lnTo>
                    <a:pt x="9961" y="1427"/>
                  </a:lnTo>
                  <a:cubicBezTo>
                    <a:pt x="9910" y="1281"/>
                    <a:pt x="9854" y="1141"/>
                    <a:pt x="9786" y="1000"/>
                  </a:cubicBezTo>
                  <a:cubicBezTo>
                    <a:pt x="9679" y="803"/>
                    <a:pt x="9517" y="624"/>
                    <a:pt x="9338" y="466"/>
                  </a:cubicBezTo>
                  <a:cubicBezTo>
                    <a:pt x="9000" y="180"/>
                    <a:pt x="8556" y="1"/>
                    <a:pt x="8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9"/>
          <p:cNvGrpSpPr/>
          <p:nvPr/>
        </p:nvGrpSpPr>
        <p:grpSpPr>
          <a:xfrm>
            <a:off x="243178" y="1619400"/>
            <a:ext cx="3228522" cy="4634100"/>
            <a:chOff x="243178" y="1619400"/>
            <a:chExt cx="3228522" cy="4634100"/>
          </a:xfrm>
        </p:grpSpPr>
        <p:pic>
          <p:nvPicPr>
            <p:cNvPr id="109" name="Google Shape;10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85385" y="3565075"/>
              <a:ext cx="786315" cy="2688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3178" y="1619400"/>
              <a:ext cx="943840" cy="2688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>
            <a:spLocks noGrp="1"/>
          </p:cNvSpPr>
          <p:nvPr>
            <p:ph type="pic" idx="2"/>
          </p:nvPr>
        </p:nvSpPr>
        <p:spPr>
          <a:xfrm>
            <a:off x="6925" y="-10275"/>
            <a:ext cx="91440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5485200" cy="749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10"/>
          <p:cNvGrpSpPr/>
          <p:nvPr/>
        </p:nvGrpSpPr>
        <p:grpSpPr>
          <a:xfrm>
            <a:off x="7089498" y="2646437"/>
            <a:ext cx="2054495" cy="2121646"/>
            <a:chOff x="7089498" y="2646437"/>
            <a:chExt cx="2054495" cy="2121646"/>
          </a:xfrm>
        </p:grpSpPr>
        <p:grpSp>
          <p:nvGrpSpPr>
            <p:cNvPr id="115" name="Google Shape;115;p10"/>
            <p:cNvGrpSpPr/>
            <p:nvPr/>
          </p:nvGrpSpPr>
          <p:grpSpPr>
            <a:xfrm>
              <a:off x="7089498" y="2646437"/>
              <a:ext cx="2054495" cy="1282733"/>
              <a:chOff x="5551073" y="3646887"/>
              <a:chExt cx="2054495" cy="1282733"/>
            </a:xfrm>
          </p:grpSpPr>
          <p:sp>
            <p:nvSpPr>
              <p:cNvPr id="116" name="Google Shape;116;p10"/>
              <p:cNvSpPr/>
              <p:nvPr/>
            </p:nvSpPr>
            <p:spPr>
              <a:xfrm>
                <a:off x="6454191" y="3681251"/>
                <a:ext cx="1151377" cy="1248368"/>
              </a:xfrm>
              <a:custGeom>
                <a:avLst/>
                <a:gdLst/>
                <a:ahLst/>
                <a:cxnLst/>
                <a:rect l="l" t="t" r="r" b="b"/>
                <a:pathLst>
                  <a:path w="7170" h="7774" extrusionOk="0">
                    <a:moveTo>
                      <a:pt x="1013" y="0"/>
                    </a:moveTo>
                    <a:cubicBezTo>
                      <a:pt x="935" y="0"/>
                      <a:pt x="878" y="57"/>
                      <a:pt x="878" y="135"/>
                    </a:cubicBezTo>
                    <a:cubicBezTo>
                      <a:pt x="878" y="192"/>
                      <a:pt x="902" y="227"/>
                      <a:pt x="946" y="259"/>
                    </a:cubicBezTo>
                    <a:lnTo>
                      <a:pt x="946" y="1048"/>
                    </a:lnTo>
                    <a:cubicBezTo>
                      <a:pt x="597" y="1283"/>
                      <a:pt x="284" y="1563"/>
                      <a:pt x="1" y="1879"/>
                    </a:cubicBezTo>
                    <a:lnTo>
                      <a:pt x="1" y="7774"/>
                    </a:lnTo>
                    <a:lnTo>
                      <a:pt x="7169" y="7774"/>
                    </a:lnTo>
                    <a:lnTo>
                      <a:pt x="7169" y="1879"/>
                    </a:lnTo>
                    <a:cubicBezTo>
                      <a:pt x="6303" y="878"/>
                      <a:pt x="5020" y="238"/>
                      <a:pt x="3592" y="238"/>
                    </a:cubicBezTo>
                    <a:cubicBezTo>
                      <a:pt x="2668" y="238"/>
                      <a:pt x="1812" y="508"/>
                      <a:pt x="1081" y="956"/>
                    </a:cubicBezTo>
                    <a:lnTo>
                      <a:pt x="1081" y="259"/>
                    </a:lnTo>
                    <a:cubicBezTo>
                      <a:pt x="1127" y="227"/>
                      <a:pt x="1162" y="192"/>
                      <a:pt x="1162" y="135"/>
                    </a:cubicBezTo>
                    <a:cubicBezTo>
                      <a:pt x="1162" y="57"/>
                      <a:pt x="1094" y="0"/>
                      <a:pt x="10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5551073" y="3646887"/>
                <a:ext cx="854781" cy="1282733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7988" extrusionOk="0">
                    <a:moveTo>
                      <a:pt x="2655" y="1"/>
                    </a:moveTo>
                    <a:lnTo>
                      <a:pt x="249" y="1891"/>
                    </a:lnTo>
                    <a:lnTo>
                      <a:pt x="249" y="1926"/>
                    </a:lnTo>
                    <a:lnTo>
                      <a:pt x="0" y="1926"/>
                    </a:lnTo>
                    <a:lnTo>
                      <a:pt x="0" y="2331"/>
                    </a:lnTo>
                    <a:lnTo>
                      <a:pt x="249" y="2331"/>
                    </a:lnTo>
                    <a:lnTo>
                      <a:pt x="249" y="7988"/>
                    </a:lnTo>
                    <a:lnTo>
                      <a:pt x="5074" y="7988"/>
                    </a:lnTo>
                    <a:lnTo>
                      <a:pt x="5074" y="2331"/>
                    </a:lnTo>
                    <a:lnTo>
                      <a:pt x="5322" y="2331"/>
                    </a:lnTo>
                    <a:lnTo>
                      <a:pt x="5322" y="1926"/>
                    </a:lnTo>
                    <a:lnTo>
                      <a:pt x="5074" y="1926"/>
                    </a:lnTo>
                    <a:lnTo>
                      <a:pt x="5074" y="1891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10"/>
            <p:cNvGrpSpPr/>
            <p:nvPr/>
          </p:nvGrpSpPr>
          <p:grpSpPr>
            <a:xfrm>
              <a:off x="7341850" y="3211851"/>
              <a:ext cx="1111698" cy="1556231"/>
              <a:chOff x="3344000" y="1575983"/>
              <a:chExt cx="1009625" cy="1413342"/>
            </a:xfrm>
          </p:grpSpPr>
          <p:sp>
            <p:nvSpPr>
              <p:cNvPr id="119" name="Google Shape;119;p10"/>
              <p:cNvSpPr/>
              <p:nvPr/>
            </p:nvSpPr>
            <p:spPr>
              <a:xfrm>
                <a:off x="3801725" y="1575983"/>
                <a:ext cx="258792" cy="254096"/>
              </a:xfrm>
              <a:custGeom>
                <a:avLst/>
                <a:gdLst/>
                <a:ahLst/>
                <a:cxnLst/>
                <a:rect l="l" t="t" r="r" b="b"/>
                <a:pathLst>
                  <a:path w="12147" h="11928" extrusionOk="0">
                    <a:moveTo>
                      <a:pt x="6074" y="0"/>
                    </a:moveTo>
                    <a:cubicBezTo>
                      <a:pt x="3046" y="0"/>
                      <a:pt x="18" y="1989"/>
                      <a:pt x="1" y="5965"/>
                    </a:cubicBezTo>
                    <a:cubicBezTo>
                      <a:pt x="18" y="9940"/>
                      <a:pt x="3046" y="11927"/>
                      <a:pt x="6074" y="11927"/>
                    </a:cubicBezTo>
                    <a:cubicBezTo>
                      <a:pt x="9102" y="11927"/>
                      <a:pt x="12129" y="9940"/>
                      <a:pt x="12147" y="5965"/>
                    </a:cubicBezTo>
                    <a:cubicBezTo>
                      <a:pt x="12129" y="1989"/>
                      <a:pt x="9102" y="0"/>
                      <a:pt x="6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3344000" y="1834375"/>
                <a:ext cx="1009625" cy="1154950"/>
              </a:xfrm>
              <a:custGeom>
                <a:avLst/>
                <a:gdLst/>
                <a:ahLst/>
                <a:cxnLst/>
                <a:rect l="l" t="t" r="r" b="b"/>
                <a:pathLst>
                  <a:path w="40385" h="46198" extrusionOk="0">
                    <a:moveTo>
                      <a:pt x="17988" y="1"/>
                    </a:moveTo>
                    <a:cubicBezTo>
                      <a:pt x="17378" y="1"/>
                      <a:pt x="16908" y="97"/>
                      <a:pt x="16671" y="338"/>
                    </a:cubicBezTo>
                    <a:cubicBezTo>
                      <a:pt x="15979" y="979"/>
                      <a:pt x="7885" y="5764"/>
                      <a:pt x="7868" y="6742"/>
                    </a:cubicBezTo>
                    <a:lnTo>
                      <a:pt x="4649" y="14499"/>
                    </a:lnTo>
                    <a:cubicBezTo>
                      <a:pt x="3959" y="16086"/>
                      <a:pt x="5194" y="17932"/>
                      <a:pt x="6895" y="17932"/>
                    </a:cubicBezTo>
                    <a:cubicBezTo>
                      <a:pt x="6910" y="17932"/>
                      <a:pt x="6926" y="17932"/>
                      <a:pt x="6941" y="17932"/>
                    </a:cubicBezTo>
                    <a:cubicBezTo>
                      <a:pt x="7006" y="17940"/>
                      <a:pt x="7069" y="17944"/>
                      <a:pt x="7132" y="17944"/>
                    </a:cubicBezTo>
                    <a:cubicBezTo>
                      <a:pt x="9749" y="17944"/>
                      <a:pt x="11129" y="10905"/>
                      <a:pt x="12171" y="9342"/>
                    </a:cubicBezTo>
                    <a:lnTo>
                      <a:pt x="15855" y="6849"/>
                    </a:lnTo>
                    <a:lnTo>
                      <a:pt x="15855" y="6849"/>
                    </a:lnTo>
                    <a:cubicBezTo>
                      <a:pt x="15321" y="9466"/>
                      <a:pt x="14271" y="14499"/>
                      <a:pt x="13755" y="16920"/>
                    </a:cubicBezTo>
                    <a:lnTo>
                      <a:pt x="10963" y="28463"/>
                    </a:lnTo>
                    <a:lnTo>
                      <a:pt x="1268" y="41092"/>
                    </a:lnTo>
                    <a:cubicBezTo>
                      <a:pt x="1" y="42624"/>
                      <a:pt x="1223" y="45076"/>
                      <a:pt x="3158" y="45076"/>
                    </a:cubicBezTo>
                    <a:cubicBezTo>
                      <a:pt x="3180" y="45076"/>
                      <a:pt x="3201" y="45075"/>
                      <a:pt x="3223" y="45075"/>
                    </a:cubicBezTo>
                    <a:cubicBezTo>
                      <a:pt x="3970" y="45075"/>
                      <a:pt x="4717" y="44737"/>
                      <a:pt x="5199" y="44114"/>
                    </a:cubicBezTo>
                    <a:lnTo>
                      <a:pt x="15215" y="31059"/>
                    </a:lnTo>
                    <a:cubicBezTo>
                      <a:pt x="15428" y="30794"/>
                      <a:pt x="15569" y="30474"/>
                      <a:pt x="15659" y="30133"/>
                    </a:cubicBezTo>
                    <a:cubicBezTo>
                      <a:pt x="15659" y="30133"/>
                      <a:pt x="16299" y="27520"/>
                      <a:pt x="16974" y="24690"/>
                    </a:cubicBezTo>
                    <a:lnTo>
                      <a:pt x="20513" y="24690"/>
                    </a:lnTo>
                    <a:lnTo>
                      <a:pt x="22169" y="30474"/>
                    </a:lnTo>
                    <a:lnTo>
                      <a:pt x="20193" y="43350"/>
                    </a:lnTo>
                    <a:cubicBezTo>
                      <a:pt x="19946" y="44818"/>
                      <a:pt x="21122" y="46198"/>
                      <a:pt x="22620" y="46198"/>
                    </a:cubicBezTo>
                    <a:cubicBezTo>
                      <a:pt x="22629" y="46198"/>
                      <a:pt x="22638" y="46197"/>
                      <a:pt x="22647" y="46197"/>
                    </a:cubicBezTo>
                    <a:cubicBezTo>
                      <a:pt x="23838" y="46197"/>
                      <a:pt x="24889" y="45326"/>
                      <a:pt x="25085" y="44097"/>
                    </a:cubicBezTo>
                    <a:lnTo>
                      <a:pt x="27147" y="30688"/>
                    </a:lnTo>
                    <a:cubicBezTo>
                      <a:pt x="27467" y="30047"/>
                      <a:pt x="25012" y="22470"/>
                      <a:pt x="24052" y="19161"/>
                    </a:cubicBezTo>
                    <a:lnTo>
                      <a:pt x="25619" y="11600"/>
                    </a:lnTo>
                    <a:lnTo>
                      <a:pt x="26758" y="15139"/>
                    </a:lnTo>
                    <a:cubicBezTo>
                      <a:pt x="27079" y="16151"/>
                      <a:pt x="28039" y="16864"/>
                      <a:pt x="29106" y="16864"/>
                    </a:cubicBezTo>
                    <a:lnTo>
                      <a:pt x="37179" y="16864"/>
                    </a:lnTo>
                    <a:cubicBezTo>
                      <a:pt x="37190" y="16864"/>
                      <a:pt x="37201" y="16864"/>
                      <a:pt x="37212" y="16864"/>
                    </a:cubicBezTo>
                    <a:cubicBezTo>
                      <a:pt x="40385" y="16864"/>
                      <a:pt x="40371" y="11903"/>
                      <a:pt x="37232" y="11903"/>
                    </a:cubicBezTo>
                    <a:cubicBezTo>
                      <a:pt x="37214" y="11903"/>
                      <a:pt x="37197" y="11903"/>
                      <a:pt x="37179" y="11903"/>
                    </a:cubicBezTo>
                    <a:lnTo>
                      <a:pt x="30921" y="11903"/>
                    </a:lnTo>
                    <a:cubicBezTo>
                      <a:pt x="30029" y="10354"/>
                      <a:pt x="28769" y="1658"/>
                      <a:pt x="26293" y="1568"/>
                    </a:cubicBezTo>
                    <a:cubicBezTo>
                      <a:pt x="25155" y="1554"/>
                      <a:pt x="20437" y="1"/>
                      <a:pt x="179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121;p10"/>
          <p:cNvGrpSpPr/>
          <p:nvPr/>
        </p:nvGrpSpPr>
        <p:grpSpPr>
          <a:xfrm>
            <a:off x="6443165" y="1993800"/>
            <a:ext cx="2435346" cy="3957053"/>
            <a:chOff x="6443165" y="1993800"/>
            <a:chExt cx="2435346" cy="3957053"/>
          </a:xfrm>
        </p:grpSpPr>
        <p:pic>
          <p:nvPicPr>
            <p:cNvPr id="122" name="Google Shape;122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443165" y="3266150"/>
              <a:ext cx="943850" cy="26847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79303" y="1993800"/>
              <a:ext cx="899208" cy="2688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226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2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560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2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4" hasCustomPrompt="1"/>
          </p:nvPr>
        </p:nvSpPr>
        <p:spPr>
          <a:xfrm>
            <a:off x="2885875" y="15226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2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5" hasCustomPrompt="1"/>
          </p:nvPr>
        </p:nvSpPr>
        <p:spPr>
          <a:xfrm>
            <a:off x="2885875" y="29560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2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6" hasCustomPrompt="1"/>
          </p:nvPr>
        </p:nvSpPr>
        <p:spPr>
          <a:xfrm>
            <a:off x="5051750" y="15226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2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7" hasCustomPrompt="1"/>
          </p:nvPr>
        </p:nvSpPr>
        <p:spPr>
          <a:xfrm>
            <a:off x="5051750" y="29560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2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"/>
          </p:nvPr>
        </p:nvSpPr>
        <p:spPr>
          <a:xfrm>
            <a:off x="720000" y="1908200"/>
            <a:ext cx="22053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8"/>
          </p:nvPr>
        </p:nvSpPr>
        <p:spPr>
          <a:xfrm>
            <a:off x="2885875" y="1908200"/>
            <a:ext cx="22053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9"/>
          </p:nvPr>
        </p:nvSpPr>
        <p:spPr>
          <a:xfrm>
            <a:off x="5051750" y="1908200"/>
            <a:ext cx="22053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3"/>
          </p:nvPr>
        </p:nvSpPr>
        <p:spPr>
          <a:xfrm>
            <a:off x="720000" y="3341750"/>
            <a:ext cx="22053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4"/>
          </p:nvPr>
        </p:nvSpPr>
        <p:spPr>
          <a:xfrm>
            <a:off x="2885875" y="3341750"/>
            <a:ext cx="22053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5051750" y="3341750"/>
            <a:ext cx="22053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-470327" y="-841028"/>
            <a:ext cx="9774915" cy="5984537"/>
            <a:chOff x="-470327" y="-841028"/>
            <a:chExt cx="9774915" cy="5984537"/>
          </a:xfrm>
        </p:grpSpPr>
        <p:sp>
          <p:nvSpPr>
            <p:cNvPr id="147" name="Google Shape;147;p13"/>
            <p:cNvSpPr/>
            <p:nvPr/>
          </p:nvSpPr>
          <p:spPr>
            <a:xfrm rot="-5400000" flipH="1">
              <a:off x="7025363" y="-1744238"/>
              <a:ext cx="1376016" cy="3182435"/>
            </a:xfrm>
            <a:custGeom>
              <a:avLst/>
              <a:gdLst/>
              <a:ahLst/>
              <a:cxnLst/>
              <a:rect l="l" t="t" r="r" b="b"/>
              <a:pathLst>
                <a:path w="17328" h="40076" extrusionOk="0">
                  <a:moveTo>
                    <a:pt x="8460" y="0"/>
                  </a:moveTo>
                  <a:cubicBezTo>
                    <a:pt x="8147" y="14"/>
                    <a:pt x="7842" y="36"/>
                    <a:pt x="7561" y="68"/>
                  </a:cubicBezTo>
                  <a:cubicBezTo>
                    <a:pt x="7505" y="68"/>
                    <a:pt x="7472" y="114"/>
                    <a:pt x="7472" y="160"/>
                  </a:cubicBezTo>
                  <a:cubicBezTo>
                    <a:pt x="7482" y="209"/>
                    <a:pt x="7516" y="240"/>
                    <a:pt x="7555" y="240"/>
                  </a:cubicBezTo>
                  <a:cubicBezTo>
                    <a:pt x="7560" y="240"/>
                    <a:pt x="7566" y="239"/>
                    <a:pt x="7572" y="238"/>
                  </a:cubicBezTo>
                  <a:cubicBezTo>
                    <a:pt x="7864" y="216"/>
                    <a:pt x="8158" y="192"/>
                    <a:pt x="8460" y="181"/>
                  </a:cubicBezTo>
                  <a:cubicBezTo>
                    <a:pt x="8517" y="181"/>
                    <a:pt x="8552" y="149"/>
                    <a:pt x="8552" y="92"/>
                  </a:cubicBezTo>
                  <a:cubicBezTo>
                    <a:pt x="8552" y="46"/>
                    <a:pt x="8506" y="0"/>
                    <a:pt x="8460" y="0"/>
                  </a:cubicBezTo>
                  <a:close/>
                  <a:moveTo>
                    <a:pt x="9802" y="55"/>
                  </a:moveTo>
                  <a:cubicBezTo>
                    <a:pt x="9757" y="55"/>
                    <a:pt x="9721" y="88"/>
                    <a:pt x="9721" y="135"/>
                  </a:cubicBezTo>
                  <a:cubicBezTo>
                    <a:pt x="9711" y="181"/>
                    <a:pt x="9754" y="227"/>
                    <a:pt x="9800" y="238"/>
                  </a:cubicBezTo>
                  <a:cubicBezTo>
                    <a:pt x="10105" y="260"/>
                    <a:pt x="10396" y="316"/>
                    <a:pt x="10677" y="373"/>
                  </a:cubicBezTo>
                  <a:cubicBezTo>
                    <a:pt x="10683" y="374"/>
                    <a:pt x="10689" y="375"/>
                    <a:pt x="10695" y="375"/>
                  </a:cubicBezTo>
                  <a:cubicBezTo>
                    <a:pt x="10734" y="375"/>
                    <a:pt x="10768" y="345"/>
                    <a:pt x="10780" y="306"/>
                  </a:cubicBezTo>
                  <a:cubicBezTo>
                    <a:pt x="10791" y="249"/>
                    <a:pt x="10766" y="203"/>
                    <a:pt x="10712" y="192"/>
                  </a:cubicBezTo>
                  <a:cubicBezTo>
                    <a:pt x="10429" y="135"/>
                    <a:pt x="10126" y="92"/>
                    <a:pt x="9821" y="57"/>
                  </a:cubicBezTo>
                  <a:cubicBezTo>
                    <a:pt x="9815" y="56"/>
                    <a:pt x="9808" y="55"/>
                    <a:pt x="9802" y="55"/>
                  </a:cubicBezTo>
                  <a:close/>
                  <a:moveTo>
                    <a:pt x="6238" y="292"/>
                  </a:moveTo>
                  <a:cubicBezTo>
                    <a:pt x="6230" y="292"/>
                    <a:pt x="6221" y="293"/>
                    <a:pt x="6211" y="295"/>
                  </a:cubicBezTo>
                  <a:cubicBezTo>
                    <a:pt x="5906" y="362"/>
                    <a:pt x="5625" y="451"/>
                    <a:pt x="5345" y="540"/>
                  </a:cubicBezTo>
                  <a:cubicBezTo>
                    <a:pt x="5299" y="565"/>
                    <a:pt x="5277" y="608"/>
                    <a:pt x="5288" y="665"/>
                  </a:cubicBezTo>
                  <a:cubicBezTo>
                    <a:pt x="5308" y="703"/>
                    <a:pt x="5341" y="724"/>
                    <a:pt x="5378" y="724"/>
                  </a:cubicBezTo>
                  <a:cubicBezTo>
                    <a:pt x="5386" y="724"/>
                    <a:pt x="5393" y="723"/>
                    <a:pt x="5401" y="721"/>
                  </a:cubicBezTo>
                  <a:cubicBezTo>
                    <a:pt x="5671" y="621"/>
                    <a:pt x="5963" y="540"/>
                    <a:pt x="6257" y="462"/>
                  </a:cubicBezTo>
                  <a:cubicBezTo>
                    <a:pt x="6300" y="451"/>
                    <a:pt x="6335" y="405"/>
                    <a:pt x="6325" y="362"/>
                  </a:cubicBezTo>
                  <a:cubicBezTo>
                    <a:pt x="6313" y="315"/>
                    <a:pt x="6281" y="292"/>
                    <a:pt x="6238" y="292"/>
                  </a:cubicBezTo>
                  <a:close/>
                  <a:moveTo>
                    <a:pt x="11980" y="578"/>
                  </a:moveTo>
                  <a:cubicBezTo>
                    <a:pt x="11945" y="578"/>
                    <a:pt x="11911" y="601"/>
                    <a:pt x="11903" y="643"/>
                  </a:cubicBezTo>
                  <a:cubicBezTo>
                    <a:pt x="11881" y="689"/>
                    <a:pt x="11903" y="732"/>
                    <a:pt x="11949" y="756"/>
                  </a:cubicBezTo>
                  <a:cubicBezTo>
                    <a:pt x="12230" y="867"/>
                    <a:pt x="12500" y="991"/>
                    <a:pt x="12748" y="1137"/>
                  </a:cubicBezTo>
                  <a:cubicBezTo>
                    <a:pt x="12760" y="1144"/>
                    <a:pt x="12774" y="1147"/>
                    <a:pt x="12787" y="1147"/>
                  </a:cubicBezTo>
                  <a:cubicBezTo>
                    <a:pt x="12821" y="1147"/>
                    <a:pt x="12855" y="1128"/>
                    <a:pt x="12872" y="1105"/>
                  </a:cubicBezTo>
                  <a:cubicBezTo>
                    <a:pt x="12894" y="1059"/>
                    <a:pt x="12883" y="1002"/>
                    <a:pt x="12837" y="981"/>
                  </a:cubicBezTo>
                  <a:cubicBezTo>
                    <a:pt x="12578" y="835"/>
                    <a:pt x="12308" y="700"/>
                    <a:pt x="12016" y="586"/>
                  </a:cubicBezTo>
                  <a:cubicBezTo>
                    <a:pt x="12005" y="581"/>
                    <a:pt x="11992" y="578"/>
                    <a:pt x="11980" y="578"/>
                  </a:cubicBezTo>
                  <a:close/>
                  <a:moveTo>
                    <a:pt x="4143" y="1093"/>
                  </a:moveTo>
                  <a:cubicBezTo>
                    <a:pt x="4127" y="1093"/>
                    <a:pt x="4111" y="1097"/>
                    <a:pt x="4097" y="1105"/>
                  </a:cubicBezTo>
                  <a:cubicBezTo>
                    <a:pt x="3827" y="1251"/>
                    <a:pt x="3568" y="1418"/>
                    <a:pt x="3330" y="1588"/>
                  </a:cubicBezTo>
                  <a:cubicBezTo>
                    <a:pt x="3298" y="1610"/>
                    <a:pt x="3287" y="1666"/>
                    <a:pt x="3309" y="1712"/>
                  </a:cubicBezTo>
                  <a:cubicBezTo>
                    <a:pt x="3328" y="1738"/>
                    <a:pt x="3355" y="1748"/>
                    <a:pt x="3381" y="1748"/>
                  </a:cubicBezTo>
                  <a:cubicBezTo>
                    <a:pt x="3400" y="1748"/>
                    <a:pt x="3418" y="1743"/>
                    <a:pt x="3433" y="1734"/>
                  </a:cubicBezTo>
                  <a:cubicBezTo>
                    <a:pt x="3668" y="1566"/>
                    <a:pt x="3916" y="1407"/>
                    <a:pt x="4186" y="1261"/>
                  </a:cubicBezTo>
                  <a:cubicBezTo>
                    <a:pt x="4232" y="1240"/>
                    <a:pt x="4243" y="1183"/>
                    <a:pt x="4219" y="1137"/>
                  </a:cubicBezTo>
                  <a:cubicBezTo>
                    <a:pt x="4204" y="1108"/>
                    <a:pt x="4174" y="1093"/>
                    <a:pt x="4143" y="1093"/>
                  </a:cubicBezTo>
                  <a:close/>
                  <a:moveTo>
                    <a:pt x="13905" y="1722"/>
                  </a:moveTo>
                  <a:cubicBezTo>
                    <a:pt x="13881" y="1722"/>
                    <a:pt x="13856" y="1732"/>
                    <a:pt x="13839" y="1755"/>
                  </a:cubicBezTo>
                  <a:cubicBezTo>
                    <a:pt x="13804" y="1791"/>
                    <a:pt x="13817" y="1847"/>
                    <a:pt x="13850" y="1880"/>
                  </a:cubicBezTo>
                  <a:cubicBezTo>
                    <a:pt x="14087" y="2071"/>
                    <a:pt x="14301" y="2274"/>
                    <a:pt x="14503" y="2487"/>
                  </a:cubicBezTo>
                  <a:cubicBezTo>
                    <a:pt x="14519" y="2505"/>
                    <a:pt x="14542" y="2514"/>
                    <a:pt x="14566" y="2514"/>
                  </a:cubicBezTo>
                  <a:cubicBezTo>
                    <a:pt x="14590" y="2514"/>
                    <a:pt x="14615" y="2505"/>
                    <a:pt x="14638" y="2487"/>
                  </a:cubicBezTo>
                  <a:cubicBezTo>
                    <a:pt x="14671" y="2455"/>
                    <a:pt x="14671" y="2398"/>
                    <a:pt x="14638" y="2363"/>
                  </a:cubicBezTo>
                  <a:cubicBezTo>
                    <a:pt x="14425" y="2139"/>
                    <a:pt x="14209" y="1936"/>
                    <a:pt x="13963" y="1745"/>
                  </a:cubicBezTo>
                  <a:cubicBezTo>
                    <a:pt x="13947" y="1730"/>
                    <a:pt x="13926" y="1722"/>
                    <a:pt x="13905" y="1722"/>
                  </a:cubicBezTo>
                  <a:close/>
                  <a:moveTo>
                    <a:pt x="2359" y="2452"/>
                  </a:moveTo>
                  <a:cubicBezTo>
                    <a:pt x="2335" y="2452"/>
                    <a:pt x="2312" y="2460"/>
                    <a:pt x="2296" y="2476"/>
                  </a:cubicBezTo>
                  <a:cubicBezTo>
                    <a:pt x="2083" y="2701"/>
                    <a:pt x="1880" y="2927"/>
                    <a:pt x="1699" y="3162"/>
                  </a:cubicBezTo>
                  <a:cubicBezTo>
                    <a:pt x="1678" y="3208"/>
                    <a:pt x="1678" y="3265"/>
                    <a:pt x="1721" y="3286"/>
                  </a:cubicBezTo>
                  <a:cubicBezTo>
                    <a:pt x="1735" y="3301"/>
                    <a:pt x="1754" y="3307"/>
                    <a:pt x="1772" y="3307"/>
                  </a:cubicBezTo>
                  <a:cubicBezTo>
                    <a:pt x="1799" y="3307"/>
                    <a:pt x="1826" y="3295"/>
                    <a:pt x="1845" y="3276"/>
                  </a:cubicBezTo>
                  <a:cubicBezTo>
                    <a:pt x="2026" y="3052"/>
                    <a:pt x="2218" y="2825"/>
                    <a:pt x="2431" y="2601"/>
                  </a:cubicBezTo>
                  <a:cubicBezTo>
                    <a:pt x="2463" y="2566"/>
                    <a:pt x="2463" y="2512"/>
                    <a:pt x="2431" y="2476"/>
                  </a:cubicBezTo>
                  <a:cubicBezTo>
                    <a:pt x="2408" y="2460"/>
                    <a:pt x="2382" y="2452"/>
                    <a:pt x="2359" y="2452"/>
                  </a:cubicBezTo>
                  <a:close/>
                  <a:moveTo>
                    <a:pt x="15431" y="3373"/>
                  </a:moveTo>
                  <a:cubicBezTo>
                    <a:pt x="15412" y="3373"/>
                    <a:pt x="15394" y="3379"/>
                    <a:pt x="15381" y="3389"/>
                  </a:cubicBezTo>
                  <a:cubicBezTo>
                    <a:pt x="15335" y="3421"/>
                    <a:pt x="15324" y="3478"/>
                    <a:pt x="15357" y="3511"/>
                  </a:cubicBezTo>
                  <a:cubicBezTo>
                    <a:pt x="15527" y="3759"/>
                    <a:pt x="15683" y="4018"/>
                    <a:pt x="15829" y="4267"/>
                  </a:cubicBezTo>
                  <a:cubicBezTo>
                    <a:pt x="15845" y="4295"/>
                    <a:pt x="15876" y="4310"/>
                    <a:pt x="15907" y="4310"/>
                  </a:cubicBezTo>
                  <a:cubicBezTo>
                    <a:pt x="15923" y="4310"/>
                    <a:pt x="15939" y="4306"/>
                    <a:pt x="15953" y="4299"/>
                  </a:cubicBezTo>
                  <a:cubicBezTo>
                    <a:pt x="15999" y="4277"/>
                    <a:pt x="16010" y="4221"/>
                    <a:pt x="15988" y="4175"/>
                  </a:cubicBezTo>
                  <a:cubicBezTo>
                    <a:pt x="15843" y="3929"/>
                    <a:pt x="15683" y="3670"/>
                    <a:pt x="15505" y="3411"/>
                  </a:cubicBezTo>
                  <a:cubicBezTo>
                    <a:pt x="15485" y="3384"/>
                    <a:pt x="15457" y="3373"/>
                    <a:pt x="15431" y="3373"/>
                  </a:cubicBezTo>
                  <a:close/>
                  <a:moveTo>
                    <a:pt x="1037" y="4265"/>
                  </a:moveTo>
                  <a:cubicBezTo>
                    <a:pt x="1008" y="4265"/>
                    <a:pt x="984" y="4281"/>
                    <a:pt x="968" y="4310"/>
                  </a:cubicBezTo>
                  <a:cubicBezTo>
                    <a:pt x="811" y="4591"/>
                    <a:pt x="687" y="4861"/>
                    <a:pt x="573" y="5131"/>
                  </a:cubicBezTo>
                  <a:cubicBezTo>
                    <a:pt x="552" y="5177"/>
                    <a:pt x="573" y="5233"/>
                    <a:pt x="619" y="5244"/>
                  </a:cubicBezTo>
                  <a:cubicBezTo>
                    <a:pt x="631" y="5250"/>
                    <a:pt x="644" y="5252"/>
                    <a:pt x="657" y="5252"/>
                  </a:cubicBezTo>
                  <a:cubicBezTo>
                    <a:pt x="693" y="5252"/>
                    <a:pt x="728" y="5232"/>
                    <a:pt x="744" y="5198"/>
                  </a:cubicBezTo>
                  <a:cubicBezTo>
                    <a:pt x="843" y="4942"/>
                    <a:pt x="968" y="4672"/>
                    <a:pt x="1127" y="4388"/>
                  </a:cubicBezTo>
                  <a:cubicBezTo>
                    <a:pt x="1149" y="4356"/>
                    <a:pt x="1127" y="4299"/>
                    <a:pt x="1081" y="4277"/>
                  </a:cubicBezTo>
                  <a:cubicBezTo>
                    <a:pt x="1066" y="4269"/>
                    <a:pt x="1051" y="4265"/>
                    <a:pt x="1037" y="4265"/>
                  </a:cubicBezTo>
                  <a:close/>
                  <a:moveTo>
                    <a:pt x="16508" y="5348"/>
                  </a:moveTo>
                  <a:cubicBezTo>
                    <a:pt x="16496" y="5348"/>
                    <a:pt x="16484" y="5351"/>
                    <a:pt x="16472" y="5357"/>
                  </a:cubicBezTo>
                  <a:cubicBezTo>
                    <a:pt x="16426" y="5379"/>
                    <a:pt x="16404" y="5425"/>
                    <a:pt x="16415" y="5468"/>
                  </a:cubicBezTo>
                  <a:cubicBezTo>
                    <a:pt x="16539" y="5762"/>
                    <a:pt x="16639" y="6054"/>
                    <a:pt x="16731" y="6313"/>
                  </a:cubicBezTo>
                  <a:cubicBezTo>
                    <a:pt x="16740" y="6351"/>
                    <a:pt x="16780" y="6373"/>
                    <a:pt x="16819" y="6373"/>
                  </a:cubicBezTo>
                  <a:cubicBezTo>
                    <a:pt x="16826" y="6373"/>
                    <a:pt x="16834" y="6372"/>
                    <a:pt x="16842" y="6370"/>
                  </a:cubicBezTo>
                  <a:cubicBezTo>
                    <a:pt x="16887" y="6359"/>
                    <a:pt x="16923" y="6302"/>
                    <a:pt x="16898" y="6257"/>
                  </a:cubicBezTo>
                  <a:cubicBezTo>
                    <a:pt x="16820" y="5987"/>
                    <a:pt x="16707" y="5706"/>
                    <a:pt x="16585" y="5401"/>
                  </a:cubicBezTo>
                  <a:cubicBezTo>
                    <a:pt x="16567" y="5369"/>
                    <a:pt x="16540" y="5348"/>
                    <a:pt x="16508" y="5348"/>
                  </a:cubicBezTo>
                  <a:close/>
                  <a:moveTo>
                    <a:pt x="236" y="6356"/>
                  </a:moveTo>
                  <a:cubicBezTo>
                    <a:pt x="191" y="6356"/>
                    <a:pt x="156" y="6388"/>
                    <a:pt x="147" y="6427"/>
                  </a:cubicBezTo>
                  <a:cubicBezTo>
                    <a:pt x="47" y="6832"/>
                    <a:pt x="12" y="7145"/>
                    <a:pt x="1" y="7337"/>
                  </a:cubicBezTo>
                  <a:cubicBezTo>
                    <a:pt x="1" y="7383"/>
                    <a:pt x="33" y="7426"/>
                    <a:pt x="90" y="7426"/>
                  </a:cubicBezTo>
                  <a:cubicBezTo>
                    <a:pt x="136" y="7426"/>
                    <a:pt x="182" y="7393"/>
                    <a:pt x="182" y="7337"/>
                  </a:cubicBezTo>
                  <a:cubicBezTo>
                    <a:pt x="193" y="7169"/>
                    <a:pt x="225" y="6864"/>
                    <a:pt x="317" y="6470"/>
                  </a:cubicBezTo>
                  <a:cubicBezTo>
                    <a:pt x="338" y="6427"/>
                    <a:pt x="303" y="6370"/>
                    <a:pt x="260" y="6359"/>
                  </a:cubicBezTo>
                  <a:cubicBezTo>
                    <a:pt x="252" y="6357"/>
                    <a:pt x="244" y="6356"/>
                    <a:pt x="236" y="6356"/>
                  </a:cubicBezTo>
                  <a:close/>
                  <a:moveTo>
                    <a:pt x="17171" y="7504"/>
                  </a:moveTo>
                  <a:cubicBezTo>
                    <a:pt x="17163" y="7504"/>
                    <a:pt x="17155" y="7505"/>
                    <a:pt x="17147" y="7507"/>
                  </a:cubicBezTo>
                  <a:cubicBezTo>
                    <a:pt x="17101" y="7518"/>
                    <a:pt x="17068" y="7561"/>
                    <a:pt x="17079" y="7607"/>
                  </a:cubicBezTo>
                  <a:cubicBezTo>
                    <a:pt x="17101" y="7731"/>
                    <a:pt x="17125" y="7820"/>
                    <a:pt x="17125" y="7887"/>
                  </a:cubicBezTo>
                  <a:cubicBezTo>
                    <a:pt x="17136" y="7923"/>
                    <a:pt x="17136" y="7944"/>
                    <a:pt x="17136" y="7955"/>
                  </a:cubicBezTo>
                  <a:cubicBezTo>
                    <a:pt x="17147" y="7966"/>
                    <a:pt x="17147" y="7966"/>
                    <a:pt x="17147" y="7979"/>
                  </a:cubicBezTo>
                  <a:lnTo>
                    <a:pt x="17147" y="8484"/>
                  </a:lnTo>
                  <a:cubicBezTo>
                    <a:pt x="17147" y="8541"/>
                    <a:pt x="17179" y="8573"/>
                    <a:pt x="17236" y="8573"/>
                  </a:cubicBezTo>
                  <a:cubicBezTo>
                    <a:pt x="17282" y="8573"/>
                    <a:pt x="17328" y="8541"/>
                    <a:pt x="17328" y="8484"/>
                  </a:cubicBezTo>
                  <a:lnTo>
                    <a:pt x="17328" y="7966"/>
                  </a:lnTo>
                  <a:lnTo>
                    <a:pt x="17328" y="7955"/>
                  </a:lnTo>
                  <a:cubicBezTo>
                    <a:pt x="17328" y="7955"/>
                    <a:pt x="17303" y="7820"/>
                    <a:pt x="17260" y="7574"/>
                  </a:cubicBezTo>
                  <a:cubicBezTo>
                    <a:pt x="17249" y="7535"/>
                    <a:pt x="17215" y="7504"/>
                    <a:pt x="17171" y="7504"/>
                  </a:cubicBezTo>
                  <a:close/>
                  <a:moveTo>
                    <a:pt x="90" y="8608"/>
                  </a:moveTo>
                  <a:cubicBezTo>
                    <a:pt x="33" y="8608"/>
                    <a:pt x="1" y="8641"/>
                    <a:pt x="1" y="8697"/>
                  </a:cubicBezTo>
                  <a:lnTo>
                    <a:pt x="1" y="9599"/>
                  </a:lnTo>
                  <a:cubicBezTo>
                    <a:pt x="1" y="9653"/>
                    <a:pt x="33" y="9688"/>
                    <a:pt x="90" y="9688"/>
                  </a:cubicBezTo>
                  <a:cubicBezTo>
                    <a:pt x="136" y="9688"/>
                    <a:pt x="182" y="9653"/>
                    <a:pt x="182" y="9599"/>
                  </a:cubicBezTo>
                  <a:lnTo>
                    <a:pt x="182" y="8697"/>
                  </a:lnTo>
                  <a:cubicBezTo>
                    <a:pt x="182" y="8641"/>
                    <a:pt x="136" y="8608"/>
                    <a:pt x="90" y="8608"/>
                  </a:cubicBezTo>
                  <a:close/>
                  <a:moveTo>
                    <a:pt x="17236" y="9745"/>
                  </a:moveTo>
                  <a:cubicBezTo>
                    <a:pt x="17179" y="9745"/>
                    <a:pt x="17147" y="9788"/>
                    <a:pt x="17147" y="9834"/>
                  </a:cubicBezTo>
                  <a:lnTo>
                    <a:pt x="17147" y="10733"/>
                  </a:lnTo>
                  <a:cubicBezTo>
                    <a:pt x="17147" y="10790"/>
                    <a:pt x="17179" y="10825"/>
                    <a:pt x="17236" y="10825"/>
                  </a:cubicBezTo>
                  <a:cubicBezTo>
                    <a:pt x="17282" y="10825"/>
                    <a:pt x="17328" y="10790"/>
                    <a:pt x="17328" y="10733"/>
                  </a:cubicBezTo>
                  <a:lnTo>
                    <a:pt x="17328" y="9834"/>
                  </a:lnTo>
                  <a:cubicBezTo>
                    <a:pt x="17328" y="9788"/>
                    <a:pt x="17282" y="9745"/>
                    <a:pt x="17236" y="9745"/>
                  </a:cubicBezTo>
                  <a:close/>
                  <a:moveTo>
                    <a:pt x="90" y="10868"/>
                  </a:moveTo>
                  <a:cubicBezTo>
                    <a:pt x="33" y="10868"/>
                    <a:pt x="1" y="10903"/>
                    <a:pt x="1" y="10960"/>
                  </a:cubicBezTo>
                  <a:lnTo>
                    <a:pt x="1" y="11859"/>
                  </a:lnTo>
                  <a:cubicBezTo>
                    <a:pt x="1" y="11905"/>
                    <a:pt x="33" y="11948"/>
                    <a:pt x="90" y="11948"/>
                  </a:cubicBezTo>
                  <a:cubicBezTo>
                    <a:pt x="136" y="11948"/>
                    <a:pt x="182" y="11905"/>
                    <a:pt x="182" y="11859"/>
                  </a:cubicBezTo>
                  <a:lnTo>
                    <a:pt x="182" y="10960"/>
                  </a:lnTo>
                  <a:cubicBezTo>
                    <a:pt x="182" y="10903"/>
                    <a:pt x="136" y="10868"/>
                    <a:pt x="90" y="10868"/>
                  </a:cubicBezTo>
                  <a:close/>
                  <a:moveTo>
                    <a:pt x="17236" y="11994"/>
                  </a:moveTo>
                  <a:cubicBezTo>
                    <a:pt x="17179" y="11994"/>
                    <a:pt x="17147" y="12040"/>
                    <a:pt x="17147" y="12083"/>
                  </a:cubicBezTo>
                  <a:lnTo>
                    <a:pt x="17147" y="12985"/>
                  </a:lnTo>
                  <a:cubicBezTo>
                    <a:pt x="17147" y="13042"/>
                    <a:pt x="17179" y="13074"/>
                    <a:pt x="17236" y="13074"/>
                  </a:cubicBezTo>
                  <a:cubicBezTo>
                    <a:pt x="17282" y="13074"/>
                    <a:pt x="17328" y="13042"/>
                    <a:pt x="17328" y="12985"/>
                  </a:cubicBezTo>
                  <a:lnTo>
                    <a:pt x="17328" y="12083"/>
                  </a:lnTo>
                  <a:cubicBezTo>
                    <a:pt x="17328" y="12040"/>
                    <a:pt x="17282" y="11994"/>
                    <a:pt x="17236" y="11994"/>
                  </a:cubicBezTo>
                  <a:close/>
                  <a:moveTo>
                    <a:pt x="90" y="13120"/>
                  </a:moveTo>
                  <a:cubicBezTo>
                    <a:pt x="33" y="13120"/>
                    <a:pt x="1" y="13163"/>
                    <a:pt x="1" y="13209"/>
                  </a:cubicBezTo>
                  <a:lnTo>
                    <a:pt x="1" y="14108"/>
                  </a:lnTo>
                  <a:cubicBezTo>
                    <a:pt x="1" y="14165"/>
                    <a:pt x="33" y="14200"/>
                    <a:pt x="90" y="14200"/>
                  </a:cubicBezTo>
                  <a:cubicBezTo>
                    <a:pt x="136" y="14200"/>
                    <a:pt x="182" y="14165"/>
                    <a:pt x="182" y="14108"/>
                  </a:cubicBezTo>
                  <a:lnTo>
                    <a:pt x="182" y="13209"/>
                  </a:lnTo>
                  <a:cubicBezTo>
                    <a:pt x="182" y="13163"/>
                    <a:pt x="136" y="13120"/>
                    <a:pt x="90" y="13120"/>
                  </a:cubicBezTo>
                  <a:close/>
                  <a:moveTo>
                    <a:pt x="17236" y="14243"/>
                  </a:moveTo>
                  <a:cubicBezTo>
                    <a:pt x="17179" y="14243"/>
                    <a:pt x="17147" y="14289"/>
                    <a:pt x="17147" y="14335"/>
                  </a:cubicBezTo>
                  <a:lnTo>
                    <a:pt x="17147" y="15234"/>
                  </a:lnTo>
                  <a:cubicBezTo>
                    <a:pt x="17147" y="15291"/>
                    <a:pt x="17179" y="15324"/>
                    <a:pt x="17236" y="15324"/>
                  </a:cubicBezTo>
                  <a:cubicBezTo>
                    <a:pt x="17282" y="15324"/>
                    <a:pt x="17328" y="15291"/>
                    <a:pt x="17328" y="15234"/>
                  </a:cubicBezTo>
                  <a:lnTo>
                    <a:pt x="17328" y="14335"/>
                  </a:lnTo>
                  <a:cubicBezTo>
                    <a:pt x="17328" y="14289"/>
                    <a:pt x="17282" y="14243"/>
                    <a:pt x="17236" y="14243"/>
                  </a:cubicBezTo>
                  <a:close/>
                  <a:moveTo>
                    <a:pt x="90" y="15380"/>
                  </a:moveTo>
                  <a:cubicBezTo>
                    <a:pt x="33" y="15380"/>
                    <a:pt x="1" y="15415"/>
                    <a:pt x="1" y="15472"/>
                  </a:cubicBezTo>
                  <a:lnTo>
                    <a:pt x="1" y="16371"/>
                  </a:lnTo>
                  <a:cubicBezTo>
                    <a:pt x="1" y="16417"/>
                    <a:pt x="33" y="16460"/>
                    <a:pt x="90" y="16460"/>
                  </a:cubicBezTo>
                  <a:cubicBezTo>
                    <a:pt x="136" y="16460"/>
                    <a:pt x="182" y="16417"/>
                    <a:pt x="182" y="16371"/>
                  </a:cubicBezTo>
                  <a:lnTo>
                    <a:pt x="182" y="15472"/>
                  </a:lnTo>
                  <a:cubicBezTo>
                    <a:pt x="182" y="15415"/>
                    <a:pt x="136" y="15380"/>
                    <a:pt x="90" y="15380"/>
                  </a:cubicBezTo>
                  <a:close/>
                  <a:moveTo>
                    <a:pt x="17236" y="16495"/>
                  </a:moveTo>
                  <a:cubicBezTo>
                    <a:pt x="17179" y="16495"/>
                    <a:pt x="17147" y="16539"/>
                    <a:pt x="17147" y="16584"/>
                  </a:cubicBezTo>
                  <a:lnTo>
                    <a:pt x="17147" y="17484"/>
                  </a:lnTo>
                  <a:cubicBezTo>
                    <a:pt x="17147" y="17540"/>
                    <a:pt x="17179" y="17575"/>
                    <a:pt x="17236" y="17575"/>
                  </a:cubicBezTo>
                  <a:cubicBezTo>
                    <a:pt x="17282" y="17575"/>
                    <a:pt x="17328" y="17540"/>
                    <a:pt x="17328" y="17484"/>
                  </a:cubicBezTo>
                  <a:lnTo>
                    <a:pt x="17328" y="16584"/>
                  </a:lnTo>
                  <a:cubicBezTo>
                    <a:pt x="17328" y="16539"/>
                    <a:pt x="17282" y="16495"/>
                    <a:pt x="17236" y="16495"/>
                  </a:cubicBezTo>
                  <a:close/>
                  <a:moveTo>
                    <a:pt x="90" y="17632"/>
                  </a:moveTo>
                  <a:cubicBezTo>
                    <a:pt x="33" y="17632"/>
                    <a:pt x="1" y="17675"/>
                    <a:pt x="1" y="17721"/>
                  </a:cubicBezTo>
                  <a:lnTo>
                    <a:pt x="1" y="18620"/>
                  </a:lnTo>
                  <a:cubicBezTo>
                    <a:pt x="1" y="18677"/>
                    <a:pt x="33" y="18712"/>
                    <a:pt x="90" y="18712"/>
                  </a:cubicBezTo>
                  <a:cubicBezTo>
                    <a:pt x="136" y="18712"/>
                    <a:pt x="182" y="18677"/>
                    <a:pt x="182" y="18620"/>
                  </a:cubicBezTo>
                  <a:lnTo>
                    <a:pt x="182" y="17721"/>
                  </a:lnTo>
                  <a:cubicBezTo>
                    <a:pt x="182" y="17675"/>
                    <a:pt x="136" y="17632"/>
                    <a:pt x="90" y="17632"/>
                  </a:cubicBezTo>
                  <a:close/>
                  <a:moveTo>
                    <a:pt x="17236" y="18745"/>
                  </a:moveTo>
                  <a:cubicBezTo>
                    <a:pt x="17179" y="18745"/>
                    <a:pt x="17147" y="18790"/>
                    <a:pt x="17147" y="18834"/>
                  </a:cubicBezTo>
                  <a:lnTo>
                    <a:pt x="17147" y="19736"/>
                  </a:lnTo>
                  <a:cubicBezTo>
                    <a:pt x="17147" y="19792"/>
                    <a:pt x="17179" y="19825"/>
                    <a:pt x="17236" y="19825"/>
                  </a:cubicBezTo>
                  <a:cubicBezTo>
                    <a:pt x="17282" y="19825"/>
                    <a:pt x="17328" y="19792"/>
                    <a:pt x="17328" y="19736"/>
                  </a:cubicBezTo>
                  <a:lnTo>
                    <a:pt x="17328" y="18834"/>
                  </a:lnTo>
                  <a:cubicBezTo>
                    <a:pt x="17328" y="18790"/>
                    <a:pt x="17282" y="18745"/>
                    <a:pt x="17236" y="18745"/>
                  </a:cubicBezTo>
                  <a:close/>
                  <a:moveTo>
                    <a:pt x="90" y="19892"/>
                  </a:moveTo>
                  <a:cubicBezTo>
                    <a:pt x="33" y="19892"/>
                    <a:pt x="1" y="19927"/>
                    <a:pt x="1" y="19981"/>
                  </a:cubicBezTo>
                  <a:lnTo>
                    <a:pt x="1" y="20883"/>
                  </a:lnTo>
                  <a:cubicBezTo>
                    <a:pt x="1" y="20926"/>
                    <a:pt x="33" y="20972"/>
                    <a:pt x="90" y="20972"/>
                  </a:cubicBezTo>
                  <a:cubicBezTo>
                    <a:pt x="136" y="20972"/>
                    <a:pt x="182" y="20926"/>
                    <a:pt x="182" y="20883"/>
                  </a:cubicBezTo>
                  <a:lnTo>
                    <a:pt x="182" y="19981"/>
                  </a:lnTo>
                  <a:cubicBezTo>
                    <a:pt x="182" y="19927"/>
                    <a:pt x="136" y="19892"/>
                    <a:pt x="90" y="19892"/>
                  </a:cubicBezTo>
                  <a:close/>
                  <a:moveTo>
                    <a:pt x="17236" y="20994"/>
                  </a:moveTo>
                  <a:cubicBezTo>
                    <a:pt x="17179" y="20994"/>
                    <a:pt x="17147" y="21040"/>
                    <a:pt x="17147" y="21086"/>
                  </a:cubicBezTo>
                  <a:lnTo>
                    <a:pt x="17147" y="21985"/>
                  </a:lnTo>
                  <a:cubicBezTo>
                    <a:pt x="17147" y="22041"/>
                    <a:pt x="17179" y="22074"/>
                    <a:pt x="17236" y="22074"/>
                  </a:cubicBezTo>
                  <a:cubicBezTo>
                    <a:pt x="17282" y="22074"/>
                    <a:pt x="17328" y="22041"/>
                    <a:pt x="17328" y="21985"/>
                  </a:cubicBezTo>
                  <a:lnTo>
                    <a:pt x="17328" y="21086"/>
                  </a:lnTo>
                  <a:cubicBezTo>
                    <a:pt x="17328" y="21040"/>
                    <a:pt x="17282" y="20994"/>
                    <a:pt x="17236" y="20994"/>
                  </a:cubicBezTo>
                  <a:close/>
                  <a:moveTo>
                    <a:pt x="90" y="22141"/>
                  </a:moveTo>
                  <a:cubicBezTo>
                    <a:pt x="33" y="22141"/>
                    <a:pt x="1" y="22187"/>
                    <a:pt x="1" y="22233"/>
                  </a:cubicBezTo>
                  <a:lnTo>
                    <a:pt x="1" y="23143"/>
                  </a:lnTo>
                  <a:cubicBezTo>
                    <a:pt x="1" y="23189"/>
                    <a:pt x="33" y="23235"/>
                    <a:pt x="90" y="23235"/>
                  </a:cubicBezTo>
                  <a:cubicBezTo>
                    <a:pt x="136" y="23235"/>
                    <a:pt x="182" y="23189"/>
                    <a:pt x="182" y="23143"/>
                  </a:cubicBezTo>
                  <a:lnTo>
                    <a:pt x="182" y="22233"/>
                  </a:lnTo>
                  <a:cubicBezTo>
                    <a:pt x="182" y="22187"/>
                    <a:pt x="136" y="22141"/>
                    <a:pt x="90" y="22141"/>
                  </a:cubicBezTo>
                  <a:close/>
                  <a:moveTo>
                    <a:pt x="17236" y="23246"/>
                  </a:moveTo>
                  <a:cubicBezTo>
                    <a:pt x="17179" y="23246"/>
                    <a:pt x="17147" y="23289"/>
                    <a:pt x="17147" y="23335"/>
                  </a:cubicBezTo>
                  <a:lnTo>
                    <a:pt x="17147" y="24234"/>
                  </a:lnTo>
                  <a:cubicBezTo>
                    <a:pt x="17147" y="24291"/>
                    <a:pt x="17179" y="24326"/>
                    <a:pt x="17236" y="24326"/>
                  </a:cubicBezTo>
                  <a:cubicBezTo>
                    <a:pt x="17282" y="24326"/>
                    <a:pt x="17328" y="24291"/>
                    <a:pt x="17328" y="24234"/>
                  </a:cubicBezTo>
                  <a:lnTo>
                    <a:pt x="17328" y="23335"/>
                  </a:lnTo>
                  <a:cubicBezTo>
                    <a:pt x="17328" y="23289"/>
                    <a:pt x="17282" y="23246"/>
                    <a:pt x="17236" y="23246"/>
                  </a:cubicBezTo>
                  <a:close/>
                  <a:moveTo>
                    <a:pt x="17236" y="25495"/>
                  </a:moveTo>
                  <a:cubicBezTo>
                    <a:pt x="17179" y="25495"/>
                    <a:pt x="17147" y="25541"/>
                    <a:pt x="17147" y="25584"/>
                  </a:cubicBezTo>
                  <a:lnTo>
                    <a:pt x="17147" y="26486"/>
                  </a:lnTo>
                  <a:cubicBezTo>
                    <a:pt x="17147" y="26542"/>
                    <a:pt x="17179" y="26575"/>
                    <a:pt x="17236" y="26575"/>
                  </a:cubicBezTo>
                  <a:cubicBezTo>
                    <a:pt x="17282" y="26575"/>
                    <a:pt x="17328" y="26542"/>
                    <a:pt x="17328" y="26486"/>
                  </a:cubicBezTo>
                  <a:lnTo>
                    <a:pt x="17328" y="25584"/>
                  </a:lnTo>
                  <a:cubicBezTo>
                    <a:pt x="17328" y="25541"/>
                    <a:pt x="17282" y="25495"/>
                    <a:pt x="17236" y="25495"/>
                  </a:cubicBezTo>
                  <a:close/>
                  <a:moveTo>
                    <a:pt x="17236" y="27744"/>
                  </a:moveTo>
                  <a:cubicBezTo>
                    <a:pt x="17179" y="27744"/>
                    <a:pt x="17147" y="27790"/>
                    <a:pt x="17147" y="27836"/>
                  </a:cubicBezTo>
                  <a:lnTo>
                    <a:pt x="17147" y="28735"/>
                  </a:lnTo>
                  <a:cubicBezTo>
                    <a:pt x="17147" y="28792"/>
                    <a:pt x="17179" y="28824"/>
                    <a:pt x="17236" y="28824"/>
                  </a:cubicBezTo>
                  <a:cubicBezTo>
                    <a:pt x="17282" y="28824"/>
                    <a:pt x="17328" y="28792"/>
                    <a:pt x="17328" y="28735"/>
                  </a:cubicBezTo>
                  <a:lnTo>
                    <a:pt x="17328" y="27836"/>
                  </a:lnTo>
                  <a:cubicBezTo>
                    <a:pt x="17328" y="27790"/>
                    <a:pt x="17282" y="27744"/>
                    <a:pt x="17236" y="27744"/>
                  </a:cubicBezTo>
                  <a:close/>
                  <a:moveTo>
                    <a:pt x="17236" y="29996"/>
                  </a:moveTo>
                  <a:cubicBezTo>
                    <a:pt x="17179" y="29996"/>
                    <a:pt x="17147" y="30039"/>
                    <a:pt x="17147" y="30085"/>
                  </a:cubicBezTo>
                  <a:lnTo>
                    <a:pt x="17147" y="30984"/>
                  </a:lnTo>
                  <a:cubicBezTo>
                    <a:pt x="17147" y="31041"/>
                    <a:pt x="17179" y="31076"/>
                    <a:pt x="17236" y="31076"/>
                  </a:cubicBezTo>
                  <a:cubicBezTo>
                    <a:pt x="17282" y="31076"/>
                    <a:pt x="17328" y="31041"/>
                    <a:pt x="17328" y="30984"/>
                  </a:cubicBezTo>
                  <a:lnTo>
                    <a:pt x="17328" y="30085"/>
                  </a:lnTo>
                  <a:cubicBezTo>
                    <a:pt x="17328" y="30039"/>
                    <a:pt x="17282" y="29996"/>
                    <a:pt x="17236" y="29996"/>
                  </a:cubicBezTo>
                  <a:close/>
                  <a:moveTo>
                    <a:pt x="17236" y="32245"/>
                  </a:moveTo>
                  <a:cubicBezTo>
                    <a:pt x="17179" y="32245"/>
                    <a:pt x="17147" y="32291"/>
                    <a:pt x="17147" y="32334"/>
                  </a:cubicBezTo>
                  <a:lnTo>
                    <a:pt x="17147" y="33236"/>
                  </a:lnTo>
                  <a:cubicBezTo>
                    <a:pt x="17147" y="33293"/>
                    <a:pt x="17179" y="33325"/>
                    <a:pt x="17236" y="33325"/>
                  </a:cubicBezTo>
                  <a:cubicBezTo>
                    <a:pt x="17282" y="33325"/>
                    <a:pt x="17328" y="33293"/>
                    <a:pt x="17328" y="33236"/>
                  </a:cubicBezTo>
                  <a:lnTo>
                    <a:pt x="17328" y="32334"/>
                  </a:lnTo>
                  <a:cubicBezTo>
                    <a:pt x="17328" y="32291"/>
                    <a:pt x="17282" y="32245"/>
                    <a:pt x="17236" y="32245"/>
                  </a:cubicBezTo>
                  <a:close/>
                  <a:moveTo>
                    <a:pt x="17236" y="34494"/>
                  </a:moveTo>
                  <a:cubicBezTo>
                    <a:pt x="17179" y="34494"/>
                    <a:pt x="17147" y="34540"/>
                    <a:pt x="17147" y="34586"/>
                  </a:cubicBezTo>
                  <a:lnTo>
                    <a:pt x="17147" y="35485"/>
                  </a:lnTo>
                  <a:cubicBezTo>
                    <a:pt x="17147" y="35542"/>
                    <a:pt x="17179" y="35574"/>
                    <a:pt x="17236" y="35574"/>
                  </a:cubicBezTo>
                  <a:cubicBezTo>
                    <a:pt x="17282" y="35574"/>
                    <a:pt x="17328" y="35542"/>
                    <a:pt x="17328" y="35485"/>
                  </a:cubicBezTo>
                  <a:lnTo>
                    <a:pt x="17328" y="34586"/>
                  </a:lnTo>
                  <a:cubicBezTo>
                    <a:pt x="17328" y="34540"/>
                    <a:pt x="17282" y="34494"/>
                    <a:pt x="17236" y="34494"/>
                  </a:cubicBezTo>
                  <a:close/>
                  <a:moveTo>
                    <a:pt x="17236" y="36746"/>
                  </a:moveTo>
                  <a:cubicBezTo>
                    <a:pt x="17179" y="36746"/>
                    <a:pt x="17147" y="36789"/>
                    <a:pt x="17147" y="36835"/>
                  </a:cubicBezTo>
                  <a:lnTo>
                    <a:pt x="17147" y="37734"/>
                  </a:lnTo>
                  <a:cubicBezTo>
                    <a:pt x="17147" y="37791"/>
                    <a:pt x="17179" y="37826"/>
                    <a:pt x="17236" y="37826"/>
                  </a:cubicBezTo>
                  <a:cubicBezTo>
                    <a:pt x="17282" y="37826"/>
                    <a:pt x="17328" y="37791"/>
                    <a:pt x="17328" y="37734"/>
                  </a:cubicBezTo>
                  <a:lnTo>
                    <a:pt x="17328" y="36835"/>
                  </a:lnTo>
                  <a:cubicBezTo>
                    <a:pt x="17328" y="36789"/>
                    <a:pt x="17282" y="36746"/>
                    <a:pt x="17236" y="36746"/>
                  </a:cubicBezTo>
                  <a:close/>
                  <a:moveTo>
                    <a:pt x="17236" y="38995"/>
                  </a:moveTo>
                  <a:cubicBezTo>
                    <a:pt x="17179" y="38995"/>
                    <a:pt x="17147" y="39041"/>
                    <a:pt x="17147" y="39085"/>
                  </a:cubicBezTo>
                  <a:lnTo>
                    <a:pt x="17147" y="39986"/>
                  </a:lnTo>
                  <a:cubicBezTo>
                    <a:pt x="17147" y="40043"/>
                    <a:pt x="17179" y="40075"/>
                    <a:pt x="17236" y="40075"/>
                  </a:cubicBezTo>
                  <a:cubicBezTo>
                    <a:pt x="17282" y="40075"/>
                    <a:pt x="17328" y="40043"/>
                    <a:pt x="17328" y="39986"/>
                  </a:cubicBezTo>
                  <a:lnTo>
                    <a:pt x="17328" y="39085"/>
                  </a:lnTo>
                  <a:cubicBezTo>
                    <a:pt x="17328" y="39041"/>
                    <a:pt x="17282" y="38995"/>
                    <a:pt x="17236" y="389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rot="5400000" flipH="1">
              <a:off x="-557000" y="3871401"/>
              <a:ext cx="1358782" cy="1185435"/>
            </a:xfrm>
            <a:custGeom>
              <a:avLst/>
              <a:gdLst/>
              <a:ahLst/>
              <a:cxnLst/>
              <a:rect l="l" t="t" r="r" b="b"/>
              <a:pathLst>
                <a:path w="14368" h="12535" extrusionOk="0">
                  <a:moveTo>
                    <a:pt x="89" y="0"/>
                  </a:moveTo>
                  <a:cubicBezTo>
                    <a:pt x="46" y="0"/>
                    <a:pt x="0" y="46"/>
                    <a:pt x="0" y="92"/>
                  </a:cubicBezTo>
                  <a:cubicBezTo>
                    <a:pt x="0" y="135"/>
                    <a:pt x="46" y="181"/>
                    <a:pt x="89" y="181"/>
                  </a:cubicBezTo>
                  <a:lnTo>
                    <a:pt x="991" y="181"/>
                  </a:lnTo>
                  <a:cubicBezTo>
                    <a:pt x="1034" y="181"/>
                    <a:pt x="1080" y="135"/>
                    <a:pt x="1080" y="92"/>
                  </a:cubicBezTo>
                  <a:cubicBezTo>
                    <a:pt x="1080" y="46"/>
                    <a:pt x="1034" y="0"/>
                    <a:pt x="991" y="0"/>
                  </a:cubicBezTo>
                  <a:close/>
                  <a:moveTo>
                    <a:pt x="2341" y="0"/>
                  </a:moveTo>
                  <a:cubicBezTo>
                    <a:pt x="2295" y="0"/>
                    <a:pt x="2249" y="46"/>
                    <a:pt x="2249" y="92"/>
                  </a:cubicBezTo>
                  <a:cubicBezTo>
                    <a:pt x="2249" y="135"/>
                    <a:pt x="2295" y="181"/>
                    <a:pt x="2341" y="181"/>
                  </a:cubicBezTo>
                  <a:lnTo>
                    <a:pt x="3240" y="181"/>
                  </a:lnTo>
                  <a:cubicBezTo>
                    <a:pt x="3286" y="181"/>
                    <a:pt x="3330" y="135"/>
                    <a:pt x="3330" y="92"/>
                  </a:cubicBezTo>
                  <a:cubicBezTo>
                    <a:pt x="3330" y="46"/>
                    <a:pt x="3286" y="0"/>
                    <a:pt x="3240" y="0"/>
                  </a:cubicBezTo>
                  <a:close/>
                  <a:moveTo>
                    <a:pt x="4590" y="0"/>
                  </a:moveTo>
                  <a:cubicBezTo>
                    <a:pt x="4545" y="0"/>
                    <a:pt x="4501" y="46"/>
                    <a:pt x="4501" y="92"/>
                  </a:cubicBezTo>
                  <a:cubicBezTo>
                    <a:pt x="4501" y="135"/>
                    <a:pt x="4545" y="181"/>
                    <a:pt x="4590" y="181"/>
                  </a:cubicBezTo>
                  <a:lnTo>
                    <a:pt x="5490" y="181"/>
                  </a:lnTo>
                  <a:cubicBezTo>
                    <a:pt x="5536" y="181"/>
                    <a:pt x="5581" y="135"/>
                    <a:pt x="5581" y="92"/>
                  </a:cubicBezTo>
                  <a:cubicBezTo>
                    <a:pt x="5581" y="46"/>
                    <a:pt x="5536" y="0"/>
                    <a:pt x="5490" y="0"/>
                  </a:cubicBezTo>
                  <a:close/>
                  <a:moveTo>
                    <a:pt x="6840" y="0"/>
                  </a:moveTo>
                  <a:cubicBezTo>
                    <a:pt x="6796" y="0"/>
                    <a:pt x="6751" y="46"/>
                    <a:pt x="6751" y="92"/>
                  </a:cubicBezTo>
                  <a:cubicBezTo>
                    <a:pt x="6751" y="135"/>
                    <a:pt x="6796" y="181"/>
                    <a:pt x="6840" y="181"/>
                  </a:cubicBezTo>
                  <a:lnTo>
                    <a:pt x="6942" y="181"/>
                  </a:lnTo>
                  <a:cubicBezTo>
                    <a:pt x="7212" y="181"/>
                    <a:pt x="7472" y="192"/>
                    <a:pt x="7731" y="227"/>
                  </a:cubicBezTo>
                  <a:cubicBezTo>
                    <a:pt x="7774" y="227"/>
                    <a:pt x="7820" y="192"/>
                    <a:pt x="7831" y="149"/>
                  </a:cubicBezTo>
                  <a:cubicBezTo>
                    <a:pt x="7831" y="92"/>
                    <a:pt x="7798" y="46"/>
                    <a:pt x="7752" y="46"/>
                  </a:cubicBezTo>
                  <a:cubicBezTo>
                    <a:pt x="7482" y="14"/>
                    <a:pt x="7212" y="0"/>
                    <a:pt x="6942" y="0"/>
                  </a:cubicBezTo>
                  <a:close/>
                  <a:moveTo>
                    <a:pt x="9064" y="314"/>
                  </a:moveTo>
                  <a:cubicBezTo>
                    <a:pt x="9020" y="314"/>
                    <a:pt x="8987" y="335"/>
                    <a:pt x="8978" y="373"/>
                  </a:cubicBezTo>
                  <a:cubicBezTo>
                    <a:pt x="8957" y="419"/>
                    <a:pt x="8989" y="473"/>
                    <a:pt x="9035" y="486"/>
                  </a:cubicBezTo>
                  <a:cubicBezTo>
                    <a:pt x="9316" y="575"/>
                    <a:pt x="9596" y="675"/>
                    <a:pt x="9867" y="800"/>
                  </a:cubicBezTo>
                  <a:cubicBezTo>
                    <a:pt x="9877" y="802"/>
                    <a:pt x="9887" y="803"/>
                    <a:pt x="9898" y="803"/>
                  </a:cubicBezTo>
                  <a:cubicBezTo>
                    <a:pt x="9936" y="803"/>
                    <a:pt x="9974" y="787"/>
                    <a:pt x="9991" y="743"/>
                  </a:cubicBezTo>
                  <a:cubicBezTo>
                    <a:pt x="10002" y="700"/>
                    <a:pt x="9991" y="654"/>
                    <a:pt x="9945" y="632"/>
                  </a:cubicBezTo>
                  <a:cubicBezTo>
                    <a:pt x="9664" y="508"/>
                    <a:pt x="9383" y="405"/>
                    <a:pt x="9092" y="316"/>
                  </a:cubicBezTo>
                  <a:cubicBezTo>
                    <a:pt x="9082" y="314"/>
                    <a:pt x="9073" y="314"/>
                    <a:pt x="9064" y="314"/>
                  </a:cubicBezTo>
                  <a:close/>
                  <a:moveTo>
                    <a:pt x="11079" y="1276"/>
                  </a:moveTo>
                  <a:cubicBezTo>
                    <a:pt x="11052" y="1276"/>
                    <a:pt x="11024" y="1291"/>
                    <a:pt x="11003" y="1318"/>
                  </a:cubicBezTo>
                  <a:cubicBezTo>
                    <a:pt x="10982" y="1364"/>
                    <a:pt x="10992" y="1418"/>
                    <a:pt x="11025" y="1442"/>
                  </a:cubicBezTo>
                  <a:cubicBezTo>
                    <a:pt x="11273" y="1610"/>
                    <a:pt x="11511" y="1791"/>
                    <a:pt x="11735" y="1993"/>
                  </a:cubicBezTo>
                  <a:cubicBezTo>
                    <a:pt x="11749" y="2007"/>
                    <a:pt x="11766" y="2013"/>
                    <a:pt x="11785" y="2013"/>
                  </a:cubicBezTo>
                  <a:cubicBezTo>
                    <a:pt x="11811" y="2013"/>
                    <a:pt x="11839" y="2001"/>
                    <a:pt x="11859" y="1982"/>
                  </a:cubicBezTo>
                  <a:cubicBezTo>
                    <a:pt x="11892" y="1947"/>
                    <a:pt x="11892" y="1890"/>
                    <a:pt x="11848" y="1858"/>
                  </a:cubicBezTo>
                  <a:cubicBezTo>
                    <a:pt x="11622" y="1656"/>
                    <a:pt x="11387" y="1464"/>
                    <a:pt x="11127" y="1296"/>
                  </a:cubicBezTo>
                  <a:cubicBezTo>
                    <a:pt x="11113" y="1282"/>
                    <a:pt x="11096" y="1276"/>
                    <a:pt x="11079" y="1276"/>
                  </a:cubicBezTo>
                  <a:close/>
                  <a:moveTo>
                    <a:pt x="12715" y="2811"/>
                  </a:moveTo>
                  <a:cubicBezTo>
                    <a:pt x="12696" y="2811"/>
                    <a:pt x="12676" y="2816"/>
                    <a:pt x="12658" y="2825"/>
                  </a:cubicBezTo>
                  <a:cubicBezTo>
                    <a:pt x="12623" y="2860"/>
                    <a:pt x="12613" y="2916"/>
                    <a:pt x="12645" y="2960"/>
                  </a:cubicBezTo>
                  <a:cubicBezTo>
                    <a:pt x="12826" y="3186"/>
                    <a:pt x="12996" y="3432"/>
                    <a:pt x="13153" y="3691"/>
                  </a:cubicBezTo>
                  <a:cubicBezTo>
                    <a:pt x="13166" y="3714"/>
                    <a:pt x="13195" y="3731"/>
                    <a:pt x="13225" y="3731"/>
                  </a:cubicBezTo>
                  <a:cubicBezTo>
                    <a:pt x="13242" y="3731"/>
                    <a:pt x="13260" y="3726"/>
                    <a:pt x="13277" y="3713"/>
                  </a:cubicBezTo>
                  <a:cubicBezTo>
                    <a:pt x="13320" y="3691"/>
                    <a:pt x="13333" y="3635"/>
                    <a:pt x="13309" y="3591"/>
                  </a:cubicBezTo>
                  <a:cubicBezTo>
                    <a:pt x="13153" y="3332"/>
                    <a:pt x="12972" y="3084"/>
                    <a:pt x="12793" y="2849"/>
                  </a:cubicBezTo>
                  <a:cubicBezTo>
                    <a:pt x="12773" y="2822"/>
                    <a:pt x="12744" y="2811"/>
                    <a:pt x="12715" y="2811"/>
                  </a:cubicBezTo>
                  <a:close/>
                  <a:moveTo>
                    <a:pt x="13818" y="4763"/>
                  </a:moveTo>
                  <a:cubicBezTo>
                    <a:pt x="13806" y="4763"/>
                    <a:pt x="13793" y="4766"/>
                    <a:pt x="13782" y="4771"/>
                  </a:cubicBezTo>
                  <a:cubicBezTo>
                    <a:pt x="13738" y="4782"/>
                    <a:pt x="13714" y="4839"/>
                    <a:pt x="13725" y="4885"/>
                  </a:cubicBezTo>
                  <a:cubicBezTo>
                    <a:pt x="13828" y="5166"/>
                    <a:pt x="13917" y="5446"/>
                    <a:pt x="13984" y="5738"/>
                  </a:cubicBezTo>
                  <a:cubicBezTo>
                    <a:pt x="13993" y="5777"/>
                    <a:pt x="14036" y="5809"/>
                    <a:pt x="14077" y="5809"/>
                  </a:cubicBezTo>
                  <a:cubicBezTo>
                    <a:pt x="14084" y="5809"/>
                    <a:pt x="14091" y="5808"/>
                    <a:pt x="14098" y="5806"/>
                  </a:cubicBezTo>
                  <a:cubicBezTo>
                    <a:pt x="14143" y="5795"/>
                    <a:pt x="14176" y="5738"/>
                    <a:pt x="14165" y="5695"/>
                  </a:cubicBezTo>
                  <a:cubicBezTo>
                    <a:pt x="14098" y="5401"/>
                    <a:pt x="14008" y="5109"/>
                    <a:pt x="13895" y="4828"/>
                  </a:cubicBezTo>
                  <a:cubicBezTo>
                    <a:pt x="13887" y="4786"/>
                    <a:pt x="13854" y="4763"/>
                    <a:pt x="13818" y="4763"/>
                  </a:cubicBezTo>
                  <a:close/>
                  <a:moveTo>
                    <a:pt x="14265" y="6953"/>
                  </a:moveTo>
                  <a:cubicBezTo>
                    <a:pt x="14211" y="6967"/>
                    <a:pt x="14176" y="6999"/>
                    <a:pt x="14176" y="7056"/>
                  </a:cubicBezTo>
                  <a:cubicBezTo>
                    <a:pt x="14187" y="7180"/>
                    <a:pt x="14187" y="7304"/>
                    <a:pt x="14187" y="7426"/>
                  </a:cubicBezTo>
                  <a:lnTo>
                    <a:pt x="14187" y="7944"/>
                  </a:lnTo>
                  <a:cubicBezTo>
                    <a:pt x="14187" y="8001"/>
                    <a:pt x="14222" y="8033"/>
                    <a:pt x="14278" y="8033"/>
                  </a:cubicBezTo>
                  <a:cubicBezTo>
                    <a:pt x="14322" y="8033"/>
                    <a:pt x="14368" y="8001"/>
                    <a:pt x="14368" y="7944"/>
                  </a:cubicBezTo>
                  <a:lnTo>
                    <a:pt x="14368" y="7426"/>
                  </a:lnTo>
                  <a:cubicBezTo>
                    <a:pt x="14368" y="7291"/>
                    <a:pt x="14368" y="7169"/>
                    <a:pt x="14357" y="7045"/>
                  </a:cubicBezTo>
                  <a:cubicBezTo>
                    <a:pt x="14357" y="6999"/>
                    <a:pt x="14311" y="6953"/>
                    <a:pt x="14265" y="6953"/>
                  </a:cubicBezTo>
                  <a:close/>
                  <a:moveTo>
                    <a:pt x="14278" y="9205"/>
                  </a:moveTo>
                  <a:cubicBezTo>
                    <a:pt x="14222" y="9205"/>
                    <a:pt x="14187" y="9248"/>
                    <a:pt x="14187" y="9294"/>
                  </a:cubicBezTo>
                  <a:lnTo>
                    <a:pt x="14187" y="10193"/>
                  </a:lnTo>
                  <a:cubicBezTo>
                    <a:pt x="14187" y="10250"/>
                    <a:pt x="14222" y="10285"/>
                    <a:pt x="14278" y="10285"/>
                  </a:cubicBezTo>
                  <a:cubicBezTo>
                    <a:pt x="14322" y="10285"/>
                    <a:pt x="14368" y="10250"/>
                    <a:pt x="14368" y="10193"/>
                  </a:cubicBezTo>
                  <a:lnTo>
                    <a:pt x="14368" y="9294"/>
                  </a:lnTo>
                  <a:cubicBezTo>
                    <a:pt x="14368" y="9248"/>
                    <a:pt x="14322" y="9205"/>
                    <a:pt x="14278" y="9205"/>
                  </a:cubicBezTo>
                  <a:close/>
                  <a:moveTo>
                    <a:pt x="14278" y="11454"/>
                  </a:moveTo>
                  <a:cubicBezTo>
                    <a:pt x="14222" y="11454"/>
                    <a:pt x="14187" y="11500"/>
                    <a:pt x="14187" y="11543"/>
                  </a:cubicBezTo>
                  <a:lnTo>
                    <a:pt x="14187" y="12445"/>
                  </a:lnTo>
                  <a:cubicBezTo>
                    <a:pt x="14187" y="12502"/>
                    <a:pt x="14222" y="12534"/>
                    <a:pt x="14278" y="12534"/>
                  </a:cubicBezTo>
                  <a:cubicBezTo>
                    <a:pt x="14322" y="12534"/>
                    <a:pt x="14368" y="12502"/>
                    <a:pt x="14368" y="12445"/>
                  </a:cubicBezTo>
                  <a:lnTo>
                    <a:pt x="14368" y="11543"/>
                  </a:lnTo>
                  <a:cubicBezTo>
                    <a:pt x="14368" y="11500"/>
                    <a:pt x="14322" y="11454"/>
                    <a:pt x="14278" y="11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 txBox="1">
            <a:spLocks noGrp="1"/>
          </p:cNvSpPr>
          <p:nvPr>
            <p:ph type="subTitle" idx="1"/>
          </p:nvPr>
        </p:nvSpPr>
        <p:spPr>
          <a:xfrm>
            <a:off x="5623050" y="1631500"/>
            <a:ext cx="25902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title"/>
          </p:nvPr>
        </p:nvSpPr>
        <p:spPr>
          <a:xfrm>
            <a:off x="5623050" y="535000"/>
            <a:ext cx="25902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4"/>
          <p:cNvSpPr>
            <a:spLocks noGrp="1"/>
          </p:cNvSpPr>
          <p:nvPr>
            <p:ph type="pic" idx="2"/>
          </p:nvPr>
        </p:nvSpPr>
        <p:spPr>
          <a:xfrm>
            <a:off x="-6100" y="0"/>
            <a:ext cx="2997000" cy="35619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4"/>
          <p:cNvSpPr>
            <a:spLocks noGrp="1"/>
          </p:cNvSpPr>
          <p:nvPr>
            <p:ph type="pic" idx="3"/>
          </p:nvPr>
        </p:nvSpPr>
        <p:spPr>
          <a:xfrm>
            <a:off x="3219600" y="3056153"/>
            <a:ext cx="5209200" cy="21042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14"/>
          <p:cNvSpPr>
            <a:spLocks noGrp="1"/>
          </p:cNvSpPr>
          <p:nvPr>
            <p:ph type="pic" idx="4"/>
          </p:nvPr>
        </p:nvSpPr>
        <p:spPr>
          <a:xfrm>
            <a:off x="3219600" y="-3200"/>
            <a:ext cx="2069100" cy="28107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4"/>
          <p:cNvSpPr>
            <a:spLocks noGrp="1"/>
          </p:cNvSpPr>
          <p:nvPr>
            <p:ph type="pic" idx="5"/>
          </p:nvPr>
        </p:nvSpPr>
        <p:spPr>
          <a:xfrm>
            <a:off x="-6100" y="3810478"/>
            <a:ext cx="2997000" cy="135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4"/>
          <p:cNvSpPr/>
          <p:nvPr/>
        </p:nvSpPr>
        <p:spPr>
          <a:xfrm rot="10800000">
            <a:off x="8410825" y="-1410487"/>
            <a:ext cx="1376016" cy="3182435"/>
          </a:xfrm>
          <a:custGeom>
            <a:avLst/>
            <a:gdLst/>
            <a:ahLst/>
            <a:cxnLst/>
            <a:rect l="l" t="t" r="r" b="b"/>
            <a:pathLst>
              <a:path w="17328" h="40076" extrusionOk="0">
                <a:moveTo>
                  <a:pt x="8460" y="0"/>
                </a:moveTo>
                <a:cubicBezTo>
                  <a:pt x="8147" y="14"/>
                  <a:pt x="7842" y="36"/>
                  <a:pt x="7561" y="68"/>
                </a:cubicBezTo>
                <a:cubicBezTo>
                  <a:pt x="7505" y="68"/>
                  <a:pt x="7472" y="114"/>
                  <a:pt x="7472" y="160"/>
                </a:cubicBezTo>
                <a:cubicBezTo>
                  <a:pt x="7482" y="209"/>
                  <a:pt x="7516" y="240"/>
                  <a:pt x="7555" y="240"/>
                </a:cubicBezTo>
                <a:cubicBezTo>
                  <a:pt x="7560" y="240"/>
                  <a:pt x="7566" y="239"/>
                  <a:pt x="7572" y="238"/>
                </a:cubicBezTo>
                <a:cubicBezTo>
                  <a:pt x="7864" y="216"/>
                  <a:pt x="8158" y="192"/>
                  <a:pt x="8460" y="181"/>
                </a:cubicBezTo>
                <a:cubicBezTo>
                  <a:pt x="8517" y="181"/>
                  <a:pt x="8552" y="149"/>
                  <a:pt x="8552" y="92"/>
                </a:cubicBezTo>
                <a:cubicBezTo>
                  <a:pt x="8552" y="46"/>
                  <a:pt x="8506" y="0"/>
                  <a:pt x="8460" y="0"/>
                </a:cubicBezTo>
                <a:close/>
                <a:moveTo>
                  <a:pt x="9802" y="55"/>
                </a:moveTo>
                <a:cubicBezTo>
                  <a:pt x="9757" y="55"/>
                  <a:pt x="9721" y="88"/>
                  <a:pt x="9721" y="135"/>
                </a:cubicBezTo>
                <a:cubicBezTo>
                  <a:pt x="9711" y="181"/>
                  <a:pt x="9754" y="227"/>
                  <a:pt x="9800" y="238"/>
                </a:cubicBezTo>
                <a:cubicBezTo>
                  <a:pt x="10105" y="260"/>
                  <a:pt x="10396" y="316"/>
                  <a:pt x="10677" y="373"/>
                </a:cubicBezTo>
                <a:cubicBezTo>
                  <a:pt x="10683" y="374"/>
                  <a:pt x="10689" y="375"/>
                  <a:pt x="10695" y="375"/>
                </a:cubicBezTo>
                <a:cubicBezTo>
                  <a:pt x="10734" y="375"/>
                  <a:pt x="10768" y="345"/>
                  <a:pt x="10780" y="306"/>
                </a:cubicBezTo>
                <a:cubicBezTo>
                  <a:pt x="10791" y="249"/>
                  <a:pt x="10766" y="203"/>
                  <a:pt x="10712" y="192"/>
                </a:cubicBezTo>
                <a:cubicBezTo>
                  <a:pt x="10429" y="135"/>
                  <a:pt x="10126" y="92"/>
                  <a:pt x="9821" y="57"/>
                </a:cubicBezTo>
                <a:cubicBezTo>
                  <a:pt x="9815" y="56"/>
                  <a:pt x="9808" y="55"/>
                  <a:pt x="9802" y="55"/>
                </a:cubicBezTo>
                <a:close/>
                <a:moveTo>
                  <a:pt x="6238" y="292"/>
                </a:moveTo>
                <a:cubicBezTo>
                  <a:pt x="6230" y="292"/>
                  <a:pt x="6221" y="293"/>
                  <a:pt x="6211" y="295"/>
                </a:cubicBezTo>
                <a:cubicBezTo>
                  <a:pt x="5906" y="362"/>
                  <a:pt x="5625" y="451"/>
                  <a:pt x="5345" y="540"/>
                </a:cubicBezTo>
                <a:cubicBezTo>
                  <a:pt x="5299" y="565"/>
                  <a:pt x="5277" y="608"/>
                  <a:pt x="5288" y="665"/>
                </a:cubicBezTo>
                <a:cubicBezTo>
                  <a:pt x="5308" y="703"/>
                  <a:pt x="5341" y="724"/>
                  <a:pt x="5378" y="724"/>
                </a:cubicBezTo>
                <a:cubicBezTo>
                  <a:pt x="5386" y="724"/>
                  <a:pt x="5393" y="723"/>
                  <a:pt x="5401" y="721"/>
                </a:cubicBezTo>
                <a:cubicBezTo>
                  <a:pt x="5671" y="621"/>
                  <a:pt x="5963" y="540"/>
                  <a:pt x="6257" y="462"/>
                </a:cubicBezTo>
                <a:cubicBezTo>
                  <a:pt x="6300" y="451"/>
                  <a:pt x="6335" y="405"/>
                  <a:pt x="6325" y="362"/>
                </a:cubicBezTo>
                <a:cubicBezTo>
                  <a:pt x="6313" y="315"/>
                  <a:pt x="6281" y="292"/>
                  <a:pt x="6238" y="292"/>
                </a:cubicBezTo>
                <a:close/>
                <a:moveTo>
                  <a:pt x="11980" y="578"/>
                </a:moveTo>
                <a:cubicBezTo>
                  <a:pt x="11945" y="578"/>
                  <a:pt x="11911" y="601"/>
                  <a:pt x="11903" y="643"/>
                </a:cubicBezTo>
                <a:cubicBezTo>
                  <a:pt x="11881" y="689"/>
                  <a:pt x="11903" y="732"/>
                  <a:pt x="11949" y="756"/>
                </a:cubicBezTo>
                <a:cubicBezTo>
                  <a:pt x="12230" y="867"/>
                  <a:pt x="12500" y="991"/>
                  <a:pt x="12748" y="1137"/>
                </a:cubicBezTo>
                <a:cubicBezTo>
                  <a:pt x="12760" y="1144"/>
                  <a:pt x="12774" y="1147"/>
                  <a:pt x="12787" y="1147"/>
                </a:cubicBezTo>
                <a:cubicBezTo>
                  <a:pt x="12821" y="1147"/>
                  <a:pt x="12855" y="1128"/>
                  <a:pt x="12872" y="1105"/>
                </a:cubicBezTo>
                <a:cubicBezTo>
                  <a:pt x="12894" y="1059"/>
                  <a:pt x="12883" y="1002"/>
                  <a:pt x="12837" y="981"/>
                </a:cubicBezTo>
                <a:cubicBezTo>
                  <a:pt x="12578" y="835"/>
                  <a:pt x="12308" y="700"/>
                  <a:pt x="12016" y="586"/>
                </a:cubicBezTo>
                <a:cubicBezTo>
                  <a:pt x="12005" y="581"/>
                  <a:pt x="11992" y="578"/>
                  <a:pt x="11980" y="578"/>
                </a:cubicBezTo>
                <a:close/>
                <a:moveTo>
                  <a:pt x="4143" y="1093"/>
                </a:moveTo>
                <a:cubicBezTo>
                  <a:pt x="4127" y="1093"/>
                  <a:pt x="4111" y="1097"/>
                  <a:pt x="4097" y="1105"/>
                </a:cubicBezTo>
                <a:cubicBezTo>
                  <a:pt x="3827" y="1251"/>
                  <a:pt x="3568" y="1418"/>
                  <a:pt x="3330" y="1588"/>
                </a:cubicBezTo>
                <a:cubicBezTo>
                  <a:pt x="3298" y="1610"/>
                  <a:pt x="3287" y="1666"/>
                  <a:pt x="3309" y="1712"/>
                </a:cubicBezTo>
                <a:cubicBezTo>
                  <a:pt x="3328" y="1738"/>
                  <a:pt x="3355" y="1748"/>
                  <a:pt x="3381" y="1748"/>
                </a:cubicBezTo>
                <a:cubicBezTo>
                  <a:pt x="3400" y="1748"/>
                  <a:pt x="3418" y="1743"/>
                  <a:pt x="3433" y="1734"/>
                </a:cubicBezTo>
                <a:cubicBezTo>
                  <a:pt x="3668" y="1566"/>
                  <a:pt x="3916" y="1407"/>
                  <a:pt x="4186" y="1261"/>
                </a:cubicBezTo>
                <a:cubicBezTo>
                  <a:pt x="4232" y="1240"/>
                  <a:pt x="4243" y="1183"/>
                  <a:pt x="4219" y="1137"/>
                </a:cubicBezTo>
                <a:cubicBezTo>
                  <a:pt x="4204" y="1108"/>
                  <a:pt x="4174" y="1093"/>
                  <a:pt x="4143" y="1093"/>
                </a:cubicBezTo>
                <a:close/>
                <a:moveTo>
                  <a:pt x="13905" y="1722"/>
                </a:moveTo>
                <a:cubicBezTo>
                  <a:pt x="13881" y="1722"/>
                  <a:pt x="13856" y="1732"/>
                  <a:pt x="13839" y="1755"/>
                </a:cubicBezTo>
                <a:cubicBezTo>
                  <a:pt x="13804" y="1791"/>
                  <a:pt x="13817" y="1847"/>
                  <a:pt x="13850" y="1880"/>
                </a:cubicBezTo>
                <a:cubicBezTo>
                  <a:pt x="14087" y="2071"/>
                  <a:pt x="14301" y="2274"/>
                  <a:pt x="14503" y="2487"/>
                </a:cubicBezTo>
                <a:cubicBezTo>
                  <a:pt x="14519" y="2505"/>
                  <a:pt x="14542" y="2514"/>
                  <a:pt x="14566" y="2514"/>
                </a:cubicBezTo>
                <a:cubicBezTo>
                  <a:pt x="14590" y="2514"/>
                  <a:pt x="14615" y="2505"/>
                  <a:pt x="14638" y="2487"/>
                </a:cubicBezTo>
                <a:cubicBezTo>
                  <a:pt x="14671" y="2455"/>
                  <a:pt x="14671" y="2398"/>
                  <a:pt x="14638" y="2363"/>
                </a:cubicBezTo>
                <a:cubicBezTo>
                  <a:pt x="14425" y="2139"/>
                  <a:pt x="14209" y="1936"/>
                  <a:pt x="13963" y="1745"/>
                </a:cubicBezTo>
                <a:cubicBezTo>
                  <a:pt x="13947" y="1730"/>
                  <a:pt x="13926" y="1722"/>
                  <a:pt x="13905" y="1722"/>
                </a:cubicBezTo>
                <a:close/>
                <a:moveTo>
                  <a:pt x="2359" y="2452"/>
                </a:moveTo>
                <a:cubicBezTo>
                  <a:pt x="2335" y="2452"/>
                  <a:pt x="2312" y="2460"/>
                  <a:pt x="2296" y="2476"/>
                </a:cubicBezTo>
                <a:cubicBezTo>
                  <a:pt x="2083" y="2701"/>
                  <a:pt x="1880" y="2927"/>
                  <a:pt x="1699" y="3162"/>
                </a:cubicBezTo>
                <a:cubicBezTo>
                  <a:pt x="1678" y="3208"/>
                  <a:pt x="1678" y="3265"/>
                  <a:pt x="1721" y="3286"/>
                </a:cubicBezTo>
                <a:cubicBezTo>
                  <a:pt x="1735" y="3301"/>
                  <a:pt x="1754" y="3307"/>
                  <a:pt x="1772" y="3307"/>
                </a:cubicBezTo>
                <a:cubicBezTo>
                  <a:pt x="1799" y="3307"/>
                  <a:pt x="1826" y="3295"/>
                  <a:pt x="1845" y="3276"/>
                </a:cubicBezTo>
                <a:cubicBezTo>
                  <a:pt x="2026" y="3052"/>
                  <a:pt x="2218" y="2825"/>
                  <a:pt x="2431" y="2601"/>
                </a:cubicBezTo>
                <a:cubicBezTo>
                  <a:pt x="2463" y="2566"/>
                  <a:pt x="2463" y="2512"/>
                  <a:pt x="2431" y="2476"/>
                </a:cubicBezTo>
                <a:cubicBezTo>
                  <a:pt x="2408" y="2460"/>
                  <a:pt x="2382" y="2452"/>
                  <a:pt x="2359" y="2452"/>
                </a:cubicBezTo>
                <a:close/>
                <a:moveTo>
                  <a:pt x="15431" y="3373"/>
                </a:moveTo>
                <a:cubicBezTo>
                  <a:pt x="15412" y="3373"/>
                  <a:pt x="15394" y="3379"/>
                  <a:pt x="15381" y="3389"/>
                </a:cubicBezTo>
                <a:cubicBezTo>
                  <a:pt x="15335" y="3421"/>
                  <a:pt x="15324" y="3478"/>
                  <a:pt x="15357" y="3511"/>
                </a:cubicBezTo>
                <a:cubicBezTo>
                  <a:pt x="15527" y="3759"/>
                  <a:pt x="15683" y="4018"/>
                  <a:pt x="15829" y="4267"/>
                </a:cubicBezTo>
                <a:cubicBezTo>
                  <a:pt x="15845" y="4295"/>
                  <a:pt x="15876" y="4310"/>
                  <a:pt x="15907" y="4310"/>
                </a:cubicBezTo>
                <a:cubicBezTo>
                  <a:pt x="15923" y="4310"/>
                  <a:pt x="15939" y="4306"/>
                  <a:pt x="15953" y="4299"/>
                </a:cubicBezTo>
                <a:cubicBezTo>
                  <a:pt x="15999" y="4277"/>
                  <a:pt x="16010" y="4221"/>
                  <a:pt x="15988" y="4175"/>
                </a:cubicBezTo>
                <a:cubicBezTo>
                  <a:pt x="15843" y="3929"/>
                  <a:pt x="15683" y="3670"/>
                  <a:pt x="15505" y="3411"/>
                </a:cubicBezTo>
                <a:cubicBezTo>
                  <a:pt x="15485" y="3384"/>
                  <a:pt x="15457" y="3373"/>
                  <a:pt x="15431" y="3373"/>
                </a:cubicBezTo>
                <a:close/>
                <a:moveTo>
                  <a:pt x="1037" y="4265"/>
                </a:moveTo>
                <a:cubicBezTo>
                  <a:pt x="1008" y="4265"/>
                  <a:pt x="984" y="4281"/>
                  <a:pt x="968" y="4310"/>
                </a:cubicBezTo>
                <a:cubicBezTo>
                  <a:pt x="811" y="4591"/>
                  <a:pt x="687" y="4861"/>
                  <a:pt x="573" y="5131"/>
                </a:cubicBezTo>
                <a:cubicBezTo>
                  <a:pt x="552" y="5177"/>
                  <a:pt x="573" y="5233"/>
                  <a:pt x="619" y="5244"/>
                </a:cubicBezTo>
                <a:cubicBezTo>
                  <a:pt x="631" y="5250"/>
                  <a:pt x="644" y="5252"/>
                  <a:pt x="657" y="5252"/>
                </a:cubicBezTo>
                <a:cubicBezTo>
                  <a:pt x="693" y="5252"/>
                  <a:pt x="728" y="5232"/>
                  <a:pt x="744" y="5198"/>
                </a:cubicBezTo>
                <a:cubicBezTo>
                  <a:pt x="843" y="4942"/>
                  <a:pt x="968" y="4672"/>
                  <a:pt x="1127" y="4388"/>
                </a:cubicBezTo>
                <a:cubicBezTo>
                  <a:pt x="1149" y="4356"/>
                  <a:pt x="1127" y="4299"/>
                  <a:pt x="1081" y="4277"/>
                </a:cubicBezTo>
                <a:cubicBezTo>
                  <a:pt x="1066" y="4269"/>
                  <a:pt x="1051" y="4265"/>
                  <a:pt x="1037" y="4265"/>
                </a:cubicBezTo>
                <a:close/>
                <a:moveTo>
                  <a:pt x="16508" y="5348"/>
                </a:moveTo>
                <a:cubicBezTo>
                  <a:pt x="16496" y="5348"/>
                  <a:pt x="16484" y="5351"/>
                  <a:pt x="16472" y="5357"/>
                </a:cubicBezTo>
                <a:cubicBezTo>
                  <a:pt x="16426" y="5379"/>
                  <a:pt x="16404" y="5425"/>
                  <a:pt x="16415" y="5468"/>
                </a:cubicBezTo>
                <a:cubicBezTo>
                  <a:pt x="16539" y="5762"/>
                  <a:pt x="16639" y="6054"/>
                  <a:pt x="16731" y="6313"/>
                </a:cubicBezTo>
                <a:cubicBezTo>
                  <a:pt x="16740" y="6351"/>
                  <a:pt x="16780" y="6373"/>
                  <a:pt x="16819" y="6373"/>
                </a:cubicBezTo>
                <a:cubicBezTo>
                  <a:pt x="16826" y="6373"/>
                  <a:pt x="16834" y="6372"/>
                  <a:pt x="16842" y="6370"/>
                </a:cubicBezTo>
                <a:cubicBezTo>
                  <a:pt x="16887" y="6359"/>
                  <a:pt x="16923" y="6302"/>
                  <a:pt x="16898" y="6257"/>
                </a:cubicBezTo>
                <a:cubicBezTo>
                  <a:pt x="16820" y="5987"/>
                  <a:pt x="16707" y="5706"/>
                  <a:pt x="16585" y="5401"/>
                </a:cubicBezTo>
                <a:cubicBezTo>
                  <a:pt x="16567" y="5369"/>
                  <a:pt x="16540" y="5348"/>
                  <a:pt x="16508" y="5348"/>
                </a:cubicBezTo>
                <a:close/>
                <a:moveTo>
                  <a:pt x="236" y="6356"/>
                </a:moveTo>
                <a:cubicBezTo>
                  <a:pt x="191" y="6356"/>
                  <a:pt x="156" y="6388"/>
                  <a:pt x="147" y="6427"/>
                </a:cubicBezTo>
                <a:cubicBezTo>
                  <a:pt x="47" y="6832"/>
                  <a:pt x="12" y="7145"/>
                  <a:pt x="1" y="7337"/>
                </a:cubicBezTo>
                <a:cubicBezTo>
                  <a:pt x="1" y="7383"/>
                  <a:pt x="33" y="7426"/>
                  <a:pt x="90" y="7426"/>
                </a:cubicBezTo>
                <a:cubicBezTo>
                  <a:pt x="136" y="7426"/>
                  <a:pt x="182" y="7393"/>
                  <a:pt x="182" y="7337"/>
                </a:cubicBezTo>
                <a:cubicBezTo>
                  <a:pt x="193" y="7169"/>
                  <a:pt x="225" y="6864"/>
                  <a:pt x="317" y="6470"/>
                </a:cubicBezTo>
                <a:cubicBezTo>
                  <a:pt x="338" y="6427"/>
                  <a:pt x="303" y="6370"/>
                  <a:pt x="260" y="6359"/>
                </a:cubicBezTo>
                <a:cubicBezTo>
                  <a:pt x="252" y="6357"/>
                  <a:pt x="244" y="6356"/>
                  <a:pt x="236" y="6356"/>
                </a:cubicBezTo>
                <a:close/>
                <a:moveTo>
                  <a:pt x="17171" y="7504"/>
                </a:moveTo>
                <a:cubicBezTo>
                  <a:pt x="17163" y="7504"/>
                  <a:pt x="17155" y="7505"/>
                  <a:pt x="17147" y="7507"/>
                </a:cubicBezTo>
                <a:cubicBezTo>
                  <a:pt x="17101" y="7518"/>
                  <a:pt x="17068" y="7561"/>
                  <a:pt x="17079" y="7607"/>
                </a:cubicBezTo>
                <a:cubicBezTo>
                  <a:pt x="17101" y="7731"/>
                  <a:pt x="17125" y="7820"/>
                  <a:pt x="17125" y="7887"/>
                </a:cubicBezTo>
                <a:cubicBezTo>
                  <a:pt x="17136" y="7923"/>
                  <a:pt x="17136" y="7944"/>
                  <a:pt x="17136" y="7955"/>
                </a:cubicBezTo>
                <a:cubicBezTo>
                  <a:pt x="17147" y="7966"/>
                  <a:pt x="17147" y="7966"/>
                  <a:pt x="17147" y="7979"/>
                </a:cubicBezTo>
                <a:lnTo>
                  <a:pt x="17147" y="8484"/>
                </a:lnTo>
                <a:cubicBezTo>
                  <a:pt x="17147" y="8541"/>
                  <a:pt x="17179" y="8573"/>
                  <a:pt x="17236" y="8573"/>
                </a:cubicBezTo>
                <a:cubicBezTo>
                  <a:pt x="17282" y="8573"/>
                  <a:pt x="17328" y="8541"/>
                  <a:pt x="17328" y="8484"/>
                </a:cubicBezTo>
                <a:lnTo>
                  <a:pt x="17328" y="7966"/>
                </a:lnTo>
                <a:lnTo>
                  <a:pt x="17328" y="7955"/>
                </a:lnTo>
                <a:cubicBezTo>
                  <a:pt x="17328" y="7955"/>
                  <a:pt x="17303" y="7820"/>
                  <a:pt x="17260" y="7574"/>
                </a:cubicBezTo>
                <a:cubicBezTo>
                  <a:pt x="17249" y="7535"/>
                  <a:pt x="17215" y="7504"/>
                  <a:pt x="17171" y="7504"/>
                </a:cubicBezTo>
                <a:close/>
                <a:moveTo>
                  <a:pt x="90" y="8608"/>
                </a:moveTo>
                <a:cubicBezTo>
                  <a:pt x="33" y="8608"/>
                  <a:pt x="1" y="8641"/>
                  <a:pt x="1" y="8697"/>
                </a:cubicBezTo>
                <a:lnTo>
                  <a:pt x="1" y="9599"/>
                </a:lnTo>
                <a:cubicBezTo>
                  <a:pt x="1" y="9653"/>
                  <a:pt x="33" y="9688"/>
                  <a:pt x="90" y="9688"/>
                </a:cubicBezTo>
                <a:cubicBezTo>
                  <a:pt x="136" y="9688"/>
                  <a:pt x="182" y="9653"/>
                  <a:pt x="182" y="9599"/>
                </a:cubicBezTo>
                <a:lnTo>
                  <a:pt x="182" y="8697"/>
                </a:lnTo>
                <a:cubicBezTo>
                  <a:pt x="182" y="8641"/>
                  <a:pt x="136" y="8608"/>
                  <a:pt x="90" y="8608"/>
                </a:cubicBezTo>
                <a:close/>
                <a:moveTo>
                  <a:pt x="17236" y="9745"/>
                </a:moveTo>
                <a:cubicBezTo>
                  <a:pt x="17179" y="9745"/>
                  <a:pt x="17147" y="9788"/>
                  <a:pt x="17147" y="9834"/>
                </a:cubicBezTo>
                <a:lnTo>
                  <a:pt x="17147" y="10733"/>
                </a:lnTo>
                <a:cubicBezTo>
                  <a:pt x="17147" y="10790"/>
                  <a:pt x="17179" y="10825"/>
                  <a:pt x="17236" y="10825"/>
                </a:cubicBezTo>
                <a:cubicBezTo>
                  <a:pt x="17282" y="10825"/>
                  <a:pt x="17328" y="10790"/>
                  <a:pt x="17328" y="10733"/>
                </a:cubicBezTo>
                <a:lnTo>
                  <a:pt x="17328" y="9834"/>
                </a:lnTo>
                <a:cubicBezTo>
                  <a:pt x="17328" y="9788"/>
                  <a:pt x="17282" y="9745"/>
                  <a:pt x="17236" y="9745"/>
                </a:cubicBezTo>
                <a:close/>
                <a:moveTo>
                  <a:pt x="90" y="10868"/>
                </a:moveTo>
                <a:cubicBezTo>
                  <a:pt x="33" y="10868"/>
                  <a:pt x="1" y="10903"/>
                  <a:pt x="1" y="10960"/>
                </a:cubicBezTo>
                <a:lnTo>
                  <a:pt x="1" y="11859"/>
                </a:lnTo>
                <a:cubicBezTo>
                  <a:pt x="1" y="11905"/>
                  <a:pt x="33" y="11948"/>
                  <a:pt x="90" y="11948"/>
                </a:cubicBezTo>
                <a:cubicBezTo>
                  <a:pt x="136" y="11948"/>
                  <a:pt x="182" y="11905"/>
                  <a:pt x="182" y="11859"/>
                </a:cubicBezTo>
                <a:lnTo>
                  <a:pt x="182" y="10960"/>
                </a:lnTo>
                <a:cubicBezTo>
                  <a:pt x="182" y="10903"/>
                  <a:pt x="136" y="10868"/>
                  <a:pt x="90" y="10868"/>
                </a:cubicBezTo>
                <a:close/>
                <a:moveTo>
                  <a:pt x="17236" y="11994"/>
                </a:moveTo>
                <a:cubicBezTo>
                  <a:pt x="17179" y="11994"/>
                  <a:pt x="17147" y="12040"/>
                  <a:pt x="17147" y="12083"/>
                </a:cubicBezTo>
                <a:lnTo>
                  <a:pt x="17147" y="12985"/>
                </a:lnTo>
                <a:cubicBezTo>
                  <a:pt x="17147" y="13042"/>
                  <a:pt x="17179" y="13074"/>
                  <a:pt x="17236" y="13074"/>
                </a:cubicBezTo>
                <a:cubicBezTo>
                  <a:pt x="17282" y="13074"/>
                  <a:pt x="17328" y="13042"/>
                  <a:pt x="17328" y="12985"/>
                </a:cubicBezTo>
                <a:lnTo>
                  <a:pt x="17328" y="12083"/>
                </a:lnTo>
                <a:cubicBezTo>
                  <a:pt x="17328" y="12040"/>
                  <a:pt x="17282" y="11994"/>
                  <a:pt x="17236" y="11994"/>
                </a:cubicBezTo>
                <a:close/>
                <a:moveTo>
                  <a:pt x="90" y="13120"/>
                </a:moveTo>
                <a:cubicBezTo>
                  <a:pt x="33" y="13120"/>
                  <a:pt x="1" y="13163"/>
                  <a:pt x="1" y="13209"/>
                </a:cubicBezTo>
                <a:lnTo>
                  <a:pt x="1" y="14108"/>
                </a:lnTo>
                <a:cubicBezTo>
                  <a:pt x="1" y="14165"/>
                  <a:pt x="33" y="14200"/>
                  <a:pt x="90" y="14200"/>
                </a:cubicBezTo>
                <a:cubicBezTo>
                  <a:pt x="136" y="14200"/>
                  <a:pt x="182" y="14165"/>
                  <a:pt x="182" y="14108"/>
                </a:cubicBezTo>
                <a:lnTo>
                  <a:pt x="182" y="13209"/>
                </a:lnTo>
                <a:cubicBezTo>
                  <a:pt x="182" y="13163"/>
                  <a:pt x="136" y="13120"/>
                  <a:pt x="90" y="13120"/>
                </a:cubicBezTo>
                <a:close/>
                <a:moveTo>
                  <a:pt x="17236" y="14243"/>
                </a:moveTo>
                <a:cubicBezTo>
                  <a:pt x="17179" y="14243"/>
                  <a:pt x="17147" y="14289"/>
                  <a:pt x="17147" y="14335"/>
                </a:cubicBezTo>
                <a:lnTo>
                  <a:pt x="17147" y="15234"/>
                </a:lnTo>
                <a:cubicBezTo>
                  <a:pt x="17147" y="15291"/>
                  <a:pt x="17179" y="15324"/>
                  <a:pt x="17236" y="15324"/>
                </a:cubicBezTo>
                <a:cubicBezTo>
                  <a:pt x="17282" y="15324"/>
                  <a:pt x="17328" y="15291"/>
                  <a:pt x="17328" y="15234"/>
                </a:cubicBezTo>
                <a:lnTo>
                  <a:pt x="17328" y="14335"/>
                </a:lnTo>
                <a:cubicBezTo>
                  <a:pt x="17328" y="14289"/>
                  <a:pt x="17282" y="14243"/>
                  <a:pt x="17236" y="14243"/>
                </a:cubicBezTo>
                <a:close/>
                <a:moveTo>
                  <a:pt x="90" y="15380"/>
                </a:moveTo>
                <a:cubicBezTo>
                  <a:pt x="33" y="15380"/>
                  <a:pt x="1" y="15415"/>
                  <a:pt x="1" y="15472"/>
                </a:cubicBezTo>
                <a:lnTo>
                  <a:pt x="1" y="16371"/>
                </a:lnTo>
                <a:cubicBezTo>
                  <a:pt x="1" y="16417"/>
                  <a:pt x="33" y="16460"/>
                  <a:pt x="90" y="16460"/>
                </a:cubicBezTo>
                <a:cubicBezTo>
                  <a:pt x="136" y="16460"/>
                  <a:pt x="182" y="16417"/>
                  <a:pt x="182" y="16371"/>
                </a:cubicBezTo>
                <a:lnTo>
                  <a:pt x="182" y="15472"/>
                </a:lnTo>
                <a:cubicBezTo>
                  <a:pt x="182" y="15415"/>
                  <a:pt x="136" y="15380"/>
                  <a:pt x="90" y="15380"/>
                </a:cubicBezTo>
                <a:close/>
                <a:moveTo>
                  <a:pt x="17236" y="16495"/>
                </a:moveTo>
                <a:cubicBezTo>
                  <a:pt x="17179" y="16495"/>
                  <a:pt x="17147" y="16539"/>
                  <a:pt x="17147" y="16584"/>
                </a:cubicBezTo>
                <a:lnTo>
                  <a:pt x="17147" y="17484"/>
                </a:lnTo>
                <a:cubicBezTo>
                  <a:pt x="17147" y="17540"/>
                  <a:pt x="17179" y="17575"/>
                  <a:pt x="17236" y="17575"/>
                </a:cubicBezTo>
                <a:cubicBezTo>
                  <a:pt x="17282" y="17575"/>
                  <a:pt x="17328" y="17540"/>
                  <a:pt x="17328" y="17484"/>
                </a:cubicBezTo>
                <a:lnTo>
                  <a:pt x="17328" y="16584"/>
                </a:lnTo>
                <a:cubicBezTo>
                  <a:pt x="17328" y="16539"/>
                  <a:pt x="17282" y="16495"/>
                  <a:pt x="17236" y="16495"/>
                </a:cubicBezTo>
                <a:close/>
                <a:moveTo>
                  <a:pt x="90" y="17632"/>
                </a:moveTo>
                <a:cubicBezTo>
                  <a:pt x="33" y="17632"/>
                  <a:pt x="1" y="17675"/>
                  <a:pt x="1" y="17721"/>
                </a:cubicBezTo>
                <a:lnTo>
                  <a:pt x="1" y="18620"/>
                </a:lnTo>
                <a:cubicBezTo>
                  <a:pt x="1" y="18677"/>
                  <a:pt x="33" y="18712"/>
                  <a:pt x="90" y="18712"/>
                </a:cubicBezTo>
                <a:cubicBezTo>
                  <a:pt x="136" y="18712"/>
                  <a:pt x="182" y="18677"/>
                  <a:pt x="182" y="18620"/>
                </a:cubicBezTo>
                <a:lnTo>
                  <a:pt x="182" y="17721"/>
                </a:lnTo>
                <a:cubicBezTo>
                  <a:pt x="182" y="17675"/>
                  <a:pt x="136" y="17632"/>
                  <a:pt x="90" y="17632"/>
                </a:cubicBezTo>
                <a:close/>
                <a:moveTo>
                  <a:pt x="17236" y="18745"/>
                </a:moveTo>
                <a:cubicBezTo>
                  <a:pt x="17179" y="18745"/>
                  <a:pt x="17147" y="18790"/>
                  <a:pt x="17147" y="18834"/>
                </a:cubicBezTo>
                <a:lnTo>
                  <a:pt x="17147" y="19736"/>
                </a:lnTo>
                <a:cubicBezTo>
                  <a:pt x="17147" y="19792"/>
                  <a:pt x="17179" y="19825"/>
                  <a:pt x="17236" y="19825"/>
                </a:cubicBezTo>
                <a:cubicBezTo>
                  <a:pt x="17282" y="19825"/>
                  <a:pt x="17328" y="19792"/>
                  <a:pt x="17328" y="19736"/>
                </a:cubicBezTo>
                <a:lnTo>
                  <a:pt x="17328" y="18834"/>
                </a:lnTo>
                <a:cubicBezTo>
                  <a:pt x="17328" y="18790"/>
                  <a:pt x="17282" y="18745"/>
                  <a:pt x="17236" y="18745"/>
                </a:cubicBezTo>
                <a:close/>
                <a:moveTo>
                  <a:pt x="90" y="19892"/>
                </a:moveTo>
                <a:cubicBezTo>
                  <a:pt x="33" y="19892"/>
                  <a:pt x="1" y="19927"/>
                  <a:pt x="1" y="19981"/>
                </a:cubicBezTo>
                <a:lnTo>
                  <a:pt x="1" y="20883"/>
                </a:lnTo>
                <a:cubicBezTo>
                  <a:pt x="1" y="20926"/>
                  <a:pt x="33" y="20972"/>
                  <a:pt x="90" y="20972"/>
                </a:cubicBezTo>
                <a:cubicBezTo>
                  <a:pt x="136" y="20972"/>
                  <a:pt x="182" y="20926"/>
                  <a:pt x="182" y="20883"/>
                </a:cubicBezTo>
                <a:lnTo>
                  <a:pt x="182" y="19981"/>
                </a:lnTo>
                <a:cubicBezTo>
                  <a:pt x="182" y="19927"/>
                  <a:pt x="136" y="19892"/>
                  <a:pt x="90" y="19892"/>
                </a:cubicBezTo>
                <a:close/>
                <a:moveTo>
                  <a:pt x="17236" y="20994"/>
                </a:moveTo>
                <a:cubicBezTo>
                  <a:pt x="17179" y="20994"/>
                  <a:pt x="17147" y="21040"/>
                  <a:pt x="17147" y="21086"/>
                </a:cubicBezTo>
                <a:lnTo>
                  <a:pt x="17147" y="21985"/>
                </a:lnTo>
                <a:cubicBezTo>
                  <a:pt x="17147" y="22041"/>
                  <a:pt x="17179" y="22074"/>
                  <a:pt x="17236" y="22074"/>
                </a:cubicBezTo>
                <a:cubicBezTo>
                  <a:pt x="17282" y="22074"/>
                  <a:pt x="17328" y="22041"/>
                  <a:pt x="17328" y="21985"/>
                </a:cubicBezTo>
                <a:lnTo>
                  <a:pt x="17328" y="21086"/>
                </a:lnTo>
                <a:cubicBezTo>
                  <a:pt x="17328" y="21040"/>
                  <a:pt x="17282" y="20994"/>
                  <a:pt x="17236" y="20994"/>
                </a:cubicBezTo>
                <a:close/>
                <a:moveTo>
                  <a:pt x="90" y="22141"/>
                </a:moveTo>
                <a:cubicBezTo>
                  <a:pt x="33" y="22141"/>
                  <a:pt x="1" y="22187"/>
                  <a:pt x="1" y="22233"/>
                </a:cubicBezTo>
                <a:lnTo>
                  <a:pt x="1" y="23143"/>
                </a:lnTo>
                <a:cubicBezTo>
                  <a:pt x="1" y="23189"/>
                  <a:pt x="33" y="23235"/>
                  <a:pt x="90" y="23235"/>
                </a:cubicBezTo>
                <a:cubicBezTo>
                  <a:pt x="136" y="23235"/>
                  <a:pt x="182" y="23189"/>
                  <a:pt x="182" y="23143"/>
                </a:cubicBezTo>
                <a:lnTo>
                  <a:pt x="182" y="22233"/>
                </a:lnTo>
                <a:cubicBezTo>
                  <a:pt x="182" y="22187"/>
                  <a:pt x="136" y="22141"/>
                  <a:pt x="90" y="22141"/>
                </a:cubicBezTo>
                <a:close/>
                <a:moveTo>
                  <a:pt x="17236" y="23246"/>
                </a:moveTo>
                <a:cubicBezTo>
                  <a:pt x="17179" y="23246"/>
                  <a:pt x="17147" y="23289"/>
                  <a:pt x="17147" y="23335"/>
                </a:cubicBezTo>
                <a:lnTo>
                  <a:pt x="17147" y="24234"/>
                </a:lnTo>
                <a:cubicBezTo>
                  <a:pt x="17147" y="24291"/>
                  <a:pt x="17179" y="24326"/>
                  <a:pt x="17236" y="24326"/>
                </a:cubicBezTo>
                <a:cubicBezTo>
                  <a:pt x="17282" y="24326"/>
                  <a:pt x="17328" y="24291"/>
                  <a:pt x="17328" y="24234"/>
                </a:cubicBezTo>
                <a:lnTo>
                  <a:pt x="17328" y="23335"/>
                </a:lnTo>
                <a:cubicBezTo>
                  <a:pt x="17328" y="23289"/>
                  <a:pt x="17282" y="23246"/>
                  <a:pt x="17236" y="23246"/>
                </a:cubicBezTo>
                <a:close/>
                <a:moveTo>
                  <a:pt x="17236" y="25495"/>
                </a:moveTo>
                <a:cubicBezTo>
                  <a:pt x="17179" y="25495"/>
                  <a:pt x="17147" y="25541"/>
                  <a:pt x="17147" y="25584"/>
                </a:cubicBezTo>
                <a:lnTo>
                  <a:pt x="17147" y="26486"/>
                </a:lnTo>
                <a:cubicBezTo>
                  <a:pt x="17147" y="26542"/>
                  <a:pt x="17179" y="26575"/>
                  <a:pt x="17236" y="26575"/>
                </a:cubicBezTo>
                <a:cubicBezTo>
                  <a:pt x="17282" y="26575"/>
                  <a:pt x="17328" y="26542"/>
                  <a:pt x="17328" y="26486"/>
                </a:cubicBezTo>
                <a:lnTo>
                  <a:pt x="17328" y="25584"/>
                </a:lnTo>
                <a:cubicBezTo>
                  <a:pt x="17328" y="25541"/>
                  <a:pt x="17282" y="25495"/>
                  <a:pt x="17236" y="25495"/>
                </a:cubicBezTo>
                <a:close/>
                <a:moveTo>
                  <a:pt x="17236" y="27744"/>
                </a:moveTo>
                <a:cubicBezTo>
                  <a:pt x="17179" y="27744"/>
                  <a:pt x="17147" y="27790"/>
                  <a:pt x="17147" y="27836"/>
                </a:cubicBezTo>
                <a:lnTo>
                  <a:pt x="17147" y="28735"/>
                </a:lnTo>
                <a:cubicBezTo>
                  <a:pt x="17147" y="28792"/>
                  <a:pt x="17179" y="28824"/>
                  <a:pt x="17236" y="28824"/>
                </a:cubicBezTo>
                <a:cubicBezTo>
                  <a:pt x="17282" y="28824"/>
                  <a:pt x="17328" y="28792"/>
                  <a:pt x="17328" y="28735"/>
                </a:cubicBezTo>
                <a:lnTo>
                  <a:pt x="17328" y="27836"/>
                </a:lnTo>
                <a:cubicBezTo>
                  <a:pt x="17328" y="27790"/>
                  <a:pt x="17282" y="27744"/>
                  <a:pt x="17236" y="27744"/>
                </a:cubicBezTo>
                <a:close/>
                <a:moveTo>
                  <a:pt x="17236" y="29996"/>
                </a:moveTo>
                <a:cubicBezTo>
                  <a:pt x="17179" y="29996"/>
                  <a:pt x="17147" y="30039"/>
                  <a:pt x="17147" y="30085"/>
                </a:cubicBezTo>
                <a:lnTo>
                  <a:pt x="17147" y="30984"/>
                </a:lnTo>
                <a:cubicBezTo>
                  <a:pt x="17147" y="31041"/>
                  <a:pt x="17179" y="31076"/>
                  <a:pt x="17236" y="31076"/>
                </a:cubicBezTo>
                <a:cubicBezTo>
                  <a:pt x="17282" y="31076"/>
                  <a:pt x="17328" y="31041"/>
                  <a:pt x="17328" y="30984"/>
                </a:cubicBezTo>
                <a:lnTo>
                  <a:pt x="17328" y="30085"/>
                </a:lnTo>
                <a:cubicBezTo>
                  <a:pt x="17328" y="30039"/>
                  <a:pt x="17282" y="29996"/>
                  <a:pt x="17236" y="29996"/>
                </a:cubicBezTo>
                <a:close/>
                <a:moveTo>
                  <a:pt x="17236" y="32245"/>
                </a:moveTo>
                <a:cubicBezTo>
                  <a:pt x="17179" y="32245"/>
                  <a:pt x="17147" y="32291"/>
                  <a:pt x="17147" y="32334"/>
                </a:cubicBezTo>
                <a:lnTo>
                  <a:pt x="17147" y="33236"/>
                </a:lnTo>
                <a:cubicBezTo>
                  <a:pt x="17147" y="33293"/>
                  <a:pt x="17179" y="33325"/>
                  <a:pt x="17236" y="33325"/>
                </a:cubicBezTo>
                <a:cubicBezTo>
                  <a:pt x="17282" y="33325"/>
                  <a:pt x="17328" y="33293"/>
                  <a:pt x="17328" y="33236"/>
                </a:cubicBezTo>
                <a:lnTo>
                  <a:pt x="17328" y="32334"/>
                </a:lnTo>
                <a:cubicBezTo>
                  <a:pt x="17328" y="32291"/>
                  <a:pt x="17282" y="32245"/>
                  <a:pt x="17236" y="32245"/>
                </a:cubicBezTo>
                <a:close/>
                <a:moveTo>
                  <a:pt x="17236" y="34494"/>
                </a:moveTo>
                <a:cubicBezTo>
                  <a:pt x="17179" y="34494"/>
                  <a:pt x="17147" y="34540"/>
                  <a:pt x="17147" y="34586"/>
                </a:cubicBezTo>
                <a:lnTo>
                  <a:pt x="17147" y="35485"/>
                </a:lnTo>
                <a:cubicBezTo>
                  <a:pt x="17147" y="35542"/>
                  <a:pt x="17179" y="35574"/>
                  <a:pt x="17236" y="35574"/>
                </a:cubicBezTo>
                <a:cubicBezTo>
                  <a:pt x="17282" y="35574"/>
                  <a:pt x="17328" y="35542"/>
                  <a:pt x="17328" y="35485"/>
                </a:cubicBezTo>
                <a:lnTo>
                  <a:pt x="17328" y="34586"/>
                </a:lnTo>
                <a:cubicBezTo>
                  <a:pt x="17328" y="34540"/>
                  <a:pt x="17282" y="34494"/>
                  <a:pt x="17236" y="34494"/>
                </a:cubicBezTo>
                <a:close/>
                <a:moveTo>
                  <a:pt x="17236" y="36746"/>
                </a:moveTo>
                <a:cubicBezTo>
                  <a:pt x="17179" y="36746"/>
                  <a:pt x="17147" y="36789"/>
                  <a:pt x="17147" y="36835"/>
                </a:cubicBezTo>
                <a:lnTo>
                  <a:pt x="17147" y="37734"/>
                </a:lnTo>
                <a:cubicBezTo>
                  <a:pt x="17147" y="37791"/>
                  <a:pt x="17179" y="37826"/>
                  <a:pt x="17236" y="37826"/>
                </a:cubicBezTo>
                <a:cubicBezTo>
                  <a:pt x="17282" y="37826"/>
                  <a:pt x="17328" y="37791"/>
                  <a:pt x="17328" y="37734"/>
                </a:cubicBezTo>
                <a:lnTo>
                  <a:pt x="17328" y="36835"/>
                </a:lnTo>
                <a:cubicBezTo>
                  <a:pt x="17328" y="36789"/>
                  <a:pt x="17282" y="36746"/>
                  <a:pt x="17236" y="36746"/>
                </a:cubicBezTo>
                <a:close/>
                <a:moveTo>
                  <a:pt x="17236" y="38995"/>
                </a:moveTo>
                <a:cubicBezTo>
                  <a:pt x="17179" y="38995"/>
                  <a:pt x="17147" y="39041"/>
                  <a:pt x="17147" y="39085"/>
                </a:cubicBezTo>
                <a:lnTo>
                  <a:pt x="17147" y="39986"/>
                </a:lnTo>
                <a:cubicBezTo>
                  <a:pt x="17147" y="40043"/>
                  <a:pt x="17179" y="40075"/>
                  <a:pt x="17236" y="40075"/>
                </a:cubicBezTo>
                <a:cubicBezTo>
                  <a:pt x="17282" y="40075"/>
                  <a:pt x="17328" y="40043"/>
                  <a:pt x="17328" y="39986"/>
                </a:cubicBezTo>
                <a:lnTo>
                  <a:pt x="17328" y="39085"/>
                </a:lnTo>
                <a:cubicBezTo>
                  <a:pt x="17328" y="39041"/>
                  <a:pt x="17282" y="38995"/>
                  <a:pt x="17236" y="389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2" r:id="rId10"/>
    <p:sldLayoutId id="2147483663" r:id="rId11"/>
    <p:sldLayoutId id="2147483664" r:id="rId12"/>
    <p:sldLayoutId id="2147483666" r:id="rId13"/>
    <p:sldLayoutId id="2147483667" r:id="rId14"/>
    <p:sldLayoutId id="2147483670" r:id="rId15"/>
    <p:sldLayoutId id="214748367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choose-your-way_792682.htm/?utm_source=slidesgo_template&amp;utm_medium=referral-link&amp;utm_campaign=sg_resources&amp;utm_content=freepik" TargetMode="External"/><Relationship Id="rId3" Type="http://schemas.openxmlformats.org/officeDocument/2006/relationships/hyperlink" Target="https://www.analyticsvidhya.com/blog/2021/12/traffic-signs-recognition-using-cnn-and-keras-in-python/" TargetMode="External"/><Relationship Id="rId7" Type="http://schemas.openxmlformats.org/officeDocument/2006/relationships/hyperlink" Target="https://youtu.be/eS8sE1M9dks?si=NXB5dDTbw6pNSQ9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freepik.com/free-vector/city-transport-elements-set_9586877.htm/?utm_source=slidesgo_template&amp;utm_medium=referral-link&amp;utm_campaign=sg_resources&amp;utm_content=freepik" TargetMode="External"/><Relationship Id="rId5" Type="http://schemas.openxmlformats.org/officeDocument/2006/relationships/hyperlink" Target="https://www.sciencedirect.com/science/article/pii/S2046043022000557" TargetMode="External"/><Relationship Id="rId10" Type="http://schemas.openxmlformats.org/officeDocument/2006/relationships/image" Target="../media/image16.jpg"/><Relationship Id="rId4" Type="http://schemas.openxmlformats.org/officeDocument/2006/relationships/hyperlink" Target="https://www.freepik.com/free-vector/flat-construction-sign-background_4634725.htm/?utm_source=slidesgo_template&amp;utm_medium=referral-link&amp;utm_campaign=sg_resources&amp;utm_content=freepik" TargetMode="External"/><Relationship Id="rId9" Type="http://schemas.openxmlformats.org/officeDocument/2006/relationships/hyperlink" Target="https://youtu.be/qahpZkPlTRM?si=HlUrADffeSwMHoV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9"/>
          <p:cNvGrpSpPr/>
          <p:nvPr/>
        </p:nvGrpSpPr>
        <p:grpSpPr>
          <a:xfrm>
            <a:off x="4556485" y="1280565"/>
            <a:ext cx="4587320" cy="2805295"/>
            <a:chOff x="4556485" y="1280565"/>
            <a:chExt cx="4587320" cy="2805295"/>
          </a:xfrm>
        </p:grpSpPr>
        <p:grpSp>
          <p:nvGrpSpPr>
            <p:cNvPr id="302" name="Google Shape;302;p29"/>
            <p:cNvGrpSpPr/>
            <p:nvPr/>
          </p:nvGrpSpPr>
          <p:grpSpPr>
            <a:xfrm>
              <a:off x="5427861" y="1280565"/>
              <a:ext cx="3715944" cy="1533715"/>
              <a:chOff x="870150" y="1611275"/>
              <a:chExt cx="3479674" cy="1668895"/>
            </a:xfrm>
          </p:grpSpPr>
          <p:sp>
            <p:nvSpPr>
              <p:cNvPr id="303" name="Google Shape;303;p29"/>
              <p:cNvSpPr/>
              <p:nvPr/>
            </p:nvSpPr>
            <p:spPr>
              <a:xfrm>
                <a:off x="870150" y="1611275"/>
                <a:ext cx="1167754" cy="1668894"/>
              </a:xfrm>
              <a:custGeom>
                <a:avLst/>
                <a:gdLst/>
                <a:ahLst/>
                <a:cxnLst/>
                <a:rect l="l" t="t" r="r" b="b"/>
                <a:pathLst>
                  <a:path w="6683" h="9551" extrusionOk="0">
                    <a:moveTo>
                      <a:pt x="3340" y="0"/>
                    </a:moveTo>
                    <a:lnTo>
                      <a:pt x="448" y="1564"/>
                    </a:lnTo>
                    <a:lnTo>
                      <a:pt x="0" y="1564"/>
                    </a:lnTo>
                    <a:lnTo>
                      <a:pt x="0" y="9551"/>
                    </a:lnTo>
                    <a:lnTo>
                      <a:pt x="6683" y="9551"/>
                    </a:lnTo>
                    <a:lnTo>
                      <a:pt x="6683" y="1564"/>
                    </a:lnTo>
                    <a:lnTo>
                      <a:pt x="6232" y="1564"/>
                    </a:lnTo>
                    <a:lnTo>
                      <a:pt x="33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9"/>
              <p:cNvSpPr/>
              <p:nvPr/>
            </p:nvSpPr>
            <p:spPr>
              <a:xfrm>
                <a:off x="3096974" y="1921780"/>
                <a:ext cx="1252850" cy="1358390"/>
              </a:xfrm>
              <a:custGeom>
                <a:avLst/>
                <a:gdLst/>
                <a:ahLst/>
                <a:cxnLst/>
                <a:rect l="l" t="t" r="r" b="b"/>
                <a:pathLst>
                  <a:path w="7170" h="7774" extrusionOk="0">
                    <a:moveTo>
                      <a:pt x="1013" y="0"/>
                    </a:moveTo>
                    <a:cubicBezTo>
                      <a:pt x="935" y="0"/>
                      <a:pt x="878" y="57"/>
                      <a:pt x="878" y="135"/>
                    </a:cubicBezTo>
                    <a:cubicBezTo>
                      <a:pt x="878" y="192"/>
                      <a:pt x="902" y="227"/>
                      <a:pt x="946" y="259"/>
                    </a:cubicBezTo>
                    <a:lnTo>
                      <a:pt x="946" y="1048"/>
                    </a:lnTo>
                    <a:cubicBezTo>
                      <a:pt x="597" y="1283"/>
                      <a:pt x="284" y="1563"/>
                      <a:pt x="1" y="1879"/>
                    </a:cubicBezTo>
                    <a:lnTo>
                      <a:pt x="1" y="7774"/>
                    </a:lnTo>
                    <a:lnTo>
                      <a:pt x="7169" y="7774"/>
                    </a:lnTo>
                    <a:lnTo>
                      <a:pt x="7169" y="1879"/>
                    </a:lnTo>
                    <a:cubicBezTo>
                      <a:pt x="6303" y="878"/>
                      <a:pt x="5020" y="238"/>
                      <a:pt x="3592" y="238"/>
                    </a:cubicBezTo>
                    <a:cubicBezTo>
                      <a:pt x="2668" y="238"/>
                      <a:pt x="1812" y="508"/>
                      <a:pt x="1081" y="956"/>
                    </a:cubicBezTo>
                    <a:lnTo>
                      <a:pt x="1081" y="259"/>
                    </a:lnTo>
                    <a:cubicBezTo>
                      <a:pt x="1127" y="227"/>
                      <a:pt x="1162" y="192"/>
                      <a:pt x="1162" y="135"/>
                    </a:cubicBezTo>
                    <a:cubicBezTo>
                      <a:pt x="1162" y="57"/>
                      <a:pt x="1094" y="0"/>
                      <a:pt x="10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2114264" y="1884387"/>
                <a:ext cx="930114" cy="1395783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7988" extrusionOk="0">
                    <a:moveTo>
                      <a:pt x="2655" y="1"/>
                    </a:moveTo>
                    <a:lnTo>
                      <a:pt x="249" y="1891"/>
                    </a:lnTo>
                    <a:lnTo>
                      <a:pt x="249" y="1926"/>
                    </a:lnTo>
                    <a:lnTo>
                      <a:pt x="0" y="1926"/>
                    </a:lnTo>
                    <a:lnTo>
                      <a:pt x="0" y="2331"/>
                    </a:lnTo>
                    <a:lnTo>
                      <a:pt x="249" y="2331"/>
                    </a:lnTo>
                    <a:lnTo>
                      <a:pt x="249" y="7988"/>
                    </a:lnTo>
                    <a:lnTo>
                      <a:pt x="5074" y="7988"/>
                    </a:lnTo>
                    <a:lnTo>
                      <a:pt x="5074" y="2331"/>
                    </a:lnTo>
                    <a:lnTo>
                      <a:pt x="5322" y="2331"/>
                    </a:lnTo>
                    <a:lnTo>
                      <a:pt x="5322" y="1926"/>
                    </a:lnTo>
                    <a:lnTo>
                      <a:pt x="5074" y="1926"/>
                    </a:lnTo>
                    <a:lnTo>
                      <a:pt x="5074" y="1891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29"/>
            <p:cNvGrpSpPr/>
            <p:nvPr/>
          </p:nvGrpSpPr>
          <p:grpSpPr>
            <a:xfrm>
              <a:off x="7209246" y="2403278"/>
              <a:ext cx="1008536" cy="1621515"/>
              <a:chOff x="1450050" y="2975575"/>
              <a:chExt cx="285850" cy="459600"/>
            </a:xfrm>
          </p:grpSpPr>
          <p:sp>
            <p:nvSpPr>
              <p:cNvPr id="307" name="Google Shape;307;p29"/>
              <p:cNvSpPr/>
              <p:nvPr/>
            </p:nvSpPr>
            <p:spPr>
              <a:xfrm>
                <a:off x="1540925" y="2975575"/>
                <a:ext cx="79600" cy="796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3185" extrusionOk="0">
                    <a:moveTo>
                      <a:pt x="1588" y="1"/>
                    </a:moveTo>
                    <a:cubicBezTo>
                      <a:pt x="710" y="1"/>
                      <a:pt x="0" y="722"/>
                      <a:pt x="0" y="1599"/>
                    </a:cubicBezTo>
                    <a:cubicBezTo>
                      <a:pt x="0" y="2477"/>
                      <a:pt x="710" y="3184"/>
                      <a:pt x="1588" y="3184"/>
                    </a:cubicBezTo>
                    <a:cubicBezTo>
                      <a:pt x="2476" y="3184"/>
                      <a:pt x="3184" y="2477"/>
                      <a:pt x="3184" y="1599"/>
                    </a:cubicBezTo>
                    <a:cubicBezTo>
                      <a:pt x="3184" y="722"/>
                      <a:pt x="2476" y="1"/>
                      <a:pt x="15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1450050" y="3059600"/>
                <a:ext cx="285850" cy="375575"/>
              </a:xfrm>
              <a:custGeom>
                <a:avLst/>
                <a:gdLst/>
                <a:ahLst/>
                <a:cxnLst/>
                <a:rect l="l" t="t" r="r" b="b"/>
                <a:pathLst>
                  <a:path w="11434" h="15023" extrusionOk="0">
                    <a:moveTo>
                      <a:pt x="6150" y="1"/>
                    </a:moveTo>
                    <a:cubicBezTo>
                      <a:pt x="6129" y="1"/>
                      <a:pt x="6113" y="2"/>
                      <a:pt x="6100" y="4"/>
                    </a:cubicBezTo>
                    <a:cubicBezTo>
                      <a:pt x="6087" y="4"/>
                      <a:pt x="6076" y="4"/>
                      <a:pt x="6065" y="15"/>
                    </a:cubicBezTo>
                    <a:cubicBezTo>
                      <a:pt x="5898" y="82"/>
                      <a:pt x="4086" y="768"/>
                      <a:pt x="3983" y="1184"/>
                    </a:cubicBezTo>
                    <a:cubicBezTo>
                      <a:pt x="3873" y="1635"/>
                      <a:pt x="2982" y="3774"/>
                      <a:pt x="2555" y="4133"/>
                    </a:cubicBezTo>
                    <a:cubicBezTo>
                      <a:pt x="2218" y="4424"/>
                      <a:pt x="1183" y="4999"/>
                      <a:pt x="565" y="5259"/>
                    </a:cubicBezTo>
                    <a:cubicBezTo>
                      <a:pt x="249" y="5326"/>
                      <a:pt x="1" y="5596"/>
                      <a:pt x="1" y="5934"/>
                    </a:cubicBezTo>
                    <a:cubicBezTo>
                      <a:pt x="1" y="6314"/>
                      <a:pt x="317" y="6630"/>
                      <a:pt x="700" y="6630"/>
                    </a:cubicBezTo>
                    <a:cubicBezTo>
                      <a:pt x="835" y="6630"/>
                      <a:pt x="957" y="6584"/>
                      <a:pt x="1059" y="6528"/>
                    </a:cubicBezTo>
                    <a:cubicBezTo>
                      <a:pt x="1621" y="6417"/>
                      <a:pt x="2758" y="5799"/>
                      <a:pt x="3084" y="5550"/>
                    </a:cubicBezTo>
                    <a:cubicBezTo>
                      <a:pt x="3319" y="5380"/>
                      <a:pt x="4513" y="4683"/>
                      <a:pt x="4726" y="4257"/>
                    </a:cubicBezTo>
                    <a:cubicBezTo>
                      <a:pt x="4756" y="4201"/>
                      <a:pt x="4811" y="4175"/>
                      <a:pt x="4866" y="4175"/>
                    </a:cubicBezTo>
                    <a:cubicBezTo>
                      <a:pt x="4934" y="4175"/>
                      <a:pt x="5001" y="4215"/>
                      <a:pt x="5020" y="4289"/>
                    </a:cubicBezTo>
                    <a:cubicBezTo>
                      <a:pt x="5155" y="4964"/>
                      <a:pt x="5031" y="6595"/>
                      <a:pt x="5031" y="6787"/>
                    </a:cubicBezTo>
                    <a:cubicBezTo>
                      <a:pt x="5031" y="7057"/>
                      <a:pt x="3670" y="9093"/>
                      <a:pt x="3198" y="9970"/>
                    </a:cubicBezTo>
                    <a:cubicBezTo>
                      <a:pt x="2871" y="10591"/>
                      <a:pt x="2679" y="13594"/>
                      <a:pt x="2679" y="14290"/>
                    </a:cubicBezTo>
                    <a:cubicBezTo>
                      <a:pt x="2679" y="14315"/>
                      <a:pt x="2690" y="14336"/>
                      <a:pt x="2701" y="14358"/>
                    </a:cubicBezTo>
                    <a:cubicBezTo>
                      <a:pt x="2768" y="14741"/>
                      <a:pt x="3106" y="15022"/>
                      <a:pt x="3500" y="15022"/>
                    </a:cubicBezTo>
                    <a:cubicBezTo>
                      <a:pt x="3951" y="15022"/>
                      <a:pt x="4321" y="14663"/>
                      <a:pt x="4321" y="14201"/>
                    </a:cubicBezTo>
                    <a:lnTo>
                      <a:pt x="4321" y="14169"/>
                    </a:lnTo>
                    <a:cubicBezTo>
                      <a:pt x="4445" y="13345"/>
                      <a:pt x="4704" y="10950"/>
                      <a:pt x="4839" y="10680"/>
                    </a:cubicBezTo>
                    <a:cubicBezTo>
                      <a:pt x="4964" y="10443"/>
                      <a:pt x="6100" y="8620"/>
                      <a:pt x="6481" y="7959"/>
                    </a:cubicBezTo>
                    <a:cubicBezTo>
                      <a:pt x="6511" y="7903"/>
                      <a:pt x="6562" y="7877"/>
                      <a:pt x="6612" y="7877"/>
                    </a:cubicBezTo>
                    <a:cubicBezTo>
                      <a:pt x="6673" y="7877"/>
                      <a:pt x="6733" y="7917"/>
                      <a:pt x="6751" y="7991"/>
                    </a:cubicBezTo>
                    <a:cubicBezTo>
                      <a:pt x="6943" y="8712"/>
                      <a:pt x="7348" y="10286"/>
                      <a:pt x="7394" y="10489"/>
                    </a:cubicBezTo>
                    <a:cubicBezTo>
                      <a:pt x="7450" y="10702"/>
                      <a:pt x="8833" y="13178"/>
                      <a:pt x="9295" y="14034"/>
                    </a:cubicBezTo>
                    <a:cubicBezTo>
                      <a:pt x="9394" y="14371"/>
                      <a:pt x="9710" y="14617"/>
                      <a:pt x="10083" y="14617"/>
                    </a:cubicBezTo>
                    <a:cubicBezTo>
                      <a:pt x="10531" y="14617"/>
                      <a:pt x="10904" y="14247"/>
                      <a:pt x="10904" y="13796"/>
                    </a:cubicBezTo>
                    <a:cubicBezTo>
                      <a:pt x="10904" y="13583"/>
                      <a:pt x="10826" y="13391"/>
                      <a:pt x="10691" y="13246"/>
                    </a:cubicBezTo>
                    <a:cubicBezTo>
                      <a:pt x="10261" y="12311"/>
                      <a:pt x="9014" y="9611"/>
                      <a:pt x="8979" y="9465"/>
                    </a:cubicBezTo>
                    <a:cubicBezTo>
                      <a:pt x="8935" y="9284"/>
                      <a:pt x="8800" y="6382"/>
                      <a:pt x="8800" y="6136"/>
                    </a:cubicBezTo>
                    <a:lnTo>
                      <a:pt x="8800" y="6101"/>
                    </a:lnTo>
                    <a:lnTo>
                      <a:pt x="8147" y="3198"/>
                    </a:lnTo>
                    <a:cubicBezTo>
                      <a:pt x="8131" y="3096"/>
                      <a:pt x="8210" y="3014"/>
                      <a:pt x="8298" y="3014"/>
                    </a:cubicBezTo>
                    <a:cubicBezTo>
                      <a:pt x="8326" y="3014"/>
                      <a:pt x="8355" y="3023"/>
                      <a:pt x="8382" y="3042"/>
                    </a:cubicBezTo>
                    <a:cubicBezTo>
                      <a:pt x="8946" y="3436"/>
                      <a:pt x="9621" y="4044"/>
                      <a:pt x="9621" y="4122"/>
                    </a:cubicBezTo>
                    <a:cubicBezTo>
                      <a:pt x="9621" y="4222"/>
                      <a:pt x="10137" y="5607"/>
                      <a:pt x="10161" y="6123"/>
                    </a:cubicBezTo>
                    <a:cubicBezTo>
                      <a:pt x="10161" y="6158"/>
                      <a:pt x="10172" y="6190"/>
                      <a:pt x="10194" y="6225"/>
                    </a:cubicBezTo>
                    <a:cubicBezTo>
                      <a:pt x="10286" y="6474"/>
                      <a:pt x="10520" y="6641"/>
                      <a:pt x="10790" y="6641"/>
                    </a:cubicBezTo>
                    <a:cubicBezTo>
                      <a:pt x="11117" y="6641"/>
                      <a:pt x="11376" y="6417"/>
                      <a:pt x="11420" y="6101"/>
                    </a:cubicBezTo>
                    <a:cubicBezTo>
                      <a:pt x="11433" y="6090"/>
                      <a:pt x="11433" y="6079"/>
                      <a:pt x="11433" y="6055"/>
                    </a:cubicBezTo>
                    <a:lnTo>
                      <a:pt x="11433" y="6023"/>
                    </a:lnTo>
                    <a:lnTo>
                      <a:pt x="11433" y="6012"/>
                    </a:lnTo>
                    <a:cubicBezTo>
                      <a:pt x="11433" y="5966"/>
                      <a:pt x="11433" y="5934"/>
                      <a:pt x="11420" y="5899"/>
                    </a:cubicBezTo>
                    <a:cubicBezTo>
                      <a:pt x="11320" y="4989"/>
                      <a:pt x="10475" y="2726"/>
                      <a:pt x="10453" y="2648"/>
                    </a:cubicBezTo>
                    <a:cubicBezTo>
                      <a:pt x="10431" y="2569"/>
                      <a:pt x="8001" y="488"/>
                      <a:pt x="7685" y="263"/>
                    </a:cubicBezTo>
                    <a:cubicBezTo>
                      <a:pt x="7675" y="250"/>
                      <a:pt x="7653" y="250"/>
                      <a:pt x="7639" y="250"/>
                    </a:cubicBezTo>
                    <a:cubicBezTo>
                      <a:pt x="7451" y="210"/>
                      <a:pt x="6432" y="1"/>
                      <a:pt x="61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29"/>
            <p:cNvGrpSpPr/>
            <p:nvPr/>
          </p:nvGrpSpPr>
          <p:grpSpPr>
            <a:xfrm>
              <a:off x="4556485" y="2980002"/>
              <a:ext cx="2387878" cy="1105859"/>
              <a:chOff x="920150" y="2576575"/>
              <a:chExt cx="316225" cy="146450"/>
            </a:xfrm>
          </p:grpSpPr>
          <p:sp>
            <p:nvSpPr>
              <p:cNvPr id="310" name="Google Shape;310;p29"/>
              <p:cNvSpPr/>
              <p:nvPr/>
            </p:nvSpPr>
            <p:spPr>
              <a:xfrm>
                <a:off x="945475" y="2673500"/>
                <a:ext cx="340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362" extrusionOk="0">
                    <a:moveTo>
                      <a:pt x="686" y="1"/>
                    </a:moveTo>
                    <a:cubicBezTo>
                      <a:pt x="306" y="1"/>
                      <a:pt x="0" y="303"/>
                      <a:pt x="0" y="676"/>
                    </a:cubicBezTo>
                    <a:cubicBezTo>
                      <a:pt x="0" y="1046"/>
                      <a:pt x="306" y="1362"/>
                      <a:pt x="686" y="1362"/>
                    </a:cubicBezTo>
                    <a:cubicBezTo>
                      <a:pt x="1059" y="1362"/>
                      <a:pt x="1361" y="1046"/>
                      <a:pt x="1361" y="676"/>
                    </a:cubicBezTo>
                    <a:cubicBezTo>
                      <a:pt x="1361" y="303"/>
                      <a:pt x="1059" y="1"/>
                      <a:pt x="6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929750" y="2657775"/>
                <a:ext cx="65575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610" extrusionOk="0">
                    <a:moveTo>
                      <a:pt x="1315" y="338"/>
                    </a:moveTo>
                    <a:cubicBezTo>
                      <a:pt x="1845" y="338"/>
                      <a:pt x="2285" y="765"/>
                      <a:pt x="2285" y="1305"/>
                    </a:cubicBezTo>
                    <a:cubicBezTo>
                      <a:pt x="2285" y="1845"/>
                      <a:pt x="1845" y="2272"/>
                      <a:pt x="1315" y="2272"/>
                    </a:cubicBezTo>
                    <a:cubicBezTo>
                      <a:pt x="775" y="2272"/>
                      <a:pt x="338" y="1845"/>
                      <a:pt x="338" y="1305"/>
                    </a:cubicBezTo>
                    <a:cubicBezTo>
                      <a:pt x="338" y="765"/>
                      <a:pt x="775" y="338"/>
                      <a:pt x="1315" y="338"/>
                    </a:cubicBezTo>
                    <a:close/>
                    <a:moveTo>
                      <a:pt x="1315" y="1"/>
                    </a:moveTo>
                    <a:cubicBezTo>
                      <a:pt x="597" y="1"/>
                      <a:pt x="0" y="584"/>
                      <a:pt x="0" y="1305"/>
                    </a:cubicBezTo>
                    <a:cubicBezTo>
                      <a:pt x="0" y="2026"/>
                      <a:pt x="597" y="2609"/>
                      <a:pt x="1315" y="2609"/>
                    </a:cubicBezTo>
                    <a:cubicBezTo>
                      <a:pt x="2036" y="2609"/>
                      <a:pt x="2622" y="2026"/>
                      <a:pt x="2622" y="1305"/>
                    </a:cubicBezTo>
                    <a:cubicBezTo>
                      <a:pt x="2622" y="584"/>
                      <a:pt x="2036" y="1"/>
                      <a:pt x="1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1153325" y="2673500"/>
                <a:ext cx="3410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1362" extrusionOk="0">
                    <a:moveTo>
                      <a:pt x="689" y="1"/>
                    </a:moveTo>
                    <a:cubicBezTo>
                      <a:pt x="305" y="1"/>
                      <a:pt x="0" y="303"/>
                      <a:pt x="0" y="676"/>
                    </a:cubicBezTo>
                    <a:cubicBezTo>
                      <a:pt x="0" y="1046"/>
                      <a:pt x="305" y="1362"/>
                      <a:pt x="689" y="1362"/>
                    </a:cubicBezTo>
                    <a:cubicBezTo>
                      <a:pt x="1059" y="1362"/>
                      <a:pt x="1364" y="1046"/>
                      <a:pt x="1364" y="676"/>
                    </a:cubicBezTo>
                    <a:cubicBezTo>
                      <a:pt x="1364" y="303"/>
                      <a:pt x="1059" y="1"/>
                      <a:pt x="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1137575" y="2657775"/>
                <a:ext cx="65575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610" extrusionOk="0">
                    <a:moveTo>
                      <a:pt x="1319" y="338"/>
                    </a:moveTo>
                    <a:cubicBezTo>
                      <a:pt x="1845" y="338"/>
                      <a:pt x="2285" y="765"/>
                      <a:pt x="2285" y="1305"/>
                    </a:cubicBezTo>
                    <a:cubicBezTo>
                      <a:pt x="2285" y="1845"/>
                      <a:pt x="1845" y="2272"/>
                      <a:pt x="1319" y="2272"/>
                    </a:cubicBezTo>
                    <a:cubicBezTo>
                      <a:pt x="779" y="2272"/>
                      <a:pt x="338" y="1845"/>
                      <a:pt x="338" y="1305"/>
                    </a:cubicBezTo>
                    <a:cubicBezTo>
                      <a:pt x="338" y="765"/>
                      <a:pt x="779" y="338"/>
                      <a:pt x="1319" y="338"/>
                    </a:cubicBezTo>
                    <a:close/>
                    <a:moveTo>
                      <a:pt x="1319" y="1"/>
                    </a:moveTo>
                    <a:cubicBezTo>
                      <a:pt x="587" y="1"/>
                      <a:pt x="1" y="584"/>
                      <a:pt x="1" y="1305"/>
                    </a:cubicBezTo>
                    <a:cubicBezTo>
                      <a:pt x="1" y="2026"/>
                      <a:pt x="587" y="2609"/>
                      <a:pt x="1319" y="2609"/>
                    </a:cubicBezTo>
                    <a:cubicBezTo>
                      <a:pt x="2037" y="2609"/>
                      <a:pt x="2623" y="2026"/>
                      <a:pt x="2623" y="1305"/>
                    </a:cubicBezTo>
                    <a:cubicBezTo>
                      <a:pt x="2623" y="584"/>
                      <a:pt x="2037" y="1"/>
                      <a:pt x="13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920150" y="2576575"/>
                <a:ext cx="316225" cy="117750"/>
              </a:xfrm>
              <a:custGeom>
                <a:avLst/>
                <a:gdLst/>
                <a:ahLst/>
                <a:cxnLst/>
                <a:rect l="l" t="t" r="r" b="b"/>
                <a:pathLst>
                  <a:path w="12649" h="4710" extrusionOk="0">
                    <a:moveTo>
                      <a:pt x="2207" y="581"/>
                    </a:moveTo>
                    <a:lnTo>
                      <a:pt x="2207" y="2101"/>
                    </a:lnTo>
                    <a:lnTo>
                      <a:pt x="1070" y="2101"/>
                    </a:lnTo>
                    <a:cubicBezTo>
                      <a:pt x="1070" y="2101"/>
                      <a:pt x="1262" y="1313"/>
                      <a:pt x="1688" y="829"/>
                    </a:cubicBezTo>
                    <a:cubicBezTo>
                      <a:pt x="1780" y="716"/>
                      <a:pt x="1958" y="649"/>
                      <a:pt x="2207" y="581"/>
                    </a:cubicBezTo>
                    <a:close/>
                    <a:moveTo>
                      <a:pt x="3973" y="444"/>
                    </a:moveTo>
                    <a:cubicBezTo>
                      <a:pt x="4273" y="444"/>
                      <a:pt x="4575" y="452"/>
                      <a:pt x="4861" y="468"/>
                    </a:cubicBezTo>
                    <a:lnTo>
                      <a:pt x="4861" y="2101"/>
                    </a:lnTo>
                    <a:lnTo>
                      <a:pt x="2488" y="2101"/>
                    </a:lnTo>
                    <a:lnTo>
                      <a:pt x="2488" y="535"/>
                    </a:lnTo>
                    <a:cubicBezTo>
                      <a:pt x="2907" y="471"/>
                      <a:pt x="3436" y="444"/>
                      <a:pt x="3973" y="444"/>
                    </a:cubicBezTo>
                    <a:close/>
                    <a:moveTo>
                      <a:pt x="5199" y="492"/>
                    </a:moveTo>
                    <a:cubicBezTo>
                      <a:pt x="5479" y="503"/>
                      <a:pt x="5739" y="524"/>
                      <a:pt x="5952" y="549"/>
                    </a:cubicBezTo>
                    <a:cubicBezTo>
                      <a:pt x="7181" y="694"/>
                      <a:pt x="8801" y="2101"/>
                      <a:pt x="8801" y="2101"/>
                    </a:cubicBezTo>
                    <a:lnTo>
                      <a:pt x="5199" y="2101"/>
                    </a:lnTo>
                    <a:lnTo>
                      <a:pt x="5199" y="492"/>
                    </a:lnTo>
                    <a:close/>
                    <a:moveTo>
                      <a:pt x="10229" y="2279"/>
                    </a:moveTo>
                    <a:lnTo>
                      <a:pt x="10229" y="2279"/>
                    </a:lnTo>
                    <a:cubicBezTo>
                      <a:pt x="10229" y="2279"/>
                      <a:pt x="10869" y="2382"/>
                      <a:pt x="11320" y="2809"/>
                    </a:cubicBezTo>
                    <a:cubicBezTo>
                      <a:pt x="11320" y="2809"/>
                      <a:pt x="11104" y="2877"/>
                      <a:pt x="10864" y="2877"/>
                    </a:cubicBezTo>
                    <a:cubicBezTo>
                      <a:pt x="10563" y="2877"/>
                      <a:pt x="10223" y="2769"/>
                      <a:pt x="10229" y="2279"/>
                    </a:cubicBezTo>
                    <a:close/>
                    <a:moveTo>
                      <a:pt x="4174" y="0"/>
                    </a:moveTo>
                    <a:cubicBezTo>
                      <a:pt x="3265" y="0"/>
                      <a:pt x="2302" y="77"/>
                      <a:pt x="1699" y="289"/>
                    </a:cubicBezTo>
                    <a:cubicBezTo>
                      <a:pt x="552" y="684"/>
                      <a:pt x="484" y="2730"/>
                      <a:pt x="484" y="2730"/>
                    </a:cubicBezTo>
                    <a:lnTo>
                      <a:pt x="1" y="3079"/>
                    </a:lnTo>
                    <a:lnTo>
                      <a:pt x="1" y="4709"/>
                    </a:lnTo>
                    <a:lnTo>
                      <a:pt x="239" y="4709"/>
                    </a:lnTo>
                    <a:cubicBezTo>
                      <a:pt x="239" y="4709"/>
                      <a:pt x="1" y="3079"/>
                      <a:pt x="1699" y="3079"/>
                    </a:cubicBezTo>
                    <a:cubicBezTo>
                      <a:pt x="3400" y="3079"/>
                      <a:pt x="3230" y="4709"/>
                      <a:pt x="3230" y="4709"/>
                    </a:cubicBezTo>
                    <a:lnTo>
                      <a:pt x="8531" y="4709"/>
                    </a:lnTo>
                    <a:cubicBezTo>
                      <a:pt x="8531" y="4709"/>
                      <a:pt x="8350" y="3057"/>
                      <a:pt x="10016" y="3057"/>
                    </a:cubicBezTo>
                    <a:cubicBezTo>
                      <a:pt x="11679" y="3057"/>
                      <a:pt x="11476" y="4709"/>
                      <a:pt x="11476" y="4709"/>
                    </a:cubicBezTo>
                    <a:lnTo>
                      <a:pt x="11973" y="4709"/>
                    </a:lnTo>
                    <a:cubicBezTo>
                      <a:pt x="12648" y="2844"/>
                      <a:pt x="10577" y="2034"/>
                      <a:pt x="9959" y="1953"/>
                    </a:cubicBezTo>
                    <a:cubicBezTo>
                      <a:pt x="9341" y="1885"/>
                      <a:pt x="7113" y="300"/>
                      <a:pt x="6200" y="144"/>
                    </a:cubicBezTo>
                    <a:cubicBezTo>
                      <a:pt x="5773" y="63"/>
                      <a:pt x="4996" y="0"/>
                      <a:pt x="4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5" name="Google Shape;315;p29"/>
          <p:cNvSpPr/>
          <p:nvPr/>
        </p:nvSpPr>
        <p:spPr>
          <a:xfrm>
            <a:off x="2900485" y="3524587"/>
            <a:ext cx="31577" cy="16725"/>
          </a:xfrm>
          <a:custGeom>
            <a:avLst/>
            <a:gdLst/>
            <a:ahLst/>
            <a:cxnLst/>
            <a:rect l="l" t="t" r="r" b="b"/>
            <a:pathLst>
              <a:path w="236" h="125" extrusionOk="0">
                <a:moveTo>
                  <a:pt x="0" y="0"/>
                </a:moveTo>
                <a:lnTo>
                  <a:pt x="0" y="11"/>
                </a:lnTo>
                <a:cubicBezTo>
                  <a:pt x="0" y="68"/>
                  <a:pt x="57" y="124"/>
                  <a:pt x="125" y="124"/>
                </a:cubicBezTo>
                <a:cubicBezTo>
                  <a:pt x="192" y="124"/>
                  <a:pt x="235" y="68"/>
                  <a:pt x="2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9"/>
          <p:cNvSpPr txBox="1">
            <a:spLocks noGrp="1"/>
          </p:cNvSpPr>
          <p:nvPr>
            <p:ph type="ctrTitle"/>
          </p:nvPr>
        </p:nvSpPr>
        <p:spPr>
          <a:xfrm>
            <a:off x="475248" y="698041"/>
            <a:ext cx="4731000" cy="22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Traffic Sign </a:t>
            </a:r>
            <a:r>
              <a:rPr lang="en" sz="4900" dirty="0">
                <a:solidFill>
                  <a:schemeClr val="lt1"/>
                </a:solidFill>
              </a:rPr>
              <a:t>Detection</a:t>
            </a:r>
            <a:r>
              <a:rPr lang="en" sz="5600" dirty="0">
                <a:solidFill>
                  <a:schemeClr val="lt1"/>
                </a:solidFill>
              </a:rPr>
              <a:t> </a:t>
            </a:r>
            <a:endParaRPr sz="5600" dirty="0">
              <a:solidFill>
                <a:schemeClr val="lt1"/>
              </a:solidFill>
            </a:endParaRPr>
          </a:p>
        </p:txBody>
      </p:sp>
      <p:grpSp>
        <p:nvGrpSpPr>
          <p:cNvPr id="318" name="Google Shape;318;p29"/>
          <p:cNvGrpSpPr/>
          <p:nvPr/>
        </p:nvGrpSpPr>
        <p:grpSpPr>
          <a:xfrm>
            <a:off x="5594925" y="802631"/>
            <a:ext cx="3093950" cy="3761157"/>
            <a:chOff x="5594925" y="802631"/>
            <a:chExt cx="3093950" cy="3761157"/>
          </a:xfrm>
        </p:grpSpPr>
        <p:pic>
          <p:nvPicPr>
            <p:cNvPr id="319" name="Google Shape;319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04701" y="3317027"/>
              <a:ext cx="784174" cy="737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94925" y="1684485"/>
              <a:ext cx="893075" cy="2543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09613" y="802631"/>
              <a:ext cx="784175" cy="37611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B1B9319-DC7D-1DBB-ABFF-01800F4E3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617" y="20753"/>
            <a:ext cx="2902187" cy="682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FDD5BE-8F8E-B93C-1BE3-F535AC4C927C}"/>
              </a:ext>
            </a:extLst>
          </p:cNvPr>
          <p:cNvSpPr txBox="1"/>
          <p:nvPr/>
        </p:nvSpPr>
        <p:spPr>
          <a:xfrm>
            <a:off x="509776" y="3317027"/>
            <a:ext cx="3599981" cy="157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986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Name:-Krishna Patel</a:t>
            </a:r>
          </a:p>
          <a:p>
            <a:pPr marL="0" indent="0" algn="l">
              <a:lnSpc>
                <a:spcPts val="2986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Montserrat" pitchFamily="34" charset="0"/>
              </a:rPr>
              <a:t>Enrollment No. :-21002170110108</a:t>
            </a:r>
          </a:p>
          <a:p>
            <a:pPr marL="0" indent="0" algn="l">
              <a:lnSpc>
                <a:spcPts val="2986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Montserrat" pitchFamily="34" charset="0"/>
              </a:rPr>
              <a:t>Branch:-CE</a:t>
            </a:r>
          </a:p>
          <a:p>
            <a:pPr marL="0" indent="0" algn="l">
              <a:lnSpc>
                <a:spcPts val="2986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Montserrat" pitchFamily="34" charset="0"/>
              </a:rPr>
              <a:t>Roll No. :-43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>
          <a:extLst>
            <a:ext uri="{FF2B5EF4-FFF2-40B4-BE49-F238E27FC236}">
              <a16:creationId xmlns:a16="http://schemas.microsoft.com/office/drawing/2014/main" id="{90A02FF8-4C50-DF4B-709B-C80994BF1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729;p48">
            <a:extLst>
              <a:ext uri="{FF2B5EF4-FFF2-40B4-BE49-F238E27FC236}">
                <a16:creationId xmlns:a16="http://schemas.microsoft.com/office/drawing/2014/main" id="{7D50ADFF-E453-7213-C945-5BD3CDD135CA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43794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IN" sz="7200" dirty="0"/>
              <a:t>Thanks</a:t>
            </a:r>
          </a:p>
        </p:txBody>
      </p:sp>
      <p:grpSp>
        <p:nvGrpSpPr>
          <p:cNvPr id="17" name="Google Shape;747;p48">
            <a:extLst>
              <a:ext uri="{FF2B5EF4-FFF2-40B4-BE49-F238E27FC236}">
                <a16:creationId xmlns:a16="http://schemas.microsoft.com/office/drawing/2014/main" id="{98EE53F0-0F46-D238-39B2-9D1A841F0F83}"/>
              </a:ext>
            </a:extLst>
          </p:cNvPr>
          <p:cNvGrpSpPr/>
          <p:nvPr/>
        </p:nvGrpSpPr>
        <p:grpSpPr>
          <a:xfrm>
            <a:off x="4942273" y="1431599"/>
            <a:ext cx="4201735" cy="2985266"/>
            <a:chOff x="4942273" y="1431599"/>
            <a:chExt cx="4201735" cy="2985266"/>
          </a:xfrm>
        </p:grpSpPr>
        <p:grpSp>
          <p:nvGrpSpPr>
            <p:cNvPr id="18" name="Google Shape;748;p48">
              <a:extLst>
                <a:ext uri="{FF2B5EF4-FFF2-40B4-BE49-F238E27FC236}">
                  <a16:creationId xmlns:a16="http://schemas.microsoft.com/office/drawing/2014/main" id="{32D5FCFF-C2A6-B132-70D4-B705986ACCBB}"/>
                </a:ext>
              </a:extLst>
            </p:cNvPr>
            <p:cNvGrpSpPr/>
            <p:nvPr/>
          </p:nvGrpSpPr>
          <p:grpSpPr>
            <a:xfrm>
              <a:off x="4942273" y="1431599"/>
              <a:ext cx="4201735" cy="1621530"/>
              <a:chOff x="5551073" y="3324674"/>
              <a:chExt cx="4201735" cy="1621530"/>
            </a:xfrm>
          </p:grpSpPr>
          <p:sp>
            <p:nvSpPr>
              <p:cNvPr id="23" name="Google Shape;749;p48">
                <a:extLst>
                  <a:ext uri="{FF2B5EF4-FFF2-40B4-BE49-F238E27FC236}">
                    <a16:creationId xmlns:a16="http://schemas.microsoft.com/office/drawing/2014/main" id="{33678BBF-2136-D404-10E3-85E3BB7A2D6E}"/>
                  </a:ext>
                </a:extLst>
              </p:cNvPr>
              <p:cNvSpPr/>
              <p:nvPr/>
            </p:nvSpPr>
            <p:spPr>
              <a:xfrm>
                <a:off x="6454191" y="3681251"/>
                <a:ext cx="1151377" cy="1248368"/>
              </a:xfrm>
              <a:custGeom>
                <a:avLst/>
                <a:gdLst/>
                <a:ahLst/>
                <a:cxnLst/>
                <a:rect l="l" t="t" r="r" b="b"/>
                <a:pathLst>
                  <a:path w="7170" h="7774" extrusionOk="0">
                    <a:moveTo>
                      <a:pt x="1013" y="0"/>
                    </a:moveTo>
                    <a:cubicBezTo>
                      <a:pt x="935" y="0"/>
                      <a:pt x="878" y="57"/>
                      <a:pt x="878" y="135"/>
                    </a:cubicBezTo>
                    <a:cubicBezTo>
                      <a:pt x="878" y="192"/>
                      <a:pt x="902" y="227"/>
                      <a:pt x="946" y="259"/>
                    </a:cubicBezTo>
                    <a:lnTo>
                      <a:pt x="946" y="1048"/>
                    </a:lnTo>
                    <a:cubicBezTo>
                      <a:pt x="597" y="1283"/>
                      <a:pt x="284" y="1563"/>
                      <a:pt x="1" y="1879"/>
                    </a:cubicBezTo>
                    <a:lnTo>
                      <a:pt x="1" y="7774"/>
                    </a:lnTo>
                    <a:lnTo>
                      <a:pt x="7169" y="7774"/>
                    </a:lnTo>
                    <a:lnTo>
                      <a:pt x="7169" y="1879"/>
                    </a:lnTo>
                    <a:cubicBezTo>
                      <a:pt x="6303" y="878"/>
                      <a:pt x="5020" y="238"/>
                      <a:pt x="3592" y="238"/>
                    </a:cubicBezTo>
                    <a:cubicBezTo>
                      <a:pt x="2668" y="238"/>
                      <a:pt x="1812" y="508"/>
                      <a:pt x="1081" y="956"/>
                    </a:cubicBezTo>
                    <a:lnTo>
                      <a:pt x="1081" y="259"/>
                    </a:lnTo>
                    <a:cubicBezTo>
                      <a:pt x="1127" y="227"/>
                      <a:pt x="1162" y="192"/>
                      <a:pt x="1162" y="135"/>
                    </a:cubicBezTo>
                    <a:cubicBezTo>
                      <a:pt x="1162" y="57"/>
                      <a:pt x="1094" y="0"/>
                      <a:pt x="10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50;p48">
                <a:extLst>
                  <a:ext uri="{FF2B5EF4-FFF2-40B4-BE49-F238E27FC236}">
                    <a16:creationId xmlns:a16="http://schemas.microsoft.com/office/drawing/2014/main" id="{F3B1EE15-5460-8793-7273-433DFE23C2A6}"/>
                  </a:ext>
                </a:extLst>
              </p:cNvPr>
              <p:cNvSpPr/>
              <p:nvPr/>
            </p:nvSpPr>
            <p:spPr>
              <a:xfrm>
                <a:off x="5551073" y="3646887"/>
                <a:ext cx="854781" cy="1282733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7988" extrusionOk="0">
                    <a:moveTo>
                      <a:pt x="2655" y="1"/>
                    </a:moveTo>
                    <a:lnTo>
                      <a:pt x="249" y="1891"/>
                    </a:lnTo>
                    <a:lnTo>
                      <a:pt x="249" y="1926"/>
                    </a:lnTo>
                    <a:lnTo>
                      <a:pt x="0" y="1926"/>
                    </a:lnTo>
                    <a:lnTo>
                      <a:pt x="0" y="2331"/>
                    </a:lnTo>
                    <a:lnTo>
                      <a:pt x="249" y="2331"/>
                    </a:lnTo>
                    <a:lnTo>
                      <a:pt x="249" y="7988"/>
                    </a:lnTo>
                    <a:lnTo>
                      <a:pt x="5074" y="7988"/>
                    </a:lnTo>
                    <a:lnTo>
                      <a:pt x="5074" y="2331"/>
                    </a:lnTo>
                    <a:lnTo>
                      <a:pt x="5322" y="2331"/>
                    </a:lnTo>
                    <a:lnTo>
                      <a:pt x="5322" y="1926"/>
                    </a:lnTo>
                    <a:lnTo>
                      <a:pt x="5074" y="1926"/>
                    </a:lnTo>
                    <a:lnTo>
                      <a:pt x="5074" y="1891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51;p48">
                <a:extLst>
                  <a:ext uri="{FF2B5EF4-FFF2-40B4-BE49-F238E27FC236}">
                    <a16:creationId xmlns:a16="http://schemas.microsoft.com/office/drawing/2014/main" id="{D96D54E3-1E63-9B2F-66AD-90FE11AA7B61}"/>
                  </a:ext>
                </a:extLst>
              </p:cNvPr>
              <p:cNvSpPr/>
              <p:nvPr/>
            </p:nvSpPr>
            <p:spPr>
              <a:xfrm>
                <a:off x="7653915" y="3324674"/>
                <a:ext cx="2098893" cy="1621530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6424" extrusionOk="0">
                    <a:moveTo>
                      <a:pt x="2115" y="0"/>
                    </a:moveTo>
                    <a:lnTo>
                      <a:pt x="676" y="778"/>
                    </a:lnTo>
                    <a:lnTo>
                      <a:pt x="676" y="2644"/>
                    </a:lnTo>
                    <a:lnTo>
                      <a:pt x="282" y="2644"/>
                    </a:lnTo>
                    <a:lnTo>
                      <a:pt x="282" y="3916"/>
                    </a:lnTo>
                    <a:lnTo>
                      <a:pt x="1" y="3916"/>
                    </a:lnTo>
                    <a:lnTo>
                      <a:pt x="1" y="6424"/>
                    </a:lnTo>
                    <a:lnTo>
                      <a:pt x="676" y="6424"/>
                    </a:lnTo>
                    <a:lnTo>
                      <a:pt x="676" y="5176"/>
                    </a:lnTo>
                    <a:lnTo>
                      <a:pt x="1394" y="5176"/>
                    </a:lnTo>
                    <a:lnTo>
                      <a:pt x="1394" y="6424"/>
                    </a:lnTo>
                    <a:lnTo>
                      <a:pt x="8314" y="6424"/>
                    </a:lnTo>
                    <a:lnTo>
                      <a:pt x="8314" y="3916"/>
                    </a:lnTo>
                    <a:lnTo>
                      <a:pt x="7888" y="3916"/>
                    </a:lnTo>
                    <a:lnTo>
                      <a:pt x="7888" y="2644"/>
                    </a:lnTo>
                    <a:lnTo>
                      <a:pt x="7494" y="2644"/>
                    </a:lnTo>
                    <a:lnTo>
                      <a:pt x="7494" y="0"/>
                    </a:lnTo>
                    <a:lnTo>
                      <a:pt x="6052" y="778"/>
                    </a:lnTo>
                    <a:lnTo>
                      <a:pt x="6052" y="2644"/>
                    </a:lnTo>
                    <a:lnTo>
                      <a:pt x="5660" y="2644"/>
                    </a:lnTo>
                    <a:lnTo>
                      <a:pt x="5660" y="3916"/>
                    </a:lnTo>
                    <a:lnTo>
                      <a:pt x="5188" y="3916"/>
                    </a:lnTo>
                    <a:lnTo>
                      <a:pt x="5188" y="2644"/>
                    </a:lnTo>
                    <a:lnTo>
                      <a:pt x="4793" y="2644"/>
                    </a:lnTo>
                    <a:lnTo>
                      <a:pt x="4793" y="0"/>
                    </a:lnTo>
                    <a:lnTo>
                      <a:pt x="3352" y="778"/>
                    </a:lnTo>
                    <a:lnTo>
                      <a:pt x="3352" y="2644"/>
                    </a:lnTo>
                    <a:lnTo>
                      <a:pt x="2960" y="2644"/>
                    </a:lnTo>
                    <a:lnTo>
                      <a:pt x="2960" y="3916"/>
                    </a:lnTo>
                    <a:lnTo>
                      <a:pt x="2509" y="3916"/>
                    </a:lnTo>
                    <a:lnTo>
                      <a:pt x="2509" y="2644"/>
                    </a:lnTo>
                    <a:lnTo>
                      <a:pt x="2115" y="2644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752;p48">
              <a:extLst>
                <a:ext uri="{FF2B5EF4-FFF2-40B4-BE49-F238E27FC236}">
                  <a16:creationId xmlns:a16="http://schemas.microsoft.com/office/drawing/2014/main" id="{A6BB6F5B-E239-C9A7-0EE9-47AB63B00015}"/>
                </a:ext>
              </a:extLst>
            </p:cNvPr>
            <p:cNvGrpSpPr/>
            <p:nvPr/>
          </p:nvGrpSpPr>
          <p:grpSpPr>
            <a:xfrm>
              <a:off x="5884186" y="2876151"/>
              <a:ext cx="911380" cy="1540713"/>
              <a:chOff x="2242975" y="1605226"/>
              <a:chExt cx="827700" cy="1399249"/>
            </a:xfrm>
          </p:grpSpPr>
          <p:sp>
            <p:nvSpPr>
              <p:cNvPr id="21" name="Google Shape;753;p48">
                <a:extLst>
                  <a:ext uri="{FF2B5EF4-FFF2-40B4-BE49-F238E27FC236}">
                    <a16:creationId xmlns:a16="http://schemas.microsoft.com/office/drawing/2014/main" id="{8E995FD3-8962-48CE-5E07-9F14CD63D59E}"/>
                  </a:ext>
                </a:extLst>
              </p:cNvPr>
              <p:cNvSpPr/>
              <p:nvPr/>
            </p:nvSpPr>
            <p:spPr>
              <a:xfrm>
                <a:off x="2333283" y="1605226"/>
                <a:ext cx="294995" cy="261706"/>
              </a:xfrm>
              <a:custGeom>
                <a:avLst/>
                <a:gdLst/>
                <a:ahLst/>
                <a:cxnLst/>
                <a:rect l="l" t="t" r="r" b="b"/>
                <a:pathLst>
                  <a:path w="13700" h="12154" extrusionOk="0">
                    <a:moveTo>
                      <a:pt x="6841" y="1"/>
                    </a:moveTo>
                    <a:cubicBezTo>
                      <a:pt x="6177" y="1"/>
                      <a:pt x="5503" y="110"/>
                      <a:pt x="4841" y="342"/>
                    </a:cubicBezTo>
                    <a:cubicBezTo>
                      <a:pt x="1674" y="1460"/>
                      <a:pt x="0" y="4931"/>
                      <a:pt x="1123" y="8094"/>
                    </a:cubicBezTo>
                    <a:cubicBezTo>
                      <a:pt x="1993" y="10597"/>
                      <a:pt x="4342" y="12154"/>
                      <a:pt x="6851" y="12154"/>
                    </a:cubicBezTo>
                    <a:cubicBezTo>
                      <a:pt x="7517" y="12154"/>
                      <a:pt x="8194" y="12044"/>
                      <a:pt x="8859" y="11813"/>
                    </a:cubicBezTo>
                    <a:cubicBezTo>
                      <a:pt x="12026" y="10711"/>
                      <a:pt x="13700" y="7240"/>
                      <a:pt x="12577" y="4077"/>
                    </a:cubicBezTo>
                    <a:cubicBezTo>
                      <a:pt x="11706" y="1572"/>
                      <a:pt x="9352" y="1"/>
                      <a:pt x="68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54;p48">
                <a:extLst>
                  <a:ext uri="{FF2B5EF4-FFF2-40B4-BE49-F238E27FC236}">
                    <a16:creationId xmlns:a16="http://schemas.microsoft.com/office/drawing/2014/main" id="{607A85BD-0EF1-9958-B119-E60DD53B1DB4}"/>
                  </a:ext>
                </a:extLst>
              </p:cNvPr>
              <p:cNvSpPr/>
              <p:nvPr/>
            </p:nvSpPr>
            <p:spPr>
              <a:xfrm>
                <a:off x="2242975" y="1880650"/>
                <a:ext cx="827700" cy="1123825"/>
              </a:xfrm>
              <a:custGeom>
                <a:avLst/>
                <a:gdLst/>
                <a:ahLst/>
                <a:cxnLst/>
                <a:rect l="l" t="t" r="r" b="b"/>
                <a:pathLst>
                  <a:path w="33108" h="44953" extrusionOk="0">
                    <a:moveTo>
                      <a:pt x="15131" y="1"/>
                    </a:moveTo>
                    <a:cubicBezTo>
                      <a:pt x="15027" y="1"/>
                      <a:pt x="14923" y="7"/>
                      <a:pt x="14819" y="20"/>
                    </a:cubicBezTo>
                    <a:lnTo>
                      <a:pt x="6976" y="1066"/>
                    </a:lnTo>
                    <a:cubicBezTo>
                      <a:pt x="6246" y="1156"/>
                      <a:pt x="5606" y="1565"/>
                      <a:pt x="5213" y="2189"/>
                    </a:cubicBezTo>
                    <a:lnTo>
                      <a:pt x="483" y="9626"/>
                    </a:lnTo>
                    <a:cubicBezTo>
                      <a:pt x="129" y="10176"/>
                      <a:pt x="0" y="10851"/>
                      <a:pt x="146" y="11491"/>
                    </a:cubicBezTo>
                    <a:lnTo>
                      <a:pt x="1870" y="19248"/>
                    </a:lnTo>
                    <a:cubicBezTo>
                      <a:pt x="2135" y="20405"/>
                      <a:pt x="3151" y="21186"/>
                      <a:pt x="4291" y="21186"/>
                    </a:cubicBezTo>
                    <a:cubicBezTo>
                      <a:pt x="4466" y="21186"/>
                      <a:pt x="4645" y="21169"/>
                      <a:pt x="4842" y="21131"/>
                    </a:cubicBezTo>
                    <a:cubicBezTo>
                      <a:pt x="6174" y="20832"/>
                      <a:pt x="7010" y="19513"/>
                      <a:pt x="6707" y="18164"/>
                    </a:cubicBezTo>
                    <a:lnTo>
                      <a:pt x="5213" y="11419"/>
                    </a:lnTo>
                    <a:lnTo>
                      <a:pt x="6746" y="9002"/>
                    </a:lnTo>
                    <a:lnTo>
                      <a:pt x="7757" y="17698"/>
                    </a:lnTo>
                    <a:lnTo>
                      <a:pt x="8594" y="29742"/>
                    </a:lnTo>
                    <a:lnTo>
                      <a:pt x="3685" y="41516"/>
                    </a:lnTo>
                    <a:cubicBezTo>
                      <a:pt x="3168" y="42780"/>
                      <a:pt x="3757" y="44240"/>
                      <a:pt x="5017" y="44756"/>
                    </a:cubicBezTo>
                    <a:cubicBezTo>
                      <a:pt x="5337" y="44897"/>
                      <a:pt x="5657" y="44953"/>
                      <a:pt x="5977" y="44953"/>
                    </a:cubicBezTo>
                    <a:cubicBezTo>
                      <a:pt x="6959" y="44953"/>
                      <a:pt x="7864" y="44381"/>
                      <a:pt x="8274" y="43420"/>
                    </a:cubicBezTo>
                    <a:lnTo>
                      <a:pt x="13397" y="31112"/>
                    </a:lnTo>
                    <a:cubicBezTo>
                      <a:pt x="13538" y="30758"/>
                      <a:pt x="13593" y="30382"/>
                      <a:pt x="13576" y="29989"/>
                    </a:cubicBezTo>
                    <a:lnTo>
                      <a:pt x="13183" y="24388"/>
                    </a:lnTo>
                    <a:lnTo>
                      <a:pt x="16261" y="24388"/>
                    </a:lnTo>
                    <a:lnTo>
                      <a:pt x="19694" y="31253"/>
                    </a:lnTo>
                    <a:lnTo>
                      <a:pt x="22221" y="42993"/>
                    </a:lnTo>
                    <a:cubicBezTo>
                      <a:pt x="22469" y="44150"/>
                      <a:pt x="23481" y="44953"/>
                      <a:pt x="24637" y="44953"/>
                    </a:cubicBezTo>
                    <a:cubicBezTo>
                      <a:pt x="24800" y="44953"/>
                      <a:pt x="24975" y="44931"/>
                      <a:pt x="25154" y="44897"/>
                    </a:cubicBezTo>
                    <a:cubicBezTo>
                      <a:pt x="26490" y="44611"/>
                      <a:pt x="27344" y="43296"/>
                      <a:pt x="27058" y="41964"/>
                    </a:cubicBezTo>
                    <a:lnTo>
                      <a:pt x="24480" y="29904"/>
                    </a:lnTo>
                    <a:cubicBezTo>
                      <a:pt x="24424" y="29690"/>
                      <a:pt x="24356" y="29494"/>
                      <a:pt x="24266" y="29315"/>
                    </a:cubicBezTo>
                    <a:lnTo>
                      <a:pt x="18341" y="17485"/>
                    </a:lnTo>
                    <a:lnTo>
                      <a:pt x="17380" y="9267"/>
                    </a:lnTo>
                    <a:lnTo>
                      <a:pt x="21436" y="14373"/>
                    </a:lnTo>
                    <a:cubicBezTo>
                      <a:pt x="21828" y="14872"/>
                      <a:pt x="22396" y="15193"/>
                      <a:pt x="23037" y="15282"/>
                    </a:cubicBezTo>
                    <a:lnTo>
                      <a:pt x="30136" y="16260"/>
                    </a:lnTo>
                    <a:cubicBezTo>
                      <a:pt x="30254" y="16277"/>
                      <a:pt x="30371" y="16285"/>
                      <a:pt x="30487" y="16285"/>
                    </a:cubicBezTo>
                    <a:cubicBezTo>
                      <a:pt x="31695" y="16285"/>
                      <a:pt x="32749" y="15377"/>
                      <a:pt x="32928" y="14142"/>
                    </a:cubicBezTo>
                    <a:cubicBezTo>
                      <a:pt x="33107" y="12789"/>
                      <a:pt x="32164" y="11547"/>
                      <a:pt x="30811" y="11350"/>
                    </a:cubicBezTo>
                    <a:lnTo>
                      <a:pt x="24693" y="10514"/>
                    </a:lnTo>
                    <a:lnTo>
                      <a:pt x="17077" y="925"/>
                    </a:lnTo>
                    <a:cubicBezTo>
                      <a:pt x="16608" y="333"/>
                      <a:pt x="15880" y="1"/>
                      <a:pt x="15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755;p48">
              <a:extLst>
                <a:ext uri="{FF2B5EF4-FFF2-40B4-BE49-F238E27FC236}">
                  <a16:creationId xmlns:a16="http://schemas.microsoft.com/office/drawing/2014/main" id="{0E4B677C-77B0-35BD-159F-FFB380E92FDD}"/>
                </a:ext>
              </a:extLst>
            </p:cNvPr>
            <p:cNvSpPr/>
            <p:nvPr/>
          </p:nvSpPr>
          <p:spPr>
            <a:xfrm>
              <a:off x="7728675" y="2180307"/>
              <a:ext cx="1111684" cy="2216636"/>
            </a:xfrm>
            <a:custGeom>
              <a:avLst/>
              <a:gdLst/>
              <a:ahLst/>
              <a:cxnLst/>
              <a:rect l="l" t="t" r="r" b="b"/>
              <a:pathLst>
                <a:path w="32037" h="63880" extrusionOk="0">
                  <a:moveTo>
                    <a:pt x="8057" y="1"/>
                  </a:moveTo>
                  <a:lnTo>
                    <a:pt x="1939" y="39"/>
                  </a:lnTo>
                  <a:cubicBezTo>
                    <a:pt x="1619" y="39"/>
                    <a:pt x="1316" y="107"/>
                    <a:pt x="1051" y="253"/>
                  </a:cubicBezTo>
                  <a:cubicBezTo>
                    <a:pt x="1051" y="253"/>
                    <a:pt x="1034" y="253"/>
                    <a:pt x="1034" y="270"/>
                  </a:cubicBezTo>
                  <a:lnTo>
                    <a:pt x="1013" y="270"/>
                  </a:lnTo>
                  <a:cubicBezTo>
                    <a:pt x="944" y="304"/>
                    <a:pt x="872" y="359"/>
                    <a:pt x="799" y="411"/>
                  </a:cubicBezTo>
                  <a:cubicBezTo>
                    <a:pt x="321" y="748"/>
                    <a:pt x="18" y="1303"/>
                    <a:pt x="1" y="1922"/>
                  </a:cubicBezTo>
                  <a:lnTo>
                    <a:pt x="1" y="1994"/>
                  </a:lnTo>
                  <a:lnTo>
                    <a:pt x="1" y="2208"/>
                  </a:lnTo>
                  <a:lnTo>
                    <a:pt x="1" y="3275"/>
                  </a:lnTo>
                  <a:cubicBezTo>
                    <a:pt x="1" y="3685"/>
                    <a:pt x="500" y="3950"/>
                    <a:pt x="748" y="4022"/>
                  </a:cubicBezTo>
                  <a:cubicBezTo>
                    <a:pt x="1760" y="4270"/>
                    <a:pt x="3237" y="4415"/>
                    <a:pt x="4770" y="4415"/>
                  </a:cubicBezTo>
                  <a:cubicBezTo>
                    <a:pt x="6422" y="4415"/>
                    <a:pt x="8112" y="4253"/>
                    <a:pt x="9286" y="3971"/>
                  </a:cubicBezTo>
                  <a:cubicBezTo>
                    <a:pt x="9551" y="3898"/>
                    <a:pt x="10033" y="3630"/>
                    <a:pt x="10033" y="3224"/>
                  </a:cubicBezTo>
                  <a:lnTo>
                    <a:pt x="10033" y="3117"/>
                  </a:lnTo>
                  <a:lnTo>
                    <a:pt x="20582" y="3117"/>
                  </a:lnTo>
                  <a:cubicBezTo>
                    <a:pt x="24369" y="3117"/>
                    <a:pt x="27447" y="6191"/>
                    <a:pt x="27447" y="9982"/>
                  </a:cubicBezTo>
                  <a:lnTo>
                    <a:pt x="27447" y="42444"/>
                  </a:lnTo>
                  <a:cubicBezTo>
                    <a:pt x="26756" y="42730"/>
                    <a:pt x="26222" y="43354"/>
                    <a:pt x="26077" y="44101"/>
                  </a:cubicBezTo>
                  <a:cubicBezTo>
                    <a:pt x="26060" y="44242"/>
                    <a:pt x="26043" y="44383"/>
                    <a:pt x="26043" y="44528"/>
                  </a:cubicBezTo>
                  <a:lnTo>
                    <a:pt x="26043" y="60998"/>
                  </a:lnTo>
                  <a:lnTo>
                    <a:pt x="25543" y="60998"/>
                  </a:lnTo>
                  <a:cubicBezTo>
                    <a:pt x="25402" y="60998"/>
                    <a:pt x="25278" y="61105"/>
                    <a:pt x="25278" y="61246"/>
                  </a:cubicBezTo>
                  <a:lnTo>
                    <a:pt x="25278" y="61263"/>
                  </a:lnTo>
                  <a:lnTo>
                    <a:pt x="25278" y="62437"/>
                  </a:lnTo>
                  <a:lnTo>
                    <a:pt x="24834" y="62437"/>
                  </a:lnTo>
                  <a:cubicBezTo>
                    <a:pt x="24689" y="62437"/>
                    <a:pt x="24565" y="62565"/>
                    <a:pt x="24565" y="62723"/>
                  </a:cubicBezTo>
                  <a:lnTo>
                    <a:pt x="24565" y="63880"/>
                  </a:lnTo>
                  <a:lnTo>
                    <a:pt x="32036" y="63880"/>
                  </a:lnTo>
                  <a:lnTo>
                    <a:pt x="32036" y="62723"/>
                  </a:lnTo>
                  <a:cubicBezTo>
                    <a:pt x="32036" y="62565"/>
                    <a:pt x="31913" y="62437"/>
                    <a:pt x="31750" y="62437"/>
                  </a:cubicBezTo>
                  <a:lnTo>
                    <a:pt x="31323" y="62437"/>
                  </a:lnTo>
                  <a:lnTo>
                    <a:pt x="31323" y="61263"/>
                  </a:lnTo>
                  <a:lnTo>
                    <a:pt x="31323" y="61246"/>
                  </a:lnTo>
                  <a:cubicBezTo>
                    <a:pt x="31323" y="61105"/>
                    <a:pt x="31200" y="60998"/>
                    <a:pt x="31059" y="60998"/>
                  </a:cubicBezTo>
                  <a:lnTo>
                    <a:pt x="30559" y="60998"/>
                  </a:lnTo>
                  <a:lnTo>
                    <a:pt x="30559" y="44528"/>
                  </a:lnTo>
                  <a:cubicBezTo>
                    <a:pt x="30559" y="44383"/>
                    <a:pt x="30542" y="44242"/>
                    <a:pt x="30525" y="44101"/>
                  </a:cubicBezTo>
                  <a:cubicBezTo>
                    <a:pt x="30384" y="43332"/>
                    <a:pt x="29851" y="42713"/>
                    <a:pt x="29138" y="42427"/>
                  </a:cubicBezTo>
                  <a:lnTo>
                    <a:pt x="29138" y="9465"/>
                  </a:lnTo>
                  <a:cubicBezTo>
                    <a:pt x="29138" y="5038"/>
                    <a:pt x="25543" y="1427"/>
                    <a:pt x="21099" y="1427"/>
                  </a:cubicBezTo>
                  <a:lnTo>
                    <a:pt x="9961" y="1427"/>
                  </a:lnTo>
                  <a:cubicBezTo>
                    <a:pt x="9910" y="1281"/>
                    <a:pt x="9854" y="1141"/>
                    <a:pt x="9786" y="1000"/>
                  </a:cubicBezTo>
                  <a:cubicBezTo>
                    <a:pt x="9679" y="803"/>
                    <a:pt x="9517" y="624"/>
                    <a:pt x="9338" y="466"/>
                  </a:cubicBezTo>
                  <a:cubicBezTo>
                    <a:pt x="9000" y="180"/>
                    <a:pt x="8556" y="1"/>
                    <a:pt x="8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756;p48">
            <a:extLst>
              <a:ext uri="{FF2B5EF4-FFF2-40B4-BE49-F238E27FC236}">
                <a16:creationId xmlns:a16="http://schemas.microsoft.com/office/drawing/2014/main" id="{9381BB4A-6ECE-53F1-A66A-67460A4998FB}"/>
              </a:ext>
            </a:extLst>
          </p:cNvPr>
          <p:cNvGrpSpPr/>
          <p:nvPr/>
        </p:nvGrpSpPr>
        <p:grpSpPr>
          <a:xfrm>
            <a:off x="5246746" y="-366350"/>
            <a:ext cx="3660905" cy="5895391"/>
            <a:chOff x="5246746" y="-366350"/>
            <a:chExt cx="3660905" cy="5895391"/>
          </a:xfrm>
        </p:grpSpPr>
        <p:pic>
          <p:nvPicPr>
            <p:cNvPr id="27" name="Google Shape;757;p48">
              <a:extLst>
                <a:ext uri="{FF2B5EF4-FFF2-40B4-BE49-F238E27FC236}">
                  <a16:creationId xmlns:a16="http://schemas.microsoft.com/office/drawing/2014/main" id="{0480F35E-807A-9793-8705-BD33F3E8A73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95975" y="3802310"/>
              <a:ext cx="1111676" cy="1045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758;p48">
              <a:extLst>
                <a:ext uri="{FF2B5EF4-FFF2-40B4-BE49-F238E27FC236}">
                  <a16:creationId xmlns:a16="http://schemas.microsoft.com/office/drawing/2014/main" id="{D281E152-2001-DA67-796E-B3F05B77AFD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67763" y="2948725"/>
              <a:ext cx="788711" cy="2580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759;p48">
              <a:extLst>
                <a:ext uri="{FF2B5EF4-FFF2-40B4-BE49-F238E27FC236}">
                  <a16:creationId xmlns:a16="http://schemas.microsoft.com/office/drawing/2014/main" id="{297F90FD-826E-E59C-E640-B1111D98632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46746" y="-366350"/>
              <a:ext cx="603219" cy="3242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44BBBEA-8A11-41F2-73F2-0392BD7BA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643" y="0"/>
            <a:ext cx="1663357" cy="3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References </a:t>
            </a:r>
            <a:endParaRPr dirty="0"/>
          </a:p>
        </p:txBody>
      </p:sp>
      <p:sp>
        <p:nvSpPr>
          <p:cNvPr id="1145" name="Google Shape;1145;p51"/>
          <p:cNvSpPr txBox="1">
            <a:spLocks noGrp="1"/>
          </p:cNvSpPr>
          <p:nvPr>
            <p:ph type="subTitle" idx="1"/>
          </p:nvPr>
        </p:nvSpPr>
        <p:spPr>
          <a:xfrm>
            <a:off x="715124" y="1162025"/>
            <a:ext cx="8360295" cy="3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800" u="sng" spc="25" dirty="0">
                <a:solidFill>
                  <a:srgbClr val="38383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https://www.analyticsvidhya.com/blog/2021/12/traffic-signs-recognition-using-cnn-and-keras-in-python/</a:t>
            </a:r>
            <a:endParaRPr lang="en-US" sz="1800" u="sng" spc="25" dirty="0">
              <a:solidFill>
                <a:srgbClr val="383838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sz="1800" u="sng" spc="25" dirty="0">
              <a:solidFill>
                <a:srgbClr val="383838"/>
              </a:solidFill>
              <a:latin typeface="Arial" panose="020B0604020202020204" pitchFamily="34" charset="0"/>
              <a:hlinkClick r:id="rId4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800" u="sng" dirty="0">
                <a:solidFill>
                  <a:srgbClr val="0000FF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https://www.sciencedirect.com/science/article/pii/S2046043022000557</a:t>
            </a:r>
            <a:endParaRPr lang="en-US" sz="1800" u="sng" dirty="0">
              <a:solidFill>
                <a:srgbClr val="0000FF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sz="1800" u="sng" dirty="0">
              <a:solidFill>
                <a:srgbClr val="0000FF"/>
              </a:solidFill>
              <a:latin typeface="Georgia" panose="02040502050405020303" pitchFamily="18" charset="0"/>
              <a:cs typeface="Times New Roman" panose="02020603050405020304" pitchFamily="18" charset="0"/>
              <a:hlinkClick r:id="rId6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https://youtu.be/eS8sE1M9dks?si=NXB5dDTbw6pNSQ9B</a:t>
            </a:r>
            <a:endParaRPr lang="en-US" sz="1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sz="1800" u="sng" dirty="0">
              <a:solidFill>
                <a:srgbClr val="0000FF"/>
              </a:solidFill>
              <a:latin typeface="Times New Roman" panose="02020603050405020304" pitchFamily="18" charset="0"/>
              <a:hlinkClick r:id="rId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https://youtu.be/qahpZkPlTRM?si=HlUrADffeSwMHoVB</a:t>
            </a:r>
            <a:endParaRPr lang="en-US" sz="1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A185CA-A57D-02BC-FB3C-3E8A85E640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0643" y="0"/>
            <a:ext cx="1663357" cy="3908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title" idx="2"/>
          </p:nvPr>
        </p:nvSpPr>
        <p:spPr>
          <a:xfrm>
            <a:off x="712809" y="112285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37" name="Google Shape;337;p31"/>
          <p:cNvGrpSpPr/>
          <p:nvPr/>
        </p:nvGrpSpPr>
        <p:grpSpPr>
          <a:xfrm>
            <a:off x="6732151" y="1522631"/>
            <a:ext cx="2671885" cy="3244286"/>
            <a:chOff x="6732151" y="1522631"/>
            <a:chExt cx="2671885" cy="3244286"/>
          </a:xfrm>
        </p:grpSpPr>
        <p:grpSp>
          <p:nvGrpSpPr>
            <p:cNvPr id="338" name="Google Shape;338;p31"/>
            <p:cNvGrpSpPr/>
            <p:nvPr/>
          </p:nvGrpSpPr>
          <p:grpSpPr>
            <a:xfrm>
              <a:off x="6732151" y="1522631"/>
              <a:ext cx="2671885" cy="1238024"/>
              <a:chOff x="448250" y="3041400"/>
              <a:chExt cx="588975" cy="238775"/>
            </a:xfrm>
          </p:grpSpPr>
          <p:sp>
            <p:nvSpPr>
              <p:cNvPr id="339" name="Google Shape;339;p31"/>
              <p:cNvSpPr/>
              <p:nvPr/>
            </p:nvSpPr>
            <p:spPr>
              <a:xfrm>
                <a:off x="870150" y="3041400"/>
                <a:ext cx="167075" cy="238775"/>
              </a:xfrm>
              <a:custGeom>
                <a:avLst/>
                <a:gdLst/>
                <a:ahLst/>
                <a:cxnLst/>
                <a:rect l="l" t="t" r="r" b="b"/>
                <a:pathLst>
                  <a:path w="6683" h="9551" extrusionOk="0">
                    <a:moveTo>
                      <a:pt x="3340" y="0"/>
                    </a:moveTo>
                    <a:lnTo>
                      <a:pt x="448" y="1564"/>
                    </a:lnTo>
                    <a:lnTo>
                      <a:pt x="0" y="1564"/>
                    </a:lnTo>
                    <a:lnTo>
                      <a:pt x="0" y="9551"/>
                    </a:lnTo>
                    <a:lnTo>
                      <a:pt x="6683" y="9551"/>
                    </a:lnTo>
                    <a:lnTo>
                      <a:pt x="6683" y="1564"/>
                    </a:lnTo>
                    <a:lnTo>
                      <a:pt x="6232" y="1564"/>
                    </a:lnTo>
                    <a:lnTo>
                      <a:pt x="33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582650" y="3061100"/>
                <a:ext cx="273400" cy="219075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8763" extrusionOk="0">
                    <a:moveTo>
                      <a:pt x="10825" y="1"/>
                    </a:moveTo>
                    <a:lnTo>
                      <a:pt x="114" y="4556"/>
                    </a:lnTo>
                    <a:lnTo>
                      <a:pt x="0" y="4556"/>
                    </a:lnTo>
                    <a:lnTo>
                      <a:pt x="0" y="4904"/>
                    </a:lnTo>
                    <a:lnTo>
                      <a:pt x="114" y="4904"/>
                    </a:lnTo>
                    <a:lnTo>
                      <a:pt x="114" y="8763"/>
                    </a:lnTo>
                    <a:lnTo>
                      <a:pt x="10825" y="8763"/>
                    </a:lnTo>
                    <a:lnTo>
                      <a:pt x="10825" y="4904"/>
                    </a:lnTo>
                    <a:lnTo>
                      <a:pt x="10936" y="4904"/>
                    </a:lnTo>
                    <a:lnTo>
                      <a:pt x="10936" y="4556"/>
                    </a:lnTo>
                    <a:lnTo>
                      <a:pt x="10825" y="4556"/>
                    </a:lnTo>
                    <a:lnTo>
                      <a:pt x="108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448250" y="3078525"/>
                <a:ext cx="143475" cy="20165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8066" extrusionOk="0">
                    <a:moveTo>
                      <a:pt x="2846" y="1"/>
                    </a:moveTo>
                    <a:lnTo>
                      <a:pt x="2846" y="1450"/>
                    </a:lnTo>
                    <a:lnTo>
                      <a:pt x="0" y="1450"/>
                    </a:lnTo>
                    <a:lnTo>
                      <a:pt x="0" y="2082"/>
                    </a:lnTo>
                    <a:lnTo>
                      <a:pt x="0" y="4097"/>
                    </a:lnTo>
                    <a:lnTo>
                      <a:pt x="0" y="4726"/>
                    </a:lnTo>
                    <a:lnTo>
                      <a:pt x="0" y="8066"/>
                    </a:lnTo>
                    <a:lnTo>
                      <a:pt x="5738" y="8066"/>
                    </a:lnTo>
                    <a:lnTo>
                      <a:pt x="5738" y="4726"/>
                    </a:lnTo>
                    <a:lnTo>
                      <a:pt x="5738" y="4097"/>
                    </a:lnTo>
                    <a:lnTo>
                      <a:pt x="5738" y="2082"/>
                    </a:lnTo>
                    <a:lnTo>
                      <a:pt x="5738" y="1450"/>
                    </a:lnTo>
                    <a:lnTo>
                      <a:pt x="4534" y="1450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342;p31"/>
            <p:cNvGrpSpPr/>
            <p:nvPr/>
          </p:nvGrpSpPr>
          <p:grpSpPr>
            <a:xfrm>
              <a:off x="7735258" y="3145403"/>
              <a:ext cx="1008536" cy="1621515"/>
              <a:chOff x="1450050" y="2975575"/>
              <a:chExt cx="285850" cy="459600"/>
            </a:xfrm>
          </p:grpSpPr>
          <p:sp>
            <p:nvSpPr>
              <p:cNvPr id="343" name="Google Shape;343;p31"/>
              <p:cNvSpPr/>
              <p:nvPr/>
            </p:nvSpPr>
            <p:spPr>
              <a:xfrm>
                <a:off x="1540925" y="2975575"/>
                <a:ext cx="79600" cy="796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3185" extrusionOk="0">
                    <a:moveTo>
                      <a:pt x="1588" y="1"/>
                    </a:moveTo>
                    <a:cubicBezTo>
                      <a:pt x="710" y="1"/>
                      <a:pt x="0" y="722"/>
                      <a:pt x="0" y="1599"/>
                    </a:cubicBezTo>
                    <a:cubicBezTo>
                      <a:pt x="0" y="2477"/>
                      <a:pt x="710" y="3184"/>
                      <a:pt x="1588" y="3184"/>
                    </a:cubicBezTo>
                    <a:cubicBezTo>
                      <a:pt x="2476" y="3184"/>
                      <a:pt x="3184" y="2477"/>
                      <a:pt x="3184" y="1599"/>
                    </a:cubicBezTo>
                    <a:cubicBezTo>
                      <a:pt x="3184" y="722"/>
                      <a:pt x="2476" y="1"/>
                      <a:pt x="15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1450050" y="3059600"/>
                <a:ext cx="285850" cy="375575"/>
              </a:xfrm>
              <a:custGeom>
                <a:avLst/>
                <a:gdLst/>
                <a:ahLst/>
                <a:cxnLst/>
                <a:rect l="l" t="t" r="r" b="b"/>
                <a:pathLst>
                  <a:path w="11434" h="15023" extrusionOk="0">
                    <a:moveTo>
                      <a:pt x="6150" y="1"/>
                    </a:moveTo>
                    <a:cubicBezTo>
                      <a:pt x="6129" y="1"/>
                      <a:pt x="6113" y="2"/>
                      <a:pt x="6100" y="4"/>
                    </a:cubicBezTo>
                    <a:cubicBezTo>
                      <a:pt x="6087" y="4"/>
                      <a:pt x="6076" y="4"/>
                      <a:pt x="6065" y="15"/>
                    </a:cubicBezTo>
                    <a:cubicBezTo>
                      <a:pt x="5898" y="82"/>
                      <a:pt x="4086" y="768"/>
                      <a:pt x="3983" y="1184"/>
                    </a:cubicBezTo>
                    <a:cubicBezTo>
                      <a:pt x="3873" y="1635"/>
                      <a:pt x="2982" y="3774"/>
                      <a:pt x="2555" y="4133"/>
                    </a:cubicBezTo>
                    <a:cubicBezTo>
                      <a:pt x="2218" y="4424"/>
                      <a:pt x="1183" y="4999"/>
                      <a:pt x="565" y="5259"/>
                    </a:cubicBezTo>
                    <a:cubicBezTo>
                      <a:pt x="249" y="5326"/>
                      <a:pt x="1" y="5596"/>
                      <a:pt x="1" y="5934"/>
                    </a:cubicBezTo>
                    <a:cubicBezTo>
                      <a:pt x="1" y="6314"/>
                      <a:pt x="317" y="6630"/>
                      <a:pt x="700" y="6630"/>
                    </a:cubicBezTo>
                    <a:cubicBezTo>
                      <a:pt x="835" y="6630"/>
                      <a:pt x="957" y="6584"/>
                      <a:pt x="1059" y="6528"/>
                    </a:cubicBezTo>
                    <a:cubicBezTo>
                      <a:pt x="1621" y="6417"/>
                      <a:pt x="2758" y="5799"/>
                      <a:pt x="3084" y="5550"/>
                    </a:cubicBezTo>
                    <a:cubicBezTo>
                      <a:pt x="3319" y="5380"/>
                      <a:pt x="4513" y="4683"/>
                      <a:pt x="4726" y="4257"/>
                    </a:cubicBezTo>
                    <a:cubicBezTo>
                      <a:pt x="4756" y="4201"/>
                      <a:pt x="4811" y="4175"/>
                      <a:pt x="4866" y="4175"/>
                    </a:cubicBezTo>
                    <a:cubicBezTo>
                      <a:pt x="4934" y="4175"/>
                      <a:pt x="5001" y="4215"/>
                      <a:pt x="5020" y="4289"/>
                    </a:cubicBezTo>
                    <a:cubicBezTo>
                      <a:pt x="5155" y="4964"/>
                      <a:pt x="5031" y="6595"/>
                      <a:pt x="5031" y="6787"/>
                    </a:cubicBezTo>
                    <a:cubicBezTo>
                      <a:pt x="5031" y="7057"/>
                      <a:pt x="3670" y="9093"/>
                      <a:pt x="3198" y="9970"/>
                    </a:cubicBezTo>
                    <a:cubicBezTo>
                      <a:pt x="2871" y="10591"/>
                      <a:pt x="2679" y="13594"/>
                      <a:pt x="2679" y="14290"/>
                    </a:cubicBezTo>
                    <a:cubicBezTo>
                      <a:pt x="2679" y="14315"/>
                      <a:pt x="2690" y="14336"/>
                      <a:pt x="2701" y="14358"/>
                    </a:cubicBezTo>
                    <a:cubicBezTo>
                      <a:pt x="2768" y="14741"/>
                      <a:pt x="3106" y="15022"/>
                      <a:pt x="3500" y="15022"/>
                    </a:cubicBezTo>
                    <a:cubicBezTo>
                      <a:pt x="3951" y="15022"/>
                      <a:pt x="4321" y="14663"/>
                      <a:pt x="4321" y="14201"/>
                    </a:cubicBezTo>
                    <a:lnTo>
                      <a:pt x="4321" y="14169"/>
                    </a:lnTo>
                    <a:cubicBezTo>
                      <a:pt x="4445" y="13345"/>
                      <a:pt x="4704" y="10950"/>
                      <a:pt x="4839" y="10680"/>
                    </a:cubicBezTo>
                    <a:cubicBezTo>
                      <a:pt x="4964" y="10443"/>
                      <a:pt x="6100" y="8620"/>
                      <a:pt x="6481" y="7959"/>
                    </a:cubicBezTo>
                    <a:cubicBezTo>
                      <a:pt x="6511" y="7903"/>
                      <a:pt x="6562" y="7877"/>
                      <a:pt x="6612" y="7877"/>
                    </a:cubicBezTo>
                    <a:cubicBezTo>
                      <a:pt x="6673" y="7877"/>
                      <a:pt x="6733" y="7917"/>
                      <a:pt x="6751" y="7991"/>
                    </a:cubicBezTo>
                    <a:cubicBezTo>
                      <a:pt x="6943" y="8712"/>
                      <a:pt x="7348" y="10286"/>
                      <a:pt x="7394" y="10489"/>
                    </a:cubicBezTo>
                    <a:cubicBezTo>
                      <a:pt x="7450" y="10702"/>
                      <a:pt x="8833" y="13178"/>
                      <a:pt x="9295" y="14034"/>
                    </a:cubicBezTo>
                    <a:cubicBezTo>
                      <a:pt x="9394" y="14371"/>
                      <a:pt x="9710" y="14617"/>
                      <a:pt x="10083" y="14617"/>
                    </a:cubicBezTo>
                    <a:cubicBezTo>
                      <a:pt x="10531" y="14617"/>
                      <a:pt x="10904" y="14247"/>
                      <a:pt x="10904" y="13796"/>
                    </a:cubicBezTo>
                    <a:cubicBezTo>
                      <a:pt x="10904" y="13583"/>
                      <a:pt x="10826" y="13391"/>
                      <a:pt x="10691" y="13246"/>
                    </a:cubicBezTo>
                    <a:cubicBezTo>
                      <a:pt x="10261" y="12311"/>
                      <a:pt x="9014" y="9611"/>
                      <a:pt x="8979" y="9465"/>
                    </a:cubicBezTo>
                    <a:cubicBezTo>
                      <a:pt x="8935" y="9284"/>
                      <a:pt x="8800" y="6382"/>
                      <a:pt x="8800" y="6136"/>
                    </a:cubicBezTo>
                    <a:lnTo>
                      <a:pt x="8800" y="6101"/>
                    </a:lnTo>
                    <a:lnTo>
                      <a:pt x="8147" y="3198"/>
                    </a:lnTo>
                    <a:cubicBezTo>
                      <a:pt x="8131" y="3096"/>
                      <a:pt x="8210" y="3014"/>
                      <a:pt x="8298" y="3014"/>
                    </a:cubicBezTo>
                    <a:cubicBezTo>
                      <a:pt x="8326" y="3014"/>
                      <a:pt x="8355" y="3023"/>
                      <a:pt x="8382" y="3042"/>
                    </a:cubicBezTo>
                    <a:cubicBezTo>
                      <a:pt x="8946" y="3436"/>
                      <a:pt x="9621" y="4044"/>
                      <a:pt x="9621" y="4122"/>
                    </a:cubicBezTo>
                    <a:cubicBezTo>
                      <a:pt x="9621" y="4222"/>
                      <a:pt x="10137" y="5607"/>
                      <a:pt x="10161" y="6123"/>
                    </a:cubicBezTo>
                    <a:cubicBezTo>
                      <a:pt x="10161" y="6158"/>
                      <a:pt x="10172" y="6190"/>
                      <a:pt x="10194" y="6225"/>
                    </a:cubicBezTo>
                    <a:cubicBezTo>
                      <a:pt x="10286" y="6474"/>
                      <a:pt x="10520" y="6641"/>
                      <a:pt x="10790" y="6641"/>
                    </a:cubicBezTo>
                    <a:cubicBezTo>
                      <a:pt x="11117" y="6641"/>
                      <a:pt x="11376" y="6417"/>
                      <a:pt x="11420" y="6101"/>
                    </a:cubicBezTo>
                    <a:cubicBezTo>
                      <a:pt x="11433" y="6090"/>
                      <a:pt x="11433" y="6079"/>
                      <a:pt x="11433" y="6055"/>
                    </a:cubicBezTo>
                    <a:lnTo>
                      <a:pt x="11433" y="6023"/>
                    </a:lnTo>
                    <a:lnTo>
                      <a:pt x="11433" y="6012"/>
                    </a:lnTo>
                    <a:cubicBezTo>
                      <a:pt x="11433" y="5966"/>
                      <a:pt x="11433" y="5934"/>
                      <a:pt x="11420" y="5899"/>
                    </a:cubicBezTo>
                    <a:cubicBezTo>
                      <a:pt x="11320" y="4989"/>
                      <a:pt x="10475" y="2726"/>
                      <a:pt x="10453" y="2648"/>
                    </a:cubicBezTo>
                    <a:cubicBezTo>
                      <a:pt x="10431" y="2569"/>
                      <a:pt x="8001" y="488"/>
                      <a:pt x="7685" y="263"/>
                    </a:cubicBezTo>
                    <a:cubicBezTo>
                      <a:pt x="7675" y="250"/>
                      <a:pt x="7653" y="250"/>
                      <a:pt x="7639" y="250"/>
                    </a:cubicBezTo>
                    <a:cubicBezTo>
                      <a:pt x="7451" y="210"/>
                      <a:pt x="6432" y="1"/>
                      <a:pt x="61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7" name="Google Shape;347;p31"/>
          <p:cNvSpPr txBox="1">
            <a:spLocks noGrp="1"/>
          </p:cNvSpPr>
          <p:nvPr>
            <p:ph type="title" idx="5"/>
          </p:nvPr>
        </p:nvSpPr>
        <p:spPr>
          <a:xfrm>
            <a:off x="712126" y="2195861"/>
            <a:ext cx="63576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48" name="Google Shape;348;p31"/>
          <p:cNvSpPr txBox="1">
            <a:spLocks noGrp="1"/>
          </p:cNvSpPr>
          <p:nvPr>
            <p:ph type="title" idx="6"/>
          </p:nvPr>
        </p:nvSpPr>
        <p:spPr>
          <a:xfrm>
            <a:off x="3750123" y="108844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0" name="Google Shape;350;p31"/>
          <p:cNvSpPr txBox="1">
            <a:spLocks noGrp="1"/>
          </p:cNvSpPr>
          <p:nvPr>
            <p:ph type="subTitle" idx="1"/>
          </p:nvPr>
        </p:nvSpPr>
        <p:spPr>
          <a:xfrm>
            <a:off x="706197" y="1305278"/>
            <a:ext cx="22053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	</a:t>
            </a:r>
            <a:endParaRPr dirty="0"/>
          </a:p>
        </p:txBody>
      </p:sp>
      <p:sp>
        <p:nvSpPr>
          <p:cNvPr id="352" name="Google Shape;352;p31"/>
          <p:cNvSpPr txBox="1">
            <a:spLocks noGrp="1"/>
          </p:cNvSpPr>
          <p:nvPr>
            <p:ph type="subTitle" idx="9"/>
          </p:nvPr>
        </p:nvSpPr>
        <p:spPr>
          <a:xfrm>
            <a:off x="3772066" y="1520149"/>
            <a:ext cx="22053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/>
              <a:t>Objective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14"/>
          </p:nvPr>
        </p:nvSpPr>
        <p:spPr>
          <a:xfrm>
            <a:off x="723098" y="2354213"/>
            <a:ext cx="1908319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/>
          </a:p>
        </p:txBody>
      </p:sp>
      <p:grpSp>
        <p:nvGrpSpPr>
          <p:cNvPr id="356" name="Google Shape;356;p31"/>
          <p:cNvGrpSpPr/>
          <p:nvPr/>
        </p:nvGrpSpPr>
        <p:grpSpPr>
          <a:xfrm>
            <a:off x="6979850" y="-1328600"/>
            <a:ext cx="1610747" cy="6239350"/>
            <a:chOff x="6979850" y="-1328600"/>
            <a:chExt cx="1610747" cy="6239350"/>
          </a:xfrm>
        </p:grpSpPr>
        <p:pic>
          <p:nvPicPr>
            <p:cNvPr id="357" name="Google Shape;35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79850" y="2451650"/>
              <a:ext cx="822500" cy="245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7147" y="-1328600"/>
              <a:ext cx="413450" cy="378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349;p31">
            <a:extLst>
              <a:ext uri="{FF2B5EF4-FFF2-40B4-BE49-F238E27FC236}">
                <a16:creationId xmlns:a16="http://schemas.microsoft.com/office/drawing/2014/main" id="{5A6760E1-29BA-FE84-CEEA-5F5EFDE4F76A}"/>
              </a:ext>
            </a:extLst>
          </p:cNvPr>
          <p:cNvSpPr txBox="1">
            <a:spLocks/>
          </p:cNvSpPr>
          <p:nvPr/>
        </p:nvSpPr>
        <p:spPr>
          <a:xfrm>
            <a:off x="3708102" y="220292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2400" b="1" i="0" u="none" strike="noStrike" cap="non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" name="Google Shape;355;p31">
            <a:extLst>
              <a:ext uri="{FF2B5EF4-FFF2-40B4-BE49-F238E27FC236}">
                <a16:creationId xmlns:a16="http://schemas.microsoft.com/office/drawing/2014/main" id="{72451FC0-F6E8-1A06-6F79-D2A51C857837}"/>
              </a:ext>
            </a:extLst>
          </p:cNvPr>
          <p:cNvSpPr txBox="1">
            <a:spLocks/>
          </p:cNvSpPr>
          <p:nvPr/>
        </p:nvSpPr>
        <p:spPr>
          <a:xfrm>
            <a:off x="3585407" y="2306579"/>
            <a:ext cx="220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"/>
              <a:buNone/>
              <a:defRPr sz="1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/>
            <a:r>
              <a:rPr lang="en-IN" dirty="0"/>
              <a:t>About Code</a:t>
            </a:r>
          </a:p>
        </p:txBody>
      </p:sp>
      <p:sp>
        <p:nvSpPr>
          <p:cNvPr id="4" name="Google Shape;349;p31">
            <a:extLst>
              <a:ext uri="{FF2B5EF4-FFF2-40B4-BE49-F238E27FC236}">
                <a16:creationId xmlns:a16="http://schemas.microsoft.com/office/drawing/2014/main" id="{53B5328D-5144-5A0D-F516-74290F83F5C1}"/>
              </a:ext>
            </a:extLst>
          </p:cNvPr>
          <p:cNvSpPr txBox="1">
            <a:spLocks/>
          </p:cNvSpPr>
          <p:nvPr/>
        </p:nvSpPr>
        <p:spPr>
          <a:xfrm>
            <a:off x="727376" y="308586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2400" b="1" i="0" u="none" strike="noStrike" cap="non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" name="Google Shape;355;p31">
            <a:extLst>
              <a:ext uri="{FF2B5EF4-FFF2-40B4-BE49-F238E27FC236}">
                <a16:creationId xmlns:a16="http://schemas.microsoft.com/office/drawing/2014/main" id="{FCC33014-C635-427F-AF43-3BD705A03EB2}"/>
              </a:ext>
            </a:extLst>
          </p:cNvPr>
          <p:cNvSpPr txBox="1">
            <a:spLocks/>
          </p:cNvSpPr>
          <p:nvPr/>
        </p:nvSpPr>
        <p:spPr>
          <a:xfrm>
            <a:off x="750265" y="3236575"/>
            <a:ext cx="220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"/>
              <a:buNone/>
              <a:defRPr sz="1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/>
            <a:r>
              <a:rPr lang="en-IN" dirty="0"/>
              <a:t>Future</a:t>
            </a:r>
          </a:p>
        </p:txBody>
      </p:sp>
      <p:sp>
        <p:nvSpPr>
          <p:cNvPr id="6" name="Google Shape;349;p31">
            <a:extLst>
              <a:ext uri="{FF2B5EF4-FFF2-40B4-BE49-F238E27FC236}">
                <a16:creationId xmlns:a16="http://schemas.microsoft.com/office/drawing/2014/main" id="{DDAEFB99-09CE-9EC9-8817-EC4D5AA5060E}"/>
              </a:ext>
            </a:extLst>
          </p:cNvPr>
          <p:cNvSpPr txBox="1">
            <a:spLocks/>
          </p:cNvSpPr>
          <p:nvPr/>
        </p:nvSpPr>
        <p:spPr>
          <a:xfrm>
            <a:off x="3733024" y="306655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2400" b="1" i="0" u="none" strike="noStrike" cap="non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7" name="Google Shape;355;p31">
            <a:extLst>
              <a:ext uri="{FF2B5EF4-FFF2-40B4-BE49-F238E27FC236}">
                <a16:creationId xmlns:a16="http://schemas.microsoft.com/office/drawing/2014/main" id="{4A7ED3DE-DA06-F194-7D0E-621750A7853C}"/>
              </a:ext>
            </a:extLst>
          </p:cNvPr>
          <p:cNvSpPr txBox="1">
            <a:spLocks/>
          </p:cNvSpPr>
          <p:nvPr/>
        </p:nvSpPr>
        <p:spPr>
          <a:xfrm>
            <a:off x="3603516" y="3224520"/>
            <a:ext cx="22053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"/>
              <a:buNone/>
              <a:defRPr sz="1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indent="0"/>
            <a:r>
              <a:rPr lang="en-IN" dirty="0"/>
              <a:t>Conclusion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2C940-0509-B307-B52B-31ED3C409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643" y="0"/>
            <a:ext cx="1663357" cy="3908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>
            <a:spLocks noGrp="1"/>
          </p:cNvSpPr>
          <p:nvPr>
            <p:ph type="body" idx="1"/>
          </p:nvPr>
        </p:nvSpPr>
        <p:spPr>
          <a:xfrm>
            <a:off x="820113" y="1618575"/>
            <a:ext cx="4280400" cy="3202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DM Sans" pitchFamily="2" charset="0"/>
              </a:rPr>
              <a:t>Traffic signs play a crucial role </a:t>
            </a:r>
            <a:r>
              <a:rPr lang="en-US" b="1" i="0" dirty="0">
                <a:solidFill>
                  <a:srgbClr val="1F1F1F"/>
                </a:solidFill>
                <a:effectLst/>
                <a:latin typeface="DM Sans" pitchFamily="2" charset="0"/>
              </a:rPr>
              <a:t>in managing traffic </a:t>
            </a:r>
            <a:r>
              <a:rPr lang="en-US" b="0" i="0" dirty="0">
                <a:solidFill>
                  <a:srgbClr val="1F1F1F"/>
                </a:solidFill>
                <a:effectLst/>
                <a:latin typeface="DM Sans" pitchFamily="2" charset="0"/>
              </a:rPr>
              <a:t>on the road, disciplining the drivers, thereby preventing injury, property damage, and fatalities. Traffic sign management with automatic detection and recognition is very much part of any </a:t>
            </a:r>
            <a:r>
              <a:rPr lang="en-US" b="1" i="0" dirty="0">
                <a:solidFill>
                  <a:srgbClr val="1F1F1F"/>
                </a:solidFill>
                <a:effectLst/>
                <a:latin typeface="DM Sans" pitchFamily="2" charset="0"/>
              </a:rPr>
              <a:t>Intelligent Transportation System (ITS).</a:t>
            </a:r>
            <a:endParaRPr lang="en-US" sz="1200" b="1" dirty="0">
              <a:effectLst/>
              <a:latin typeface="DM Sans" pitchFamily="2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DM Sans" pitchFamily="2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effectLst/>
                <a:latin typeface="DM Sans" pitchFamily="2" charset="0"/>
                <a:ea typeface="Times New Roman" panose="02020603050405020304" pitchFamily="18" charset="0"/>
              </a:rPr>
              <a:t>Traffic sign detection using TensorFlow, </a:t>
            </a:r>
            <a:r>
              <a:rPr lang="en-US" sz="1200" dirty="0" err="1">
                <a:effectLst/>
                <a:latin typeface="DM Sans" pitchFamily="2" charset="0"/>
                <a:ea typeface="Times New Roman" panose="02020603050405020304" pitchFamily="18" charset="0"/>
              </a:rPr>
              <a:t>Keras</a:t>
            </a:r>
            <a:r>
              <a:rPr lang="en-US" sz="1200" dirty="0">
                <a:effectLst/>
                <a:latin typeface="DM Sans" pitchFamily="2" charset="0"/>
                <a:ea typeface="Times New Roman" panose="02020603050405020304" pitchFamily="18" charset="0"/>
              </a:rPr>
              <a:t>, and OpenCV involves leveraging </a:t>
            </a:r>
            <a:r>
              <a:rPr lang="en-US" sz="1200" b="1" dirty="0">
                <a:effectLst/>
                <a:latin typeface="DM Sans" pitchFamily="2" charset="0"/>
                <a:ea typeface="Times New Roman" panose="02020603050405020304" pitchFamily="18" charset="0"/>
              </a:rPr>
              <a:t>convolutional neural networks (CNNs)</a:t>
            </a:r>
            <a:r>
              <a:rPr lang="en-US" sz="1200" dirty="0">
                <a:effectLst/>
                <a:latin typeface="DM Sans" pitchFamily="2" charset="0"/>
                <a:ea typeface="Times New Roman" panose="02020603050405020304" pitchFamily="18" charset="0"/>
              </a:rPr>
              <a:t> to identify and classify traffic signs from images.</a:t>
            </a:r>
            <a:r>
              <a:rPr lang="en-US" dirty="0">
                <a:latin typeface="DM Sans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DM Sans" pitchFamily="2" charset="0"/>
                <a:ea typeface="Times New Roman" panose="02020603050405020304" pitchFamily="18" charset="0"/>
              </a:rPr>
              <a:t>The key technologies employed in the development of this project include: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DM Sans" pitchFamily="2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M Sans Light"/>
              <a:buChar char="●"/>
            </a:pPr>
            <a:r>
              <a:rPr lang="en-IN" dirty="0" err="1">
                <a:latin typeface="DM Sans" pitchFamily="2" charset="0"/>
              </a:rPr>
              <a:t>Tensorflow</a:t>
            </a:r>
            <a:r>
              <a:rPr lang="en-IN" dirty="0">
                <a:latin typeface="DM Sans" pitchFamily="2" charset="0"/>
              </a:rPr>
              <a:t> &amp; </a:t>
            </a:r>
            <a:r>
              <a:rPr lang="en-IN" dirty="0" err="1">
                <a:latin typeface="DM Sans" pitchFamily="2" charset="0"/>
              </a:rPr>
              <a:t>Keras</a:t>
            </a:r>
            <a:endParaRPr lang="en-IN" dirty="0">
              <a:latin typeface="DM Sans" pitchFamily="2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M Sans Light"/>
              <a:buChar char="●"/>
            </a:pPr>
            <a:r>
              <a:rPr lang="en-IN" dirty="0" err="1">
                <a:latin typeface="DM Sans" pitchFamily="2" charset="0"/>
              </a:rPr>
              <a:t>Numpy</a:t>
            </a:r>
            <a:endParaRPr lang="en-IN" dirty="0">
              <a:latin typeface="DM Sans" pitchFamily="2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M Sans Light"/>
              <a:buChar char="●"/>
            </a:pPr>
            <a:r>
              <a:rPr lang="en-IN" dirty="0">
                <a:latin typeface="DM Sans" pitchFamily="2" charset="0"/>
              </a:rPr>
              <a:t>Pandas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M Sans Light"/>
              <a:buChar char="●"/>
            </a:pPr>
            <a:r>
              <a:rPr lang="en-IN" dirty="0">
                <a:latin typeface="DM Sans" pitchFamily="2" charset="0"/>
              </a:rPr>
              <a:t>Matplotlib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M Sans Light"/>
              <a:buChar char="●"/>
            </a:pPr>
            <a:r>
              <a:rPr lang="en-IN" dirty="0">
                <a:latin typeface="DM Sans" pitchFamily="2" charset="0"/>
              </a:rPr>
              <a:t>OpenCV</a:t>
            </a:r>
          </a:p>
        </p:txBody>
      </p:sp>
      <p:pic>
        <p:nvPicPr>
          <p:cNvPr id="365" name="Google Shape;365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71" b="1171"/>
          <a:stretch/>
        </p:blipFill>
        <p:spPr>
          <a:xfrm>
            <a:off x="5631000" y="0"/>
            <a:ext cx="3513000" cy="5143501"/>
          </a:xfrm>
          <a:prstGeom prst="rect">
            <a:avLst/>
          </a:prstGeom>
        </p:spPr>
      </p:pic>
      <p:sp>
        <p:nvSpPr>
          <p:cNvPr id="4" name="Google Shape;370;p33">
            <a:extLst>
              <a:ext uri="{FF2B5EF4-FFF2-40B4-BE49-F238E27FC236}">
                <a16:creationId xmlns:a16="http://schemas.microsoft.com/office/drawing/2014/main" id="{871091DF-C8E3-8F86-FDDE-5CAE36CA39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113" y="932709"/>
            <a:ext cx="3973921" cy="68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5" name="Google Shape;371;p33">
            <a:extLst>
              <a:ext uri="{FF2B5EF4-FFF2-40B4-BE49-F238E27FC236}">
                <a16:creationId xmlns:a16="http://schemas.microsoft.com/office/drawing/2014/main" id="{2150D8F5-8C59-AEE3-B52D-75958F4BD2AD}"/>
              </a:ext>
            </a:extLst>
          </p:cNvPr>
          <p:cNvSpPr txBox="1">
            <a:spLocks/>
          </p:cNvSpPr>
          <p:nvPr/>
        </p:nvSpPr>
        <p:spPr>
          <a:xfrm>
            <a:off x="799785" y="268941"/>
            <a:ext cx="10098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4600" b="1" dirty="0">
                <a:solidFill>
                  <a:schemeClr val="lt1"/>
                </a:solidFill>
                <a:latin typeface="Lexend"/>
                <a:sym typeface="Lexend"/>
              </a:rPr>
              <a:t>01</a:t>
            </a:r>
          </a:p>
        </p:txBody>
      </p:sp>
      <p:grpSp>
        <p:nvGrpSpPr>
          <p:cNvPr id="6" name="Google Shape;378;p33">
            <a:extLst>
              <a:ext uri="{FF2B5EF4-FFF2-40B4-BE49-F238E27FC236}">
                <a16:creationId xmlns:a16="http://schemas.microsoft.com/office/drawing/2014/main" id="{527FA6A6-D205-0F8D-783C-B76EC0D6C7B1}"/>
              </a:ext>
            </a:extLst>
          </p:cNvPr>
          <p:cNvGrpSpPr/>
          <p:nvPr/>
        </p:nvGrpSpPr>
        <p:grpSpPr>
          <a:xfrm>
            <a:off x="8382203" y="3721655"/>
            <a:ext cx="2079609" cy="3998522"/>
            <a:chOff x="4894562" y="2455375"/>
            <a:chExt cx="2091935" cy="3998522"/>
          </a:xfrm>
        </p:grpSpPr>
        <p:pic>
          <p:nvPicPr>
            <p:cNvPr id="7" name="Google Shape;379;p33">
              <a:extLst>
                <a:ext uri="{FF2B5EF4-FFF2-40B4-BE49-F238E27FC236}">
                  <a16:creationId xmlns:a16="http://schemas.microsoft.com/office/drawing/2014/main" id="{8D3474FA-F689-8538-FEA6-4808E138830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4562" y="2455375"/>
              <a:ext cx="778750" cy="25848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380;p33">
              <a:extLst>
                <a:ext uri="{FF2B5EF4-FFF2-40B4-BE49-F238E27FC236}">
                  <a16:creationId xmlns:a16="http://schemas.microsoft.com/office/drawing/2014/main" id="{C9B3E836-215A-D2F3-8AC2-37A6E8091B0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63925" y="3097625"/>
              <a:ext cx="1122573" cy="33562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" name="Google Shape;996;p49">
            <a:extLst>
              <a:ext uri="{FF2B5EF4-FFF2-40B4-BE49-F238E27FC236}">
                <a16:creationId xmlns:a16="http://schemas.microsoft.com/office/drawing/2014/main" id="{BCA4CA3C-7D54-2D46-A3AC-F387E46012AC}"/>
              </a:ext>
            </a:extLst>
          </p:cNvPr>
          <p:cNvGrpSpPr/>
          <p:nvPr/>
        </p:nvGrpSpPr>
        <p:grpSpPr>
          <a:xfrm>
            <a:off x="373974" y="2791870"/>
            <a:ext cx="361789" cy="361843"/>
            <a:chOff x="4718884" y="2001224"/>
            <a:chExt cx="361789" cy="361843"/>
          </a:xfrm>
        </p:grpSpPr>
        <p:sp>
          <p:nvSpPr>
            <p:cNvPr id="48" name="Google Shape;997;p49">
              <a:extLst>
                <a:ext uri="{FF2B5EF4-FFF2-40B4-BE49-F238E27FC236}">
                  <a16:creationId xmlns:a16="http://schemas.microsoft.com/office/drawing/2014/main" id="{E6779175-FE2B-00CD-AFFD-E9C371D3FE2B}"/>
                </a:ext>
              </a:extLst>
            </p:cNvPr>
            <p:cNvSpPr/>
            <p:nvPr/>
          </p:nvSpPr>
          <p:spPr>
            <a:xfrm>
              <a:off x="4718884" y="2001224"/>
              <a:ext cx="361789" cy="361843"/>
            </a:xfrm>
            <a:custGeom>
              <a:avLst/>
              <a:gdLst/>
              <a:ahLst/>
              <a:cxnLst/>
              <a:rect l="l" t="t" r="r" b="b"/>
              <a:pathLst>
                <a:path w="13417" h="13419" extrusionOk="0">
                  <a:moveTo>
                    <a:pt x="6703" y="0"/>
                  </a:moveTo>
                  <a:cubicBezTo>
                    <a:pt x="2996" y="0"/>
                    <a:pt x="0" y="3010"/>
                    <a:pt x="0" y="6716"/>
                  </a:cubicBezTo>
                  <a:cubicBezTo>
                    <a:pt x="0" y="10410"/>
                    <a:pt x="2996" y="13419"/>
                    <a:pt x="6703" y="13419"/>
                  </a:cubicBezTo>
                  <a:cubicBezTo>
                    <a:pt x="10410" y="13419"/>
                    <a:pt x="13416" y="10410"/>
                    <a:pt x="13416" y="6716"/>
                  </a:cubicBezTo>
                  <a:cubicBezTo>
                    <a:pt x="13416" y="3010"/>
                    <a:pt x="10410" y="0"/>
                    <a:pt x="6703" y="0"/>
                  </a:cubicBezTo>
                  <a:close/>
                </a:path>
              </a:pathLst>
            </a:custGeom>
            <a:solidFill>
              <a:srgbClr val="FC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98;p49">
              <a:extLst>
                <a:ext uri="{FF2B5EF4-FFF2-40B4-BE49-F238E27FC236}">
                  <a16:creationId xmlns:a16="http://schemas.microsoft.com/office/drawing/2014/main" id="{F0EB871E-3E91-B128-F4C9-B5E71526A792}"/>
                </a:ext>
              </a:extLst>
            </p:cNvPr>
            <p:cNvSpPr/>
            <p:nvPr/>
          </p:nvSpPr>
          <p:spPr>
            <a:xfrm>
              <a:off x="4760141" y="2042858"/>
              <a:ext cx="278899" cy="278872"/>
            </a:xfrm>
            <a:custGeom>
              <a:avLst/>
              <a:gdLst/>
              <a:ahLst/>
              <a:cxnLst/>
              <a:rect l="l" t="t" r="r" b="b"/>
              <a:pathLst>
                <a:path w="10343" h="10342" extrusionOk="0">
                  <a:moveTo>
                    <a:pt x="5173" y="0"/>
                  </a:moveTo>
                  <a:cubicBezTo>
                    <a:pt x="2323" y="0"/>
                    <a:pt x="1" y="2309"/>
                    <a:pt x="1" y="5172"/>
                  </a:cubicBezTo>
                  <a:cubicBezTo>
                    <a:pt x="1" y="8022"/>
                    <a:pt x="2323" y="10342"/>
                    <a:pt x="5173" y="10342"/>
                  </a:cubicBezTo>
                  <a:cubicBezTo>
                    <a:pt x="8034" y="10342"/>
                    <a:pt x="10343" y="8022"/>
                    <a:pt x="10343" y="5172"/>
                  </a:cubicBezTo>
                  <a:cubicBezTo>
                    <a:pt x="10343" y="2309"/>
                    <a:pt x="8034" y="0"/>
                    <a:pt x="517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99;p49">
              <a:extLst>
                <a:ext uri="{FF2B5EF4-FFF2-40B4-BE49-F238E27FC236}">
                  <a16:creationId xmlns:a16="http://schemas.microsoft.com/office/drawing/2014/main" id="{A8C3D96A-46AF-01DA-B84B-A8350F519385}"/>
                </a:ext>
              </a:extLst>
            </p:cNvPr>
            <p:cNvSpPr/>
            <p:nvPr/>
          </p:nvSpPr>
          <p:spPr>
            <a:xfrm>
              <a:off x="4824884" y="2104311"/>
              <a:ext cx="148766" cy="155615"/>
            </a:xfrm>
            <a:custGeom>
              <a:avLst/>
              <a:gdLst/>
              <a:ahLst/>
              <a:cxnLst/>
              <a:rect l="l" t="t" r="r" b="b"/>
              <a:pathLst>
                <a:path w="5517" h="5771" extrusionOk="0">
                  <a:moveTo>
                    <a:pt x="1278" y="1"/>
                  </a:moveTo>
                  <a:cubicBezTo>
                    <a:pt x="1179" y="1"/>
                    <a:pt x="1080" y="37"/>
                    <a:pt x="1004" y="109"/>
                  </a:cubicBezTo>
                  <a:lnTo>
                    <a:pt x="168" y="876"/>
                  </a:lnTo>
                  <a:cubicBezTo>
                    <a:pt x="11" y="1022"/>
                    <a:pt x="1" y="1271"/>
                    <a:pt x="157" y="1428"/>
                  </a:cubicBezTo>
                  <a:lnTo>
                    <a:pt x="2456" y="3918"/>
                  </a:lnTo>
                  <a:cubicBezTo>
                    <a:pt x="2512" y="3975"/>
                    <a:pt x="2502" y="4053"/>
                    <a:pt x="2445" y="4110"/>
                  </a:cubicBezTo>
                  <a:lnTo>
                    <a:pt x="1858" y="4662"/>
                  </a:lnTo>
                  <a:cubicBezTo>
                    <a:pt x="1712" y="4786"/>
                    <a:pt x="1780" y="5021"/>
                    <a:pt x="1961" y="5056"/>
                  </a:cubicBezTo>
                  <a:lnTo>
                    <a:pt x="5216" y="5765"/>
                  </a:lnTo>
                  <a:cubicBezTo>
                    <a:pt x="5233" y="5769"/>
                    <a:pt x="5250" y="5770"/>
                    <a:pt x="5266" y="5770"/>
                  </a:cubicBezTo>
                  <a:cubicBezTo>
                    <a:pt x="5403" y="5770"/>
                    <a:pt x="5517" y="5647"/>
                    <a:pt x="5497" y="5505"/>
                  </a:cubicBezTo>
                  <a:lnTo>
                    <a:pt x="5046" y="2204"/>
                  </a:lnTo>
                  <a:cubicBezTo>
                    <a:pt x="5024" y="2085"/>
                    <a:pt x="4917" y="2004"/>
                    <a:pt x="4807" y="2004"/>
                  </a:cubicBezTo>
                  <a:cubicBezTo>
                    <a:pt x="4753" y="2004"/>
                    <a:pt x="4699" y="2024"/>
                    <a:pt x="4654" y="2069"/>
                  </a:cubicBezTo>
                  <a:lnTo>
                    <a:pt x="4056" y="2623"/>
                  </a:lnTo>
                  <a:cubicBezTo>
                    <a:pt x="4030" y="2643"/>
                    <a:pt x="3996" y="2654"/>
                    <a:pt x="3963" y="2654"/>
                  </a:cubicBezTo>
                  <a:cubicBezTo>
                    <a:pt x="3926" y="2654"/>
                    <a:pt x="3889" y="2640"/>
                    <a:pt x="3864" y="2610"/>
                  </a:cubicBezTo>
                  <a:lnTo>
                    <a:pt x="1566" y="122"/>
                  </a:lnTo>
                  <a:cubicBezTo>
                    <a:pt x="1486" y="41"/>
                    <a:pt x="1382" y="1"/>
                    <a:pt x="127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00;p49">
              <a:extLst>
                <a:ext uri="{FF2B5EF4-FFF2-40B4-BE49-F238E27FC236}">
                  <a16:creationId xmlns:a16="http://schemas.microsoft.com/office/drawing/2014/main" id="{6751CBC6-366D-0A94-88E0-30DE828FC517}"/>
                </a:ext>
              </a:extLst>
            </p:cNvPr>
            <p:cNvSpPr/>
            <p:nvPr/>
          </p:nvSpPr>
          <p:spPr>
            <a:xfrm>
              <a:off x="4824884" y="2104311"/>
              <a:ext cx="148766" cy="155615"/>
            </a:xfrm>
            <a:custGeom>
              <a:avLst/>
              <a:gdLst/>
              <a:ahLst/>
              <a:cxnLst/>
              <a:rect l="l" t="t" r="r" b="b"/>
              <a:pathLst>
                <a:path w="5517" h="5771" extrusionOk="0">
                  <a:moveTo>
                    <a:pt x="1278" y="1"/>
                  </a:moveTo>
                  <a:cubicBezTo>
                    <a:pt x="1179" y="1"/>
                    <a:pt x="1080" y="37"/>
                    <a:pt x="1004" y="109"/>
                  </a:cubicBezTo>
                  <a:lnTo>
                    <a:pt x="168" y="876"/>
                  </a:lnTo>
                  <a:cubicBezTo>
                    <a:pt x="11" y="1022"/>
                    <a:pt x="1" y="1271"/>
                    <a:pt x="157" y="1428"/>
                  </a:cubicBezTo>
                  <a:lnTo>
                    <a:pt x="2456" y="3918"/>
                  </a:lnTo>
                  <a:cubicBezTo>
                    <a:pt x="2512" y="3975"/>
                    <a:pt x="2502" y="4053"/>
                    <a:pt x="2445" y="4110"/>
                  </a:cubicBezTo>
                  <a:lnTo>
                    <a:pt x="1858" y="4662"/>
                  </a:lnTo>
                  <a:cubicBezTo>
                    <a:pt x="1712" y="4786"/>
                    <a:pt x="1780" y="5021"/>
                    <a:pt x="1961" y="5067"/>
                  </a:cubicBezTo>
                  <a:lnTo>
                    <a:pt x="5216" y="5765"/>
                  </a:lnTo>
                  <a:cubicBezTo>
                    <a:pt x="5233" y="5769"/>
                    <a:pt x="5250" y="5770"/>
                    <a:pt x="5266" y="5770"/>
                  </a:cubicBezTo>
                  <a:cubicBezTo>
                    <a:pt x="5403" y="5770"/>
                    <a:pt x="5517" y="5647"/>
                    <a:pt x="5497" y="5505"/>
                  </a:cubicBezTo>
                  <a:lnTo>
                    <a:pt x="5465" y="5259"/>
                  </a:lnTo>
                  <a:lnTo>
                    <a:pt x="3032" y="4729"/>
                  </a:lnTo>
                  <a:cubicBezTo>
                    <a:pt x="2850" y="4683"/>
                    <a:pt x="2783" y="4448"/>
                    <a:pt x="2929" y="4324"/>
                  </a:cubicBezTo>
                  <a:lnTo>
                    <a:pt x="3424" y="3861"/>
                  </a:lnTo>
                  <a:cubicBezTo>
                    <a:pt x="3526" y="3759"/>
                    <a:pt x="3537" y="3591"/>
                    <a:pt x="3437" y="3477"/>
                  </a:cubicBezTo>
                  <a:lnTo>
                    <a:pt x="1217" y="1090"/>
                  </a:lnTo>
                  <a:cubicBezTo>
                    <a:pt x="1071" y="933"/>
                    <a:pt x="1082" y="685"/>
                    <a:pt x="1239" y="539"/>
                  </a:cubicBezTo>
                  <a:lnTo>
                    <a:pt x="1623" y="190"/>
                  </a:lnTo>
                  <a:lnTo>
                    <a:pt x="1566" y="122"/>
                  </a:lnTo>
                  <a:cubicBezTo>
                    <a:pt x="1486" y="41"/>
                    <a:pt x="1382" y="1"/>
                    <a:pt x="127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048;p49">
            <a:extLst>
              <a:ext uri="{FF2B5EF4-FFF2-40B4-BE49-F238E27FC236}">
                <a16:creationId xmlns:a16="http://schemas.microsoft.com/office/drawing/2014/main" id="{A8B955F9-DC17-28F3-1BC4-A77CF16819F6}"/>
              </a:ext>
            </a:extLst>
          </p:cNvPr>
          <p:cNvGrpSpPr/>
          <p:nvPr/>
        </p:nvGrpSpPr>
        <p:grpSpPr>
          <a:xfrm>
            <a:off x="373974" y="1886727"/>
            <a:ext cx="361789" cy="361870"/>
            <a:chOff x="6361673" y="1439840"/>
            <a:chExt cx="361789" cy="361870"/>
          </a:xfrm>
        </p:grpSpPr>
        <p:sp>
          <p:nvSpPr>
            <p:cNvPr id="53" name="Google Shape;1049;p49">
              <a:extLst>
                <a:ext uri="{FF2B5EF4-FFF2-40B4-BE49-F238E27FC236}">
                  <a16:creationId xmlns:a16="http://schemas.microsoft.com/office/drawing/2014/main" id="{25072D1D-98A7-85AE-B433-12A243C1A035}"/>
                </a:ext>
              </a:extLst>
            </p:cNvPr>
            <p:cNvSpPr/>
            <p:nvPr/>
          </p:nvSpPr>
          <p:spPr>
            <a:xfrm>
              <a:off x="6361673" y="1439840"/>
              <a:ext cx="361789" cy="361870"/>
            </a:xfrm>
            <a:custGeom>
              <a:avLst/>
              <a:gdLst/>
              <a:ahLst/>
              <a:cxnLst/>
              <a:rect l="l" t="t" r="r" b="b"/>
              <a:pathLst>
                <a:path w="13417" h="13420" extrusionOk="0">
                  <a:moveTo>
                    <a:pt x="6714" y="1"/>
                  </a:moveTo>
                  <a:cubicBezTo>
                    <a:pt x="3007" y="1"/>
                    <a:pt x="1" y="2999"/>
                    <a:pt x="1" y="6703"/>
                  </a:cubicBezTo>
                  <a:cubicBezTo>
                    <a:pt x="1" y="10410"/>
                    <a:pt x="3007" y="13419"/>
                    <a:pt x="6714" y="13419"/>
                  </a:cubicBezTo>
                  <a:cubicBezTo>
                    <a:pt x="10421" y="13419"/>
                    <a:pt x="13417" y="10410"/>
                    <a:pt x="13417" y="6703"/>
                  </a:cubicBezTo>
                  <a:cubicBezTo>
                    <a:pt x="13417" y="2999"/>
                    <a:pt x="10421" y="1"/>
                    <a:pt x="6714" y="1"/>
                  </a:cubicBezTo>
                  <a:close/>
                </a:path>
              </a:pathLst>
            </a:custGeom>
            <a:solidFill>
              <a:srgbClr val="FC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50;p49">
              <a:extLst>
                <a:ext uri="{FF2B5EF4-FFF2-40B4-BE49-F238E27FC236}">
                  <a16:creationId xmlns:a16="http://schemas.microsoft.com/office/drawing/2014/main" id="{F505D801-E232-BFF7-B60B-6840922C7AA2}"/>
                </a:ext>
              </a:extLst>
            </p:cNvPr>
            <p:cNvSpPr/>
            <p:nvPr/>
          </p:nvSpPr>
          <p:spPr>
            <a:xfrm>
              <a:off x="6403307" y="1481177"/>
              <a:ext cx="278899" cy="278899"/>
            </a:xfrm>
            <a:custGeom>
              <a:avLst/>
              <a:gdLst/>
              <a:ahLst/>
              <a:cxnLst/>
              <a:rect l="l" t="t" r="r" b="b"/>
              <a:pathLst>
                <a:path w="10343" h="10343" extrusionOk="0">
                  <a:moveTo>
                    <a:pt x="5170" y="1"/>
                  </a:moveTo>
                  <a:cubicBezTo>
                    <a:pt x="2310" y="1"/>
                    <a:pt x="1" y="2321"/>
                    <a:pt x="1" y="5170"/>
                  </a:cubicBezTo>
                  <a:cubicBezTo>
                    <a:pt x="1" y="8034"/>
                    <a:pt x="2310" y="10343"/>
                    <a:pt x="5170" y="10343"/>
                  </a:cubicBezTo>
                  <a:cubicBezTo>
                    <a:pt x="8020" y="10343"/>
                    <a:pt x="10342" y="8034"/>
                    <a:pt x="10342" y="5170"/>
                  </a:cubicBezTo>
                  <a:cubicBezTo>
                    <a:pt x="10342" y="2321"/>
                    <a:pt x="8020" y="1"/>
                    <a:pt x="517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1;p49">
              <a:extLst>
                <a:ext uri="{FF2B5EF4-FFF2-40B4-BE49-F238E27FC236}">
                  <a16:creationId xmlns:a16="http://schemas.microsoft.com/office/drawing/2014/main" id="{F0B016BA-74C8-36CE-EF73-8092806F5755}"/>
                </a:ext>
              </a:extLst>
            </p:cNvPr>
            <p:cNvSpPr/>
            <p:nvPr/>
          </p:nvSpPr>
          <p:spPr>
            <a:xfrm>
              <a:off x="6447044" y="1563070"/>
              <a:ext cx="192287" cy="114979"/>
            </a:xfrm>
            <a:custGeom>
              <a:avLst/>
              <a:gdLst/>
              <a:ahLst/>
              <a:cxnLst/>
              <a:rect l="l" t="t" r="r" b="b"/>
              <a:pathLst>
                <a:path w="7131" h="4264" extrusionOk="0">
                  <a:moveTo>
                    <a:pt x="4149" y="1"/>
                  </a:moveTo>
                  <a:cubicBezTo>
                    <a:pt x="4028" y="1"/>
                    <a:pt x="3910" y="97"/>
                    <a:pt x="3910" y="230"/>
                  </a:cubicBezTo>
                  <a:lnTo>
                    <a:pt x="3910" y="838"/>
                  </a:lnTo>
                  <a:cubicBezTo>
                    <a:pt x="3910" y="917"/>
                    <a:pt x="3843" y="973"/>
                    <a:pt x="3775" y="973"/>
                  </a:cubicBezTo>
                  <a:lnTo>
                    <a:pt x="396" y="973"/>
                  </a:lnTo>
                  <a:cubicBezTo>
                    <a:pt x="179" y="973"/>
                    <a:pt x="1" y="1155"/>
                    <a:pt x="1" y="1368"/>
                  </a:cubicBezTo>
                  <a:lnTo>
                    <a:pt x="1" y="2496"/>
                  </a:lnTo>
                  <a:cubicBezTo>
                    <a:pt x="1" y="2720"/>
                    <a:pt x="179" y="2890"/>
                    <a:pt x="396" y="2890"/>
                  </a:cubicBezTo>
                  <a:lnTo>
                    <a:pt x="3775" y="2890"/>
                  </a:lnTo>
                  <a:cubicBezTo>
                    <a:pt x="3843" y="2890"/>
                    <a:pt x="3910" y="2958"/>
                    <a:pt x="3910" y="3026"/>
                  </a:cubicBezTo>
                  <a:lnTo>
                    <a:pt x="3910" y="4026"/>
                  </a:lnTo>
                  <a:cubicBezTo>
                    <a:pt x="3910" y="4165"/>
                    <a:pt x="4023" y="4263"/>
                    <a:pt x="4140" y="4263"/>
                  </a:cubicBezTo>
                  <a:cubicBezTo>
                    <a:pt x="4185" y="4263"/>
                    <a:pt x="4230" y="4249"/>
                    <a:pt x="4270" y="4218"/>
                  </a:cubicBezTo>
                  <a:lnTo>
                    <a:pt x="6995" y="2325"/>
                  </a:lnTo>
                  <a:cubicBezTo>
                    <a:pt x="7131" y="2236"/>
                    <a:pt x="7131" y="2033"/>
                    <a:pt x="6995" y="1944"/>
                  </a:cubicBezTo>
                  <a:lnTo>
                    <a:pt x="4270" y="38"/>
                  </a:lnTo>
                  <a:cubicBezTo>
                    <a:pt x="4232" y="12"/>
                    <a:pt x="4190" y="1"/>
                    <a:pt x="414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2;p49">
              <a:extLst>
                <a:ext uri="{FF2B5EF4-FFF2-40B4-BE49-F238E27FC236}">
                  <a16:creationId xmlns:a16="http://schemas.microsoft.com/office/drawing/2014/main" id="{32037098-6E45-A445-600A-65D3DBFE09E5}"/>
                </a:ext>
              </a:extLst>
            </p:cNvPr>
            <p:cNvSpPr/>
            <p:nvPr/>
          </p:nvSpPr>
          <p:spPr>
            <a:xfrm>
              <a:off x="6447044" y="1589307"/>
              <a:ext cx="192287" cy="89038"/>
            </a:xfrm>
            <a:custGeom>
              <a:avLst/>
              <a:gdLst/>
              <a:ahLst/>
              <a:cxnLst/>
              <a:rect l="l" t="t" r="r" b="b"/>
              <a:pathLst>
                <a:path w="7131" h="3302" extrusionOk="0">
                  <a:moveTo>
                    <a:pt x="396" y="0"/>
                  </a:moveTo>
                  <a:cubicBezTo>
                    <a:pt x="179" y="0"/>
                    <a:pt x="1" y="182"/>
                    <a:pt x="1" y="395"/>
                  </a:cubicBezTo>
                  <a:lnTo>
                    <a:pt x="1" y="1523"/>
                  </a:lnTo>
                  <a:cubicBezTo>
                    <a:pt x="1" y="1747"/>
                    <a:pt x="179" y="1917"/>
                    <a:pt x="396" y="1917"/>
                  </a:cubicBezTo>
                  <a:lnTo>
                    <a:pt x="3910" y="1917"/>
                  </a:lnTo>
                  <a:lnTo>
                    <a:pt x="3910" y="3066"/>
                  </a:lnTo>
                  <a:cubicBezTo>
                    <a:pt x="3910" y="3204"/>
                    <a:pt x="4023" y="3301"/>
                    <a:pt x="4140" y="3301"/>
                  </a:cubicBezTo>
                  <a:cubicBezTo>
                    <a:pt x="4185" y="3301"/>
                    <a:pt x="4230" y="3287"/>
                    <a:pt x="4270" y="3256"/>
                  </a:cubicBezTo>
                  <a:lnTo>
                    <a:pt x="6995" y="1352"/>
                  </a:lnTo>
                  <a:cubicBezTo>
                    <a:pt x="7131" y="1263"/>
                    <a:pt x="7131" y="1060"/>
                    <a:pt x="6995" y="971"/>
                  </a:cubicBezTo>
                  <a:lnTo>
                    <a:pt x="6793" y="822"/>
                  </a:lnTo>
                  <a:lnTo>
                    <a:pt x="4776" y="2231"/>
                  </a:lnTo>
                  <a:cubicBezTo>
                    <a:pt x="4733" y="2262"/>
                    <a:pt x="4685" y="2276"/>
                    <a:pt x="4639" y="2276"/>
                  </a:cubicBezTo>
                  <a:cubicBezTo>
                    <a:pt x="4518" y="2276"/>
                    <a:pt x="4405" y="2178"/>
                    <a:pt x="4405" y="2039"/>
                  </a:cubicBezTo>
                  <a:lnTo>
                    <a:pt x="4405" y="1160"/>
                  </a:lnTo>
                  <a:cubicBezTo>
                    <a:pt x="4405" y="1014"/>
                    <a:pt x="4281" y="890"/>
                    <a:pt x="4135" y="890"/>
                  </a:cubicBezTo>
                  <a:lnTo>
                    <a:pt x="890" y="890"/>
                  </a:lnTo>
                  <a:cubicBezTo>
                    <a:pt x="677" y="890"/>
                    <a:pt x="496" y="722"/>
                    <a:pt x="496" y="509"/>
                  </a:cubicBezTo>
                  <a:lnTo>
                    <a:pt x="49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24C9BA2-90E0-9FCA-1E0C-D64631194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643" y="0"/>
            <a:ext cx="1663357" cy="3908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>
            <a:spLocks noGrp="1"/>
          </p:cNvSpPr>
          <p:nvPr>
            <p:ph type="subTitle" idx="2"/>
          </p:nvPr>
        </p:nvSpPr>
        <p:spPr>
          <a:xfrm>
            <a:off x="714973" y="2488400"/>
            <a:ext cx="21804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DM Sans" pitchFamily="2" charset="0"/>
              </a:rPr>
              <a:t>In this </a:t>
            </a:r>
            <a:r>
              <a:rPr lang="en-US" b="1" i="0" dirty="0">
                <a:solidFill>
                  <a:srgbClr val="1F1F1F"/>
                </a:solidFill>
                <a:effectLst/>
                <a:latin typeface="DM Sans" pitchFamily="2" charset="0"/>
              </a:rPr>
              <a:t>era of self-driving vehicles,</a:t>
            </a:r>
            <a:r>
              <a:rPr lang="en-US" b="0" i="0" dirty="0">
                <a:solidFill>
                  <a:srgbClr val="1F1F1F"/>
                </a:solidFill>
                <a:effectLst/>
                <a:latin typeface="DM Sans" pitchFamily="2" charset="0"/>
              </a:rPr>
              <a:t> calls for automatic detection and recognition of traffic signs cannot be overstated. This ppt presents a deep-learning-based autonomous scheme for cognizance of traffic signs in India.</a:t>
            </a:r>
            <a:endParaRPr dirty="0">
              <a:latin typeface="DM Sans" pitchFamily="2" charset="0"/>
            </a:endParaRPr>
          </a:p>
        </p:txBody>
      </p:sp>
      <p:sp>
        <p:nvSpPr>
          <p:cNvPr id="409" name="Google Shape;409;p35"/>
          <p:cNvSpPr txBox="1">
            <a:spLocks noGrp="1"/>
          </p:cNvSpPr>
          <p:nvPr>
            <p:ph type="subTitle" idx="3"/>
          </p:nvPr>
        </p:nvSpPr>
        <p:spPr>
          <a:xfrm>
            <a:off x="3481800" y="2488400"/>
            <a:ext cx="21804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DM Sans" pitchFamily="2" charset="0"/>
              </a:rPr>
              <a:t>The automatic traffic sign detection and recognition was </a:t>
            </a:r>
            <a:r>
              <a:rPr lang="en-US" b="1" i="0" dirty="0">
                <a:solidFill>
                  <a:srgbClr val="1F1F1F"/>
                </a:solidFill>
                <a:effectLst/>
                <a:latin typeface="DM Sans" pitchFamily="2" charset="0"/>
              </a:rPr>
              <a:t>conceived on a Convolutional Neural Network (CNN)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1F1F1F"/>
                </a:solidFill>
                <a:effectLst/>
                <a:latin typeface="DM Sans" pitchFamily="2" charset="0"/>
              </a:rPr>
              <a:t>based end-to-end learning. </a:t>
            </a:r>
            <a:endParaRPr lang="en-US" b="1" dirty="0">
              <a:latin typeface="DM Sans" pitchFamily="2" charset="0"/>
            </a:endParaRPr>
          </a:p>
        </p:txBody>
      </p:sp>
      <p:sp>
        <p:nvSpPr>
          <p:cNvPr id="410" name="Google Shape;410;p35"/>
          <p:cNvSpPr txBox="1">
            <a:spLocks noGrp="1"/>
          </p:cNvSpPr>
          <p:nvPr>
            <p:ph type="subTitle" idx="4"/>
          </p:nvPr>
        </p:nvSpPr>
        <p:spPr>
          <a:xfrm>
            <a:off x="6248627" y="2488400"/>
            <a:ext cx="21804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DM Sans" pitchFamily="2" charset="0"/>
              </a:rPr>
              <a:t>The prime objective of this project is to </a:t>
            </a:r>
            <a:r>
              <a:rPr lang="en-US" b="1" i="0" dirty="0">
                <a:solidFill>
                  <a:srgbClr val="1F1F1F"/>
                </a:solidFill>
                <a:effectLst/>
                <a:latin typeface="DM Sans" pitchFamily="2" charset="0"/>
              </a:rPr>
              <a:t>identify measures that minimize traffic </a:t>
            </a:r>
            <a:r>
              <a:rPr lang="en-IN" b="1" i="0" dirty="0">
                <a:solidFill>
                  <a:srgbClr val="1F1F1F"/>
                </a:solidFill>
                <a:effectLst/>
                <a:latin typeface="DM Sans" pitchFamily="2" charset="0"/>
              </a:rPr>
              <a:t>accident</a:t>
            </a:r>
            <a:r>
              <a:rPr lang="en-US" b="0" i="0" dirty="0">
                <a:solidFill>
                  <a:srgbClr val="1F1F1F"/>
                </a:solidFill>
                <a:effectLst/>
                <a:latin typeface="DM Sans" pitchFamily="2" charset="0"/>
              </a:rPr>
              <a:t>.</a:t>
            </a:r>
            <a:endParaRPr dirty="0">
              <a:latin typeface="DM Sans" pitchFamily="2" charset="0"/>
            </a:endParaRPr>
          </a:p>
        </p:txBody>
      </p:sp>
      <p:grpSp>
        <p:nvGrpSpPr>
          <p:cNvPr id="411" name="Google Shape;411;p35"/>
          <p:cNvGrpSpPr/>
          <p:nvPr/>
        </p:nvGrpSpPr>
        <p:grpSpPr>
          <a:xfrm>
            <a:off x="7124500" y="2101462"/>
            <a:ext cx="362733" cy="361816"/>
            <a:chOff x="1536529" y="3238675"/>
            <a:chExt cx="362733" cy="361816"/>
          </a:xfrm>
        </p:grpSpPr>
        <p:sp>
          <p:nvSpPr>
            <p:cNvPr id="412" name="Google Shape;412;p35"/>
            <p:cNvSpPr/>
            <p:nvPr/>
          </p:nvSpPr>
          <p:spPr>
            <a:xfrm>
              <a:off x="1536529" y="3238675"/>
              <a:ext cx="362733" cy="361816"/>
            </a:xfrm>
            <a:custGeom>
              <a:avLst/>
              <a:gdLst/>
              <a:ahLst/>
              <a:cxnLst/>
              <a:rect l="l" t="t" r="r" b="b"/>
              <a:pathLst>
                <a:path w="13452" h="13418" extrusionOk="0">
                  <a:moveTo>
                    <a:pt x="6724" y="0"/>
                  </a:moveTo>
                  <a:cubicBezTo>
                    <a:pt x="6676" y="0"/>
                    <a:pt x="6628" y="17"/>
                    <a:pt x="6589" y="51"/>
                  </a:cubicBezTo>
                  <a:lnTo>
                    <a:pt x="68" y="6572"/>
                  </a:lnTo>
                  <a:cubicBezTo>
                    <a:pt x="0" y="6653"/>
                    <a:pt x="0" y="6764"/>
                    <a:pt x="68" y="6843"/>
                  </a:cubicBezTo>
                  <a:lnTo>
                    <a:pt x="6589" y="13367"/>
                  </a:lnTo>
                  <a:cubicBezTo>
                    <a:pt x="6628" y="13401"/>
                    <a:pt x="6676" y="13417"/>
                    <a:pt x="6724" y="13417"/>
                  </a:cubicBezTo>
                  <a:cubicBezTo>
                    <a:pt x="6772" y="13417"/>
                    <a:pt x="6820" y="13401"/>
                    <a:pt x="6860" y="13367"/>
                  </a:cubicBezTo>
                  <a:lnTo>
                    <a:pt x="13384" y="6843"/>
                  </a:lnTo>
                  <a:cubicBezTo>
                    <a:pt x="13451" y="6764"/>
                    <a:pt x="13451" y="6653"/>
                    <a:pt x="13384" y="6572"/>
                  </a:cubicBezTo>
                  <a:lnTo>
                    <a:pt x="6860" y="51"/>
                  </a:lnTo>
                  <a:cubicBezTo>
                    <a:pt x="6820" y="17"/>
                    <a:pt x="6772" y="0"/>
                    <a:pt x="6724" y="0"/>
                  </a:cubicBezTo>
                  <a:close/>
                </a:path>
              </a:pathLst>
            </a:custGeom>
            <a:solidFill>
              <a:srgbClr val="FFC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1630637" y="3332702"/>
              <a:ext cx="174706" cy="173762"/>
            </a:xfrm>
            <a:custGeom>
              <a:avLst/>
              <a:gdLst/>
              <a:ahLst/>
              <a:cxnLst/>
              <a:rect l="l" t="t" r="r" b="b"/>
              <a:pathLst>
                <a:path w="6479" h="6444" extrusionOk="0">
                  <a:moveTo>
                    <a:pt x="2750" y="0"/>
                  </a:moveTo>
                  <a:cubicBezTo>
                    <a:pt x="2569" y="0"/>
                    <a:pt x="2412" y="146"/>
                    <a:pt x="2412" y="327"/>
                  </a:cubicBezTo>
                  <a:lnTo>
                    <a:pt x="2412" y="2274"/>
                  </a:lnTo>
                  <a:cubicBezTo>
                    <a:pt x="2412" y="2342"/>
                    <a:pt x="2356" y="2409"/>
                    <a:pt x="2277" y="2409"/>
                  </a:cubicBezTo>
                  <a:lnTo>
                    <a:pt x="339" y="2409"/>
                  </a:lnTo>
                  <a:cubicBezTo>
                    <a:pt x="160" y="2409"/>
                    <a:pt x="1" y="2558"/>
                    <a:pt x="1" y="2736"/>
                  </a:cubicBezTo>
                  <a:lnTo>
                    <a:pt x="1" y="3694"/>
                  </a:lnTo>
                  <a:cubicBezTo>
                    <a:pt x="1" y="3886"/>
                    <a:pt x="160" y="4032"/>
                    <a:pt x="339" y="4032"/>
                  </a:cubicBezTo>
                  <a:lnTo>
                    <a:pt x="2277" y="4032"/>
                  </a:lnTo>
                  <a:cubicBezTo>
                    <a:pt x="2356" y="4032"/>
                    <a:pt x="2412" y="4088"/>
                    <a:pt x="2412" y="4167"/>
                  </a:cubicBezTo>
                  <a:lnTo>
                    <a:pt x="2412" y="6105"/>
                  </a:lnTo>
                  <a:cubicBezTo>
                    <a:pt x="2412" y="6297"/>
                    <a:pt x="2569" y="6443"/>
                    <a:pt x="2750" y="6443"/>
                  </a:cubicBezTo>
                  <a:lnTo>
                    <a:pt x="3729" y="6443"/>
                  </a:lnTo>
                  <a:cubicBezTo>
                    <a:pt x="3921" y="6443"/>
                    <a:pt x="4067" y="6297"/>
                    <a:pt x="4067" y="6105"/>
                  </a:cubicBezTo>
                  <a:lnTo>
                    <a:pt x="4067" y="4167"/>
                  </a:lnTo>
                  <a:cubicBezTo>
                    <a:pt x="4067" y="4088"/>
                    <a:pt x="4124" y="4032"/>
                    <a:pt x="4202" y="4032"/>
                  </a:cubicBezTo>
                  <a:lnTo>
                    <a:pt x="6141" y="4032"/>
                  </a:lnTo>
                  <a:cubicBezTo>
                    <a:pt x="6333" y="4032"/>
                    <a:pt x="6479" y="3886"/>
                    <a:pt x="6479" y="3694"/>
                  </a:cubicBezTo>
                  <a:lnTo>
                    <a:pt x="6479" y="2736"/>
                  </a:lnTo>
                  <a:cubicBezTo>
                    <a:pt x="6479" y="2558"/>
                    <a:pt x="6333" y="2409"/>
                    <a:pt x="6141" y="2409"/>
                  </a:cubicBezTo>
                  <a:lnTo>
                    <a:pt x="4181" y="2409"/>
                  </a:lnTo>
                  <a:cubicBezTo>
                    <a:pt x="4102" y="2409"/>
                    <a:pt x="4046" y="2342"/>
                    <a:pt x="4046" y="2274"/>
                  </a:cubicBezTo>
                  <a:lnTo>
                    <a:pt x="4046" y="327"/>
                  </a:lnTo>
                  <a:cubicBezTo>
                    <a:pt x="4046" y="146"/>
                    <a:pt x="3889" y="0"/>
                    <a:pt x="37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695676" y="3332702"/>
              <a:ext cx="109667" cy="108723"/>
            </a:xfrm>
            <a:custGeom>
              <a:avLst/>
              <a:gdLst/>
              <a:ahLst/>
              <a:cxnLst/>
              <a:rect l="l" t="t" r="r" b="b"/>
              <a:pathLst>
                <a:path w="4067" h="4032" extrusionOk="0">
                  <a:moveTo>
                    <a:pt x="338" y="0"/>
                  </a:moveTo>
                  <a:cubicBezTo>
                    <a:pt x="157" y="0"/>
                    <a:pt x="0" y="146"/>
                    <a:pt x="0" y="327"/>
                  </a:cubicBezTo>
                  <a:lnTo>
                    <a:pt x="0" y="676"/>
                  </a:lnTo>
                  <a:lnTo>
                    <a:pt x="766" y="676"/>
                  </a:lnTo>
                  <a:cubicBezTo>
                    <a:pt x="958" y="676"/>
                    <a:pt x="1104" y="833"/>
                    <a:pt x="1104" y="1014"/>
                  </a:cubicBezTo>
                  <a:lnTo>
                    <a:pt x="1104" y="2850"/>
                  </a:lnTo>
                  <a:cubicBezTo>
                    <a:pt x="1104" y="2996"/>
                    <a:pt x="1228" y="3120"/>
                    <a:pt x="1374" y="3120"/>
                  </a:cubicBezTo>
                  <a:lnTo>
                    <a:pt x="3177" y="3120"/>
                  </a:lnTo>
                  <a:cubicBezTo>
                    <a:pt x="3369" y="3120"/>
                    <a:pt x="3515" y="3266"/>
                    <a:pt x="3515" y="3448"/>
                  </a:cubicBezTo>
                  <a:lnTo>
                    <a:pt x="3515" y="4032"/>
                  </a:lnTo>
                  <a:lnTo>
                    <a:pt x="3729" y="4032"/>
                  </a:lnTo>
                  <a:cubicBezTo>
                    <a:pt x="3921" y="4032"/>
                    <a:pt x="4067" y="3886"/>
                    <a:pt x="4067" y="3694"/>
                  </a:cubicBezTo>
                  <a:lnTo>
                    <a:pt x="4067" y="2736"/>
                  </a:lnTo>
                  <a:cubicBezTo>
                    <a:pt x="4067" y="2558"/>
                    <a:pt x="3921" y="2409"/>
                    <a:pt x="3729" y="2409"/>
                  </a:cubicBezTo>
                  <a:lnTo>
                    <a:pt x="1790" y="2409"/>
                  </a:lnTo>
                  <a:cubicBezTo>
                    <a:pt x="1712" y="2409"/>
                    <a:pt x="1655" y="2342"/>
                    <a:pt x="1655" y="2274"/>
                  </a:cubicBezTo>
                  <a:lnTo>
                    <a:pt x="1655" y="327"/>
                  </a:lnTo>
                  <a:cubicBezTo>
                    <a:pt x="1655" y="146"/>
                    <a:pt x="1509" y="0"/>
                    <a:pt x="131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5"/>
          <p:cNvGrpSpPr/>
          <p:nvPr/>
        </p:nvGrpSpPr>
        <p:grpSpPr>
          <a:xfrm>
            <a:off x="4376348" y="2127510"/>
            <a:ext cx="372791" cy="309666"/>
            <a:chOff x="1520997" y="2661516"/>
            <a:chExt cx="372791" cy="309666"/>
          </a:xfrm>
        </p:grpSpPr>
        <p:sp>
          <p:nvSpPr>
            <p:cNvPr id="416" name="Google Shape;416;p35"/>
            <p:cNvSpPr/>
            <p:nvPr/>
          </p:nvSpPr>
          <p:spPr>
            <a:xfrm>
              <a:off x="1520997" y="2661516"/>
              <a:ext cx="372791" cy="309666"/>
            </a:xfrm>
            <a:custGeom>
              <a:avLst/>
              <a:gdLst/>
              <a:ahLst/>
              <a:cxnLst/>
              <a:rect l="l" t="t" r="r" b="b"/>
              <a:pathLst>
                <a:path w="13825" h="11484" extrusionOk="0">
                  <a:moveTo>
                    <a:pt x="6914" y="0"/>
                  </a:moveTo>
                  <a:cubicBezTo>
                    <a:pt x="6647" y="0"/>
                    <a:pt x="6382" y="129"/>
                    <a:pt x="6230" y="388"/>
                  </a:cubicBezTo>
                  <a:lnTo>
                    <a:pt x="317" y="10280"/>
                  </a:lnTo>
                  <a:cubicBezTo>
                    <a:pt x="0" y="10808"/>
                    <a:pt x="384" y="11484"/>
                    <a:pt x="1014" y="11484"/>
                  </a:cubicBezTo>
                  <a:lnTo>
                    <a:pt x="12821" y="11484"/>
                  </a:lnTo>
                  <a:cubicBezTo>
                    <a:pt x="13441" y="11484"/>
                    <a:pt x="13825" y="10808"/>
                    <a:pt x="13508" y="10280"/>
                  </a:cubicBezTo>
                  <a:lnTo>
                    <a:pt x="7606" y="388"/>
                  </a:lnTo>
                  <a:cubicBezTo>
                    <a:pt x="7448" y="129"/>
                    <a:pt x="7180" y="0"/>
                    <a:pt x="6914" y="0"/>
                  </a:cubicBezTo>
                  <a:close/>
                </a:path>
              </a:pathLst>
            </a:custGeom>
            <a:solidFill>
              <a:srgbClr val="FC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596661" y="2739013"/>
              <a:ext cx="221733" cy="184198"/>
            </a:xfrm>
            <a:custGeom>
              <a:avLst/>
              <a:gdLst/>
              <a:ahLst/>
              <a:cxnLst/>
              <a:rect l="l" t="t" r="r" b="b"/>
              <a:pathLst>
                <a:path w="8223" h="6831" extrusionOk="0">
                  <a:moveTo>
                    <a:pt x="4110" y="1"/>
                  </a:moveTo>
                  <a:cubicBezTo>
                    <a:pt x="3951" y="1"/>
                    <a:pt x="3790" y="77"/>
                    <a:pt x="3694" y="228"/>
                  </a:cubicBezTo>
                  <a:lnTo>
                    <a:pt x="179" y="6109"/>
                  </a:lnTo>
                  <a:cubicBezTo>
                    <a:pt x="1" y="6425"/>
                    <a:pt x="225" y="6831"/>
                    <a:pt x="596" y="6831"/>
                  </a:cubicBezTo>
                  <a:lnTo>
                    <a:pt x="7625" y="6831"/>
                  </a:lnTo>
                  <a:cubicBezTo>
                    <a:pt x="7988" y="6831"/>
                    <a:pt x="8223" y="6425"/>
                    <a:pt x="8031" y="6109"/>
                  </a:cubicBezTo>
                  <a:lnTo>
                    <a:pt x="4516" y="228"/>
                  </a:lnTo>
                  <a:cubicBezTo>
                    <a:pt x="4427" y="77"/>
                    <a:pt x="4269" y="1"/>
                    <a:pt x="411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624596" y="2865803"/>
              <a:ext cx="165889" cy="41310"/>
            </a:xfrm>
            <a:custGeom>
              <a:avLst/>
              <a:gdLst/>
              <a:ahLst/>
              <a:cxnLst/>
              <a:rect l="l" t="t" r="r" b="b"/>
              <a:pathLst>
                <a:path w="6152" h="1532" extrusionOk="0">
                  <a:moveTo>
                    <a:pt x="3074" y="1"/>
                  </a:moveTo>
                  <a:cubicBezTo>
                    <a:pt x="2231" y="1"/>
                    <a:pt x="1520" y="393"/>
                    <a:pt x="1317" y="923"/>
                  </a:cubicBezTo>
                  <a:lnTo>
                    <a:pt x="292" y="923"/>
                  </a:lnTo>
                  <a:cubicBezTo>
                    <a:pt x="125" y="923"/>
                    <a:pt x="0" y="1058"/>
                    <a:pt x="0" y="1228"/>
                  </a:cubicBezTo>
                  <a:cubicBezTo>
                    <a:pt x="0" y="1396"/>
                    <a:pt x="125" y="1531"/>
                    <a:pt x="292" y="1531"/>
                  </a:cubicBezTo>
                  <a:lnTo>
                    <a:pt x="5846" y="1531"/>
                  </a:lnTo>
                  <a:cubicBezTo>
                    <a:pt x="6016" y="1531"/>
                    <a:pt x="6151" y="1396"/>
                    <a:pt x="6151" y="1228"/>
                  </a:cubicBezTo>
                  <a:cubicBezTo>
                    <a:pt x="6151" y="1058"/>
                    <a:pt x="6016" y="923"/>
                    <a:pt x="5846" y="923"/>
                  </a:cubicBezTo>
                  <a:lnTo>
                    <a:pt x="4821" y="923"/>
                  </a:lnTo>
                  <a:cubicBezTo>
                    <a:pt x="4618" y="393"/>
                    <a:pt x="3910" y="1"/>
                    <a:pt x="307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1666797" y="2866396"/>
              <a:ext cx="123688" cy="40717"/>
            </a:xfrm>
            <a:custGeom>
              <a:avLst/>
              <a:gdLst/>
              <a:ahLst/>
              <a:cxnLst/>
              <a:rect l="l" t="t" r="r" b="b"/>
              <a:pathLst>
                <a:path w="4587" h="1510" extrusionOk="0">
                  <a:moveTo>
                    <a:pt x="1509" y="0"/>
                  </a:moveTo>
                  <a:cubicBezTo>
                    <a:pt x="880" y="0"/>
                    <a:pt x="317" y="214"/>
                    <a:pt x="1" y="541"/>
                  </a:cubicBezTo>
                  <a:cubicBezTo>
                    <a:pt x="282" y="417"/>
                    <a:pt x="631" y="338"/>
                    <a:pt x="1004" y="338"/>
                  </a:cubicBezTo>
                  <a:cubicBezTo>
                    <a:pt x="1769" y="338"/>
                    <a:pt x="2423" y="665"/>
                    <a:pt x="2683" y="1114"/>
                  </a:cubicBezTo>
                  <a:cubicBezTo>
                    <a:pt x="2740" y="1195"/>
                    <a:pt x="2829" y="1239"/>
                    <a:pt x="2918" y="1239"/>
                  </a:cubicBezTo>
                  <a:lnTo>
                    <a:pt x="3775" y="1239"/>
                  </a:lnTo>
                  <a:cubicBezTo>
                    <a:pt x="3864" y="1239"/>
                    <a:pt x="3943" y="1285"/>
                    <a:pt x="4000" y="1341"/>
                  </a:cubicBezTo>
                  <a:cubicBezTo>
                    <a:pt x="4046" y="1385"/>
                    <a:pt x="4067" y="1441"/>
                    <a:pt x="4078" y="1509"/>
                  </a:cubicBezTo>
                  <a:lnTo>
                    <a:pt x="4281" y="1509"/>
                  </a:lnTo>
                  <a:cubicBezTo>
                    <a:pt x="4451" y="1509"/>
                    <a:pt x="4586" y="1374"/>
                    <a:pt x="4586" y="1206"/>
                  </a:cubicBezTo>
                  <a:cubicBezTo>
                    <a:pt x="4586" y="1128"/>
                    <a:pt x="4551" y="1047"/>
                    <a:pt x="4497" y="993"/>
                  </a:cubicBezTo>
                  <a:cubicBezTo>
                    <a:pt x="4440" y="936"/>
                    <a:pt x="4373" y="901"/>
                    <a:pt x="4281" y="901"/>
                  </a:cubicBezTo>
                  <a:lnTo>
                    <a:pt x="3256" y="901"/>
                  </a:lnTo>
                  <a:cubicBezTo>
                    <a:pt x="3053" y="384"/>
                    <a:pt x="2345" y="0"/>
                    <a:pt x="150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5"/>
          <p:cNvGrpSpPr/>
          <p:nvPr/>
        </p:nvGrpSpPr>
        <p:grpSpPr>
          <a:xfrm>
            <a:off x="1624725" y="2101408"/>
            <a:ext cx="361789" cy="361870"/>
            <a:chOff x="3169610" y="2635495"/>
            <a:chExt cx="361789" cy="361870"/>
          </a:xfrm>
        </p:grpSpPr>
        <p:sp>
          <p:nvSpPr>
            <p:cNvPr id="421" name="Google Shape;421;p35"/>
            <p:cNvSpPr/>
            <p:nvPr/>
          </p:nvSpPr>
          <p:spPr>
            <a:xfrm>
              <a:off x="3169610" y="2635495"/>
              <a:ext cx="361789" cy="361870"/>
            </a:xfrm>
            <a:custGeom>
              <a:avLst/>
              <a:gdLst/>
              <a:ahLst/>
              <a:cxnLst/>
              <a:rect l="l" t="t" r="r" b="b"/>
              <a:pathLst>
                <a:path w="13417" h="13420" extrusionOk="0">
                  <a:moveTo>
                    <a:pt x="6704" y="1"/>
                  </a:moveTo>
                  <a:cubicBezTo>
                    <a:pt x="2997" y="1"/>
                    <a:pt x="1" y="3010"/>
                    <a:pt x="1" y="6717"/>
                  </a:cubicBezTo>
                  <a:cubicBezTo>
                    <a:pt x="1" y="10410"/>
                    <a:pt x="2997" y="13419"/>
                    <a:pt x="6704" y="13419"/>
                  </a:cubicBezTo>
                  <a:cubicBezTo>
                    <a:pt x="10410" y="13419"/>
                    <a:pt x="13417" y="10410"/>
                    <a:pt x="13417" y="6717"/>
                  </a:cubicBezTo>
                  <a:cubicBezTo>
                    <a:pt x="13417" y="3010"/>
                    <a:pt x="10410" y="1"/>
                    <a:pt x="6704" y="1"/>
                  </a:cubicBezTo>
                  <a:close/>
                </a:path>
              </a:pathLst>
            </a:custGeom>
            <a:solidFill>
              <a:srgbClr val="FC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3210893" y="2677129"/>
              <a:ext cx="278899" cy="278899"/>
            </a:xfrm>
            <a:custGeom>
              <a:avLst/>
              <a:gdLst/>
              <a:ahLst/>
              <a:cxnLst/>
              <a:rect l="l" t="t" r="r" b="b"/>
              <a:pathLst>
                <a:path w="10343" h="10343" extrusionOk="0">
                  <a:moveTo>
                    <a:pt x="5173" y="1"/>
                  </a:moveTo>
                  <a:cubicBezTo>
                    <a:pt x="2323" y="1"/>
                    <a:pt x="0" y="2310"/>
                    <a:pt x="0" y="5173"/>
                  </a:cubicBezTo>
                  <a:cubicBezTo>
                    <a:pt x="0" y="8022"/>
                    <a:pt x="2323" y="10342"/>
                    <a:pt x="5173" y="10342"/>
                  </a:cubicBezTo>
                  <a:cubicBezTo>
                    <a:pt x="8033" y="10342"/>
                    <a:pt x="10342" y="8022"/>
                    <a:pt x="10342" y="5173"/>
                  </a:cubicBezTo>
                  <a:cubicBezTo>
                    <a:pt x="10342" y="2310"/>
                    <a:pt x="8033" y="1"/>
                    <a:pt x="5173" y="1"/>
                  </a:cubicBezTo>
                  <a:close/>
                </a:path>
              </a:pathLst>
            </a:custGeom>
            <a:solidFill>
              <a:srgbClr val="2E5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3206363" y="2672976"/>
              <a:ext cx="288013" cy="287015"/>
            </a:xfrm>
            <a:custGeom>
              <a:avLst/>
              <a:gdLst/>
              <a:ahLst/>
              <a:cxnLst/>
              <a:rect l="l" t="t" r="r" b="b"/>
              <a:pathLst>
                <a:path w="10681" h="10644" extrusionOk="0">
                  <a:moveTo>
                    <a:pt x="1317" y="0"/>
                  </a:moveTo>
                  <a:cubicBezTo>
                    <a:pt x="1282" y="0"/>
                    <a:pt x="1246" y="14"/>
                    <a:pt x="1217" y="41"/>
                  </a:cubicBezTo>
                  <a:lnTo>
                    <a:pt x="68" y="1214"/>
                  </a:lnTo>
                  <a:cubicBezTo>
                    <a:pt x="11" y="1258"/>
                    <a:pt x="11" y="1350"/>
                    <a:pt x="68" y="1406"/>
                  </a:cubicBezTo>
                  <a:lnTo>
                    <a:pt x="3886" y="5224"/>
                  </a:lnTo>
                  <a:cubicBezTo>
                    <a:pt x="3943" y="5281"/>
                    <a:pt x="3943" y="5370"/>
                    <a:pt x="3886" y="5416"/>
                  </a:cubicBezTo>
                  <a:lnTo>
                    <a:pt x="57" y="9258"/>
                  </a:lnTo>
                  <a:cubicBezTo>
                    <a:pt x="1" y="9301"/>
                    <a:pt x="1" y="9382"/>
                    <a:pt x="44" y="9436"/>
                  </a:cubicBezTo>
                  <a:cubicBezTo>
                    <a:pt x="395" y="9877"/>
                    <a:pt x="787" y="10272"/>
                    <a:pt x="1239" y="10621"/>
                  </a:cubicBezTo>
                  <a:cubicBezTo>
                    <a:pt x="1265" y="10636"/>
                    <a:pt x="1294" y="10644"/>
                    <a:pt x="1323" y="10644"/>
                  </a:cubicBezTo>
                  <a:cubicBezTo>
                    <a:pt x="1356" y="10644"/>
                    <a:pt x="1390" y="10633"/>
                    <a:pt x="1420" y="10610"/>
                  </a:cubicBezTo>
                  <a:lnTo>
                    <a:pt x="5249" y="6779"/>
                  </a:lnTo>
                  <a:cubicBezTo>
                    <a:pt x="5272" y="6750"/>
                    <a:pt x="5305" y="6736"/>
                    <a:pt x="5341" y="6736"/>
                  </a:cubicBezTo>
                  <a:cubicBezTo>
                    <a:pt x="5376" y="6736"/>
                    <a:pt x="5412" y="6750"/>
                    <a:pt x="5441" y="6779"/>
                  </a:cubicBezTo>
                  <a:lnTo>
                    <a:pt x="9272" y="10610"/>
                  </a:lnTo>
                  <a:cubicBezTo>
                    <a:pt x="9296" y="10633"/>
                    <a:pt x="9330" y="10644"/>
                    <a:pt x="9363" y="10644"/>
                  </a:cubicBezTo>
                  <a:cubicBezTo>
                    <a:pt x="9392" y="10644"/>
                    <a:pt x="9419" y="10636"/>
                    <a:pt x="9439" y="10621"/>
                  </a:cubicBezTo>
                  <a:cubicBezTo>
                    <a:pt x="9891" y="10272"/>
                    <a:pt x="10296" y="9877"/>
                    <a:pt x="10634" y="9436"/>
                  </a:cubicBezTo>
                  <a:cubicBezTo>
                    <a:pt x="10680" y="9382"/>
                    <a:pt x="10680" y="9301"/>
                    <a:pt x="10634" y="9258"/>
                  </a:cubicBezTo>
                  <a:lnTo>
                    <a:pt x="6792" y="5416"/>
                  </a:lnTo>
                  <a:cubicBezTo>
                    <a:pt x="6736" y="5370"/>
                    <a:pt x="6736" y="5281"/>
                    <a:pt x="6792" y="5224"/>
                  </a:cubicBezTo>
                  <a:lnTo>
                    <a:pt x="10624" y="1406"/>
                  </a:lnTo>
                  <a:cubicBezTo>
                    <a:pt x="10670" y="1350"/>
                    <a:pt x="10670" y="1258"/>
                    <a:pt x="10624" y="1214"/>
                  </a:cubicBezTo>
                  <a:lnTo>
                    <a:pt x="9464" y="41"/>
                  </a:lnTo>
                  <a:cubicBezTo>
                    <a:pt x="9435" y="14"/>
                    <a:pt x="9402" y="0"/>
                    <a:pt x="9368" y="0"/>
                  </a:cubicBezTo>
                  <a:cubicBezTo>
                    <a:pt x="9334" y="0"/>
                    <a:pt x="9300" y="14"/>
                    <a:pt x="9272" y="41"/>
                  </a:cubicBezTo>
                  <a:lnTo>
                    <a:pt x="5441" y="3872"/>
                  </a:lnTo>
                  <a:cubicBezTo>
                    <a:pt x="5412" y="3901"/>
                    <a:pt x="5376" y="3915"/>
                    <a:pt x="5341" y="3915"/>
                  </a:cubicBezTo>
                  <a:cubicBezTo>
                    <a:pt x="5305" y="3915"/>
                    <a:pt x="5272" y="3901"/>
                    <a:pt x="5249" y="3872"/>
                  </a:cubicBezTo>
                  <a:lnTo>
                    <a:pt x="1409" y="41"/>
                  </a:lnTo>
                  <a:cubicBezTo>
                    <a:pt x="1386" y="14"/>
                    <a:pt x="1353" y="0"/>
                    <a:pt x="1317" y="0"/>
                  </a:cubicBezTo>
                  <a:close/>
                </a:path>
              </a:pathLst>
            </a:custGeom>
            <a:solidFill>
              <a:srgbClr val="FC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70;p33">
            <a:extLst>
              <a:ext uri="{FF2B5EF4-FFF2-40B4-BE49-F238E27FC236}">
                <a16:creationId xmlns:a16="http://schemas.microsoft.com/office/drawing/2014/main" id="{653EEC62-9A55-65C9-328F-A41476D33D58}"/>
              </a:ext>
            </a:extLst>
          </p:cNvPr>
          <p:cNvSpPr txBox="1">
            <a:spLocks/>
          </p:cNvSpPr>
          <p:nvPr/>
        </p:nvSpPr>
        <p:spPr>
          <a:xfrm>
            <a:off x="820113" y="932709"/>
            <a:ext cx="3973921" cy="68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IN" dirty="0"/>
              <a:t>Objective</a:t>
            </a:r>
          </a:p>
        </p:txBody>
      </p:sp>
      <p:sp>
        <p:nvSpPr>
          <p:cNvPr id="3" name="Google Shape;371;p33">
            <a:extLst>
              <a:ext uri="{FF2B5EF4-FFF2-40B4-BE49-F238E27FC236}">
                <a16:creationId xmlns:a16="http://schemas.microsoft.com/office/drawing/2014/main" id="{DBAA69CB-FD54-4265-E3E2-EE3A5FCA617B}"/>
              </a:ext>
            </a:extLst>
          </p:cNvPr>
          <p:cNvSpPr txBox="1">
            <a:spLocks/>
          </p:cNvSpPr>
          <p:nvPr/>
        </p:nvSpPr>
        <p:spPr>
          <a:xfrm>
            <a:off x="799785" y="268941"/>
            <a:ext cx="10098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4600" b="1" dirty="0">
                <a:solidFill>
                  <a:schemeClr val="lt1"/>
                </a:solidFill>
                <a:latin typeface="Lexend"/>
                <a:sym typeface="Lexend"/>
              </a:rPr>
              <a:t>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35CB7-D6BB-E00B-BC40-607097E8E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43" y="0"/>
            <a:ext cx="1663357" cy="3908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>
            <a:spLocks noGrp="1"/>
          </p:cNvSpPr>
          <p:nvPr>
            <p:ph type="subTitle" idx="1"/>
          </p:nvPr>
        </p:nvSpPr>
        <p:spPr>
          <a:xfrm>
            <a:off x="309696" y="1346725"/>
            <a:ext cx="296418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DM Sans" pitchFamily="2" charset="0"/>
                <a:ea typeface="Times New Roman" panose="02020603050405020304" pitchFamily="18" charset="0"/>
              </a:rPr>
              <a:t>Traffic sign detection systems can be integrated into traffic management systems and infrastructure </a:t>
            </a:r>
            <a:r>
              <a:rPr lang="en-US" sz="1200" b="1" dirty="0">
                <a:effectLst/>
                <a:latin typeface="DM Sans" pitchFamily="2" charset="0"/>
                <a:ea typeface="Times New Roman" panose="02020603050405020304" pitchFamily="18" charset="0"/>
              </a:rPr>
              <a:t>to monitor traffic flow, enforce regulations, and optimize traffic control strategies</a:t>
            </a:r>
            <a:r>
              <a:rPr lang="en-US" sz="1200" dirty="0">
                <a:effectLst/>
                <a:latin typeface="DM Sans" pitchFamily="2" charset="0"/>
                <a:ea typeface="Times New Roman" panose="02020603050405020304" pitchFamily="18" charset="0"/>
              </a:rPr>
              <a:t>.</a:t>
            </a:r>
            <a:endParaRPr lang="en-US" dirty="0">
              <a:latin typeface="DM Sans" pitchFamily="2" charset="0"/>
            </a:endParaRPr>
          </a:p>
        </p:txBody>
      </p:sp>
      <p:sp>
        <p:nvSpPr>
          <p:cNvPr id="471" name="Google Shape;471;p37"/>
          <p:cNvSpPr txBox="1">
            <a:spLocks noGrp="1"/>
          </p:cNvSpPr>
          <p:nvPr>
            <p:ph type="subTitle" idx="2"/>
          </p:nvPr>
        </p:nvSpPr>
        <p:spPr>
          <a:xfrm>
            <a:off x="3009902" y="2447780"/>
            <a:ext cx="2860224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DM Sans" pitchFamily="2" charset="0"/>
                <a:ea typeface="Times New Roman" panose="02020603050405020304" pitchFamily="18" charset="0"/>
              </a:rPr>
              <a:t>They provide valuable data for traffic analysis, planning, and optimization, </a:t>
            </a:r>
            <a:r>
              <a:rPr lang="en-US" sz="1200" b="1" dirty="0">
                <a:effectLst/>
                <a:latin typeface="DM Sans" pitchFamily="2" charset="0"/>
                <a:ea typeface="Times New Roman" panose="02020603050405020304" pitchFamily="18" charset="0"/>
              </a:rPr>
              <a:t>helping authorities manage congestion, reduce accidents, and improve overall traffic efficiency.</a:t>
            </a:r>
            <a:endParaRPr lang="en-US" b="1" dirty="0">
              <a:latin typeface="DM Sans" pitchFamily="2" charset="0"/>
            </a:endParaRPr>
          </a:p>
        </p:txBody>
      </p:sp>
      <p:sp>
        <p:nvSpPr>
          <p:cNvPr id="472" name="Google Shape;472;p37"/>
          <p:cNvSpPr txBox="1">
            <a:spLocks noGrp="1"/>
          </p:cNvSpPr>
          <p:nvPr>
            <p:ph type="subTitle" idx="3"/>
          </p:nvPr>
        </p:nvSpPr>
        <p:spPr>
          <a:xfrm>
            <a:off x="6141720" y="3395713"/>
            <a:ext cx="2550528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DM Sans" pitchFamily="2" charset="0"/>
                <a:ea typeface="Times New Roman" panose="02020603050405020304" pitchFamily="18" charset="0"/>
              </a:rPr>
              <a:t>Traffic sign detection systems can be used </a:t>
            </a:r>
            <a:r>
              <a:rPr lang="en-US" sz="1200" b="1" dirty="0">
                <a:effectLst/>
                <a:latin typeface="DM Sans" pitchFamily="2" charset="0"/>
                <a:ea typeface="Times New Roman" panose="02020603050405020304" pitchFamily="18" charset="0"/>
              </a:rPr>
              <a:t>for educational purposes to raise awareness about traffic regulations, signs, and safe driving practices. 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480" name="Google Shape;480;p37"/>
          <p:cNvGrpSpPr/>
          <p:nvPr/>
        </p:nvGrpSpPr>
        <p:grpSpPr>
          <a:xfrm>
            <a:off x="4052871" y="2005171"/>
            <a:ext cx="362733" cy="361816"/>
            <a:chOff x="1536529" y="3238675"/>
            <a:chExt cx="362733" cy="361816"/>
          </a:xfrm>
        </p:grpSpPr>
        <p:sp>
          <p:nvSpPr>
            <p:cNvPr id="481" name="Google Shape;481;p37"/>
            <p:cNvSpPr/>
            <p:nvPr/>
          </p:nvSpPr>
          <p:spPr>
            <a:xfrm>
              <a:off x="1536529" y="3238675"/>
              <a:ext cx="362733" cy="361816"/>
            </a:xfrm>
            <a:custGeom>
              <a:avLst/>
              <a:gdLst/>
              <a:ahLst/>
              <a:cxnLst/>
              <a:rect l="l" t="t" r="r" b="b"/>
              <a:pathLst>
                <a:path w="13452" h="13418" extrusionOk="0">
                  <a:moveTo>
                    <a:pt x="6724" y="0"/>
                  </a:moveTo>
                  <a:cubicBezTo>
                    <a:pt x="6676" y="0"/>
                    <a:pt x="6628" y="17"/>
                    <a:pt x="6589" y="51"/>
                  </a:cubicBezTo>
                  <a:lnTo>
                    <a:pt x="68" y="6572"/>
                  </a:lnTo>
                  <a:cubicBezTo>
                    <a:pt x="0" y="6653"/>
                    <a:pt x="0" y="6764"/>
                    <a:pt x="68" y="6843"/>
                  </a:cubicBezTo>
                  <a:lnTo>
                    <a:pt x="6589" y="13367"/>
                  </a:lnTo>
                  <a:cubicBezTo>
                    <a:pt x="6628" y="13401"/>
                    <a:pt x="6676" y="13417"/>
                    <a:pt x="6724" y="13417"/>
                  </a:cubicBezTo>
                  <a:cubicBezTo>
                    <a:pt x="6772" y="13417"/>
                    <a:pt x="6820" y="13401"/>
                    <a:pt x="6860" y="13367"/>
                  </a:cubicBezTo>
                  <a:lnTo>
                    <a:pt x="13384" y="6843"/>
                  </a:lnTo>
                  <a:cubicBezTo>
                    <a:pt x="13451" y="6764"/>
                    <a:pt x="13451" y="6653"/>
                    <a:pt x="13384" y="6572"/>
                  </a:cubicBezTo>
                  <a:lnTo>
                    <a:pt x="6860" y="51"/>
                  </a:lnTo>
                  <a:cubicBezTo>
                    <a:pt x="6820" y="17"/>
                    <a:pt x="6772" y="0"/>
                    <a:pt x="6724" y="0"/>
                  </a:cubicBezTo>
                  <a:close/>
                </a:path>
              </a:pathLst>
            </a:custGeom>
            <a:solidFill>
              <a:srgbClr val="FFC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1630637" y="3332702"/>
              <a:ext cx="174706" cy="173762"/>
            </a:xfrm>
            <a:custGeom>
              <a:avLst/>
              <a:gdLst/>
              <a:ahLst/>
              <a:cxnLst/>
              <a:rect l="l" t="t" r="r" b="b"/>
              <a:pathLst>
                <a:path w="6479" h="6444" extrusionOk="0">
                  <a:moveTo>
                    <a:pt x="2750" y="0"/>
                  </a:moveTo>
                  <a:cubicBezTo>
                    <a:pt x="2569" y="0"/>
                    <a:pt x="2412" y="146"/>
                    <a:pt x="2412" y="327"/>
                  </a:cubicBezTo>
                  <a:lnTo>
                    <a:pt x="2412" y="2274"/>
                  </a:lnTo>
                  <a:cubicBezTo>
                    <a:pt x="2412" y="2342"/>
                    <a:pt x="2356" y="2409"/>
                    <a:pt x="2277" y="2409"/>
                  </a:cubicBezTo>
                  <a:lnTo>
                    <a:pt x="339" y="2409"/>
                  </a:lnTo>
                  <a:cubicBezTo>
                    <a:pt x="160" y="2409"/>
                    <a:pt x="1" y="2558"/>
                    <a:pt x="1" y="2736"/>
                  </a:cubicBezTo>
                  <a:lnTo>
                    <a:pt x="1" y="3694"/>
                  </a:lnTo>
                  <a:cubicBezTo>
                    <a:pt x="1" y="3886"/>
                    <a:pt x="160" y="4032"/>
                    <a:pt x="339" y="4032"/>
                  </a:cubicBezTo>
                  <a:lnTo>
                    <a:pt x="2277" y="4032"/>
                  </a:lnTo>
                  <a:cubicBezTo>
                    <a:pt x="2356" y="4032"/>
                    <a:pt x="2412" y="4088"/>
                    <a:pt x="2412" y="4167"/>
                  </a:cubicBezTo>
                  <a:lnTo>
                    <a:pt x="2412" y="6105"/>
                  </a:lnTo>
                  <a:cubicBezTo>
                    <a:pt x="2412" y="6297"/>
                    <a:pt x="2569" y="6443"/>
                    <a:pt x="2750" y="6443"/>
                  </a:cubicBezTo>
                  <a:lnTo>
                    <a:pt x="3729" y="6443"/>
                  </a:lnTo>
                  <a:cubicBezTo>
                    <a:pt x="3921" y="6443"/>
                    <a:pt x="4067" y="6297"/>
                    <a:pt x="4067" y="6105"/>
                  </a:cubicBezTo>
                  <a:lnTo>
                    <a:pt x="4067" y="4167"/>
                  </a:lnTo>
                  <a:cubicBezTo>
                    <a:pt x="4067" y="4088"/>
                    <a:pt x="4124" y="4032"/>
                    <a:pt x="4202" y="4032"/>
                  </a:cubicBezTo>
                  <a:lnTo>
                    <a:pt x="6141" y="4032"/>
                  </a:lnTo>
                  <a:cubicBezTo>
                    <a:pt x="6333" y="4032"/>
                    <a:pt x="6479" y="3886"/>
                    <a:pt x="6479" y="3694"/>
                  </a:cubicBezTo>
                  <a:lnTo>
                    <a:pt x="6479" y="2736"/>
                  </a:lnTo>
                  <a:cubicBezTo>
                    <a:pt x="6479" y="2558"/>
                    <a:pt x="6333" y="2409"/>
                    <a:pt x="6141" y="2409"/>
                  </a:cubicBezTo>
                  <a:lnTo>
                    <a:pt x="4181" y="2409"/>
                  </a:lnTo>
                  <a:cubicBezTo>
                    <a:pt x="4102" y="2409"/>
                    <a:pt x="4046" y="2342"/>
                    <a:pt x="4046" y="2274"/>
                  </a:cubicBezTo>
                  <a:lnTo>
                    <a:pt x="4046" y="327"/>
                  </a:lnTo>
                  <a:cubicBezTo>
                    <a:pt x="4046" y="146"/>
                    <a:pt x="3889" y="0"/>
                    <a:pt x="37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1695676" y="3332702"/>
              <a:ext cx="109667" cy="108723"/>
            </a:xfrm>
            <a:custGeom>
              <a:avLst/>
              <a:gdLst/>
              <a:ahLst/>
              <a:cxnLst/>
              <a:rect l="l" t="t" r="r" b="b"/>
              <a:pathLst>
                <a:path w="4067" h="4032" extrusionOk="0">
                  <a:moveTo>
                    <a:pt x="338" y="0"/>
                  </a:moveTo>
                  <a:cubicBezTo>
                    <a:pt x="157" y="0"/>
                    <a:pt x="0" y="146"/>
                    <a:pt x="0" y="327"/>
                  </a:cubicBezTo>
                  <a:lnTo>
                    <a:pt x="0" y="676"/>
                  </a:lnTo>
                  <a:lnTo>
                    <a:pt x="766" y="676"/>
                  </a:lnTo>
                  <a:cubicBezTo>
                    <a:pt x="958" y="676"/>
                    <a:pt x="1104" y="833"/>
                    <a:pt x="1104" y="1014"/>
                  </a:cubicBezTo>
                  <a:lnTo>
                    <a:pt x="1104" y="2850"/>
                  </a:lnTo>
                  <a:cubicBezTo>
                    <a:pt x="1104" y="2996"/>
                    <a:pt x="1228" y="3120"/>
                    <a:pt x="1374" y="3120"/>
                  </a:cubicBezTo>
                  <a:lnTo>
                    <a:pt x="3177" y="3120"/>
                  </a:lnTo>
                  <a:cubicBezTo>
                    <a:pt x="3369" y="3120"/>
                    <a:pt x="3515" y="3266"/>
                    <a:pt x="3515" y="3448"/>
                  </a:cubicBezTo>
                  <a:lnTo>
                    <a:pt x="3515" y="4032"/>
                  </a:lnTo>
                  <a:lnTo>
                    <a:pt x="3729" y="4032"/>
                  </a:lnTo>
                  <a:cubicBezTo>
                    <a:pt x="3921" y="4032"/>
                    <a:pt x="4067" y="3886"/>
                    <a:pt x="4067" y="3694"/>
                  </a:cubicBezTo>
                  <a:lnTo>
                    <a:pt x="4067" y="2736"/>
                  </a:lnTo>
                  <a:cubicBezTo>
                    <a:pt x="4067" y="2558"/>
                    <a:pt x="3921" y="2409"/>
                    <a:pt x="3729" y="2409"/>
                  </a:cubicBezTo>
                  <a:lnTo>
                    <a:pt x="1790" y="2409"/>
                  </a:lnTo>
                  <a:cubicBezTo>
                    <a:pt x="1712" y="2409"/>
                    <a:pt x="1655" y="2342"/>
                    <a:pt x="1655" y="2274"/>
                  </a:cubicBezTo>
                  <a:lnTo>
                    <a:pt x="1655" y="327"/>
                  </a:lnTo>
                  <a:cubicBezTo>
                    <a:pt x="1655" y="146"/>
                    <a:pt x="1509" y="0"/>
                    <a:pt x="131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7"/>
          <p:cNvGrpSpPr/>
          <p:nvPr/>
        </p:nvGrpSpPr>
        <p:grpSpPr>
          <a:xfrm>
            <a:off x="7128746" y="2979634"/>
            <a:ext cx="361870" cy="361870"/>
            <a:chOff x="6392952" y="2635495"/>
            <a:chExt cx="361870" cy="361870"/>
          </a:xfrm>
        </p:grpSpPr>
        <p:sp>
          <p:nvSpPr>
            <p:cNvPr id="485" name="Google Shape;485;p37"/>
            <p:cNvSpPr/>
            <p:nvPr/>
          </p:nvSpPr>
          <p:spPr>
            <a:xfrm>
              <a:off x="6392952" y="2635495"/>
              <a:ext cx="361870" cy="361870"/>
            </a:xfrm>
            <a:custGeom>
              <a:avLst/>
              <a:gdLst/>
              <a:ahLst/>
              <a:cxnLst/>
              <a:rect l="l" t="t" r="r" b="b"/>
              <a:pathLst>
                <a:path w="13420" h="13420" extrusionOk="0">
                  <a:moveTo>
                    <a:pt x="6703" y="1"/>
                  </a:moveTo>
                  <a:cubicBezTo>
                    <a:pt x="3010" y="1"/>
                    <a:pt x="1" y="3010"/>
                    <a:pt x="1" y="6717"/>
                  </a:cubicBezTo>
                  <a:cubicBezTo>
                    <a:pt x="1" y="10410"/>
                    <a:pt x="3010" y="13419"/>
                    <a:pt x="6703" y="13419"/>
                  </a:cubicBezTo>
                  <a:cubicBezTo>
                    <a:pt x="10410" y="13419"/>
                    <a:pt x="13419" y="10410"/>
                    <a:pt x="13419" y="6717"/>
                  </a:cubicBezTo>
                  <a:cubicBezTo>
                    <a:pt x="13419" y="3010"/>
                    <a:pt x="10410" y="1"/>
                    <a:pt x="6703" y="1"/>
                  </a:cubicBezTo>
                  <a:close/>
                </a:path>
              </a:pathLst>
            </a:custGeom>
            <a:solidFill>
              <a:srgbClr val="2E5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6477083" y="2759291"/>
              <a:ext cx="192368" cy="115033"/>
            </a:xfrm>
            <a:custGeom>
              <a:avLst/>
              <a:gdLst/>
              <a:ahLst/>
              <a:cxnLst/>
              <a:rect l="l" t="t" r="r" b="b"/>
              <a:pathLst>
                <a:path w="7134" h="4266" extrusionOk="0">
                  <a:moveTo>
                    <a:pt x="2997" y="1"/>
                  </a:moveTo>
                  <a:cubicBezTo>
                    <a:pt x="2952" y="1"/>
                    <a:pt x="2906" y="13"/>
                    <a:pt x="2864" y="41"/>
                  </a:cubicBezTo>
                  <a:lnTo>
                    <a:pt x="136" y="1945"/>
                  </a:lnTo>
                  <a:cubicBezTo>
                    <a:pt x="1" y="2034"/>
                    <a:pt x="1" y="2237"/>
                    <a:pt x="136" y="2329"/>
                  </a:cubicBezTo>
                  <a:lnTo>
                    <a:pt x="2864" y="4221"/>
                  </a:lnTo>
                  <a:cubicBezTo>
                    <a:pt x="2907" y="4251"/>
                    <a:pt x="2953" y="4265"/>
                    <a:pt x="2998" y="4265"/>
                  </a:cubicBezTo>
                  <a:cubicBezTo>
                    <a:pt x="3117" y="4265"/>
                    <a:pt x="3224" y="4169"/>
                    <a:pt x="3224" y="4029"/>
                  </a:cubicBezTo>
                  <a:lnTo>
                    <a:pt x="3224" y="3229"/>
                  </a:lnTo>
                  <a:cubicBezTo>
                    <a:pt x="3224" y="3150"/>
                    <a:pt x="3291" y="3094"/>
                    <a:pt x="3359" y="3094"/>
                  </a:cubicBezTo>
                  <a:lnTo>
                    <a:pt x="6738" y="3094"/>
                  </a:lnTo>
                  <a:cubicBezTo>
                    <a:pt x="6952" y="3094"/>
                    <a:pt x="7133" y="2913"/>
                    <a:pt x="7133" y="2699"/>
                  </a:cubicBezTo>
                  <a:lnTo>
                    <a:pt x="7133" y="1571"/>
                  </a:lnTo>
                  <a:cubicBezTo>
                    <a:pt x="7133" y="1347"/>
                    <a:pt x="6952" y="1179"/>
                    <a:pt x="6738" y="1179"/>
                  </a:cubicBezTo>
                  <a:lnTo>
                    <a:pt x="3359" y="1179"/>
                  </a:lnTo>
                  <a:cubicBezTo>
                    <a:pt x="3291" y="1179"/>
                    <a:pt x="3224" y="1112"/>
                    <a:pt x="3224" y="1044"/>
                  </a:cubicBezTo>
                  <a:lnTo>
                    <a:pt x="3224" y="233"/>
                  </a:lnTo>
                  <a:cubicBezTo>
                    <a:pt x="3224" y="93"/>
                    <a:pt x="3116" y="1"/>
                    <a:pt x="299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7"/>
          <p:cNvGrpSpPr/>
          <p:nvPr/>
        </p:nvGrpSpPr>
        <p:grpSpPr>
          <a:xfrm>
            <a:off x="1610864" y="920156"/>
            <a:ext cx="361843" cy="361870"/>
            <a:chOff x="3138277" y="1439840"/>
            <a:chExt cx="361843" cy="361870"/>
          </a:xfrm>
        </p:grpSpPr>
        <p:sp>
          <p:nvSpPr>
            <p:cNvPr id="497" name="Google Shape;497;p37"/>
            <p:cNvSpPr/>
            <p:nvPr/>
          </p:nvSpPr>
          <p:spPr>
            <a:xfrm>
              <a:off x="3138277" y="1439840"/>
              <a:ext cx="361843" cy="361870"/>
            </a:xfrm>
            <a:custGeom>
              <a:avLst/>
              <a:gdLst/>
              <a:ahLst/>
              <a:cxnLst/>
              <a:rect l="l" t="t" r="r" b="b"/>
              <a:pathLst>
                <a:path w="13419" h="13420" extrusionOk="0">
                  <a:moveTo>
                    <a:pt x="6706" y="1"/>
                  </a:moveTo>
                  <a:cubicBezTo>
                    <a:pt x="3010" y="1"/>
                    <a:pt x="0" y="2999"/>
                    <a:pt x="0" y="6703"/>
                  </a:cubicBezTo>
                  <a:cubicBezTo>
                    <a:pt x="0" y="10410"/>
                    <a:pt x="3010" y="13419"/>
                    <a:pt x="6706" y="13419"/>
                  </a:cubicBezTo>
                  <a:cubicBezTo>
                    <a:pt x="10410" y="13419"/>
                    <a:pt x="13419" y="10410"/>
                    <a:pt x="13419" y="6703"/>
                  </a:cubicBezTo>
                  <a:cubicBezTo>
                    <a:pt x="13419" y="2999"/>
                    <a:pt x="10410" y="1"/>
                    <a:pt x="6706" y="1"/>
                  </a:cubicBezTo>
                  <a:close/>
                </a:path>
              </a:pathLst>
            </a:custGeom>
            <a:solidFill>
              <a:srgbClr val="FC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3165026" y="1466319"/>
              <a:ext cx="308345" cy="308641"/>
            </a:xfrm>
            <a:custGeom>
              <a:avLst/>
              <a:gdLst/>
              <a:ahLst/>
              <a:cxnLst/>
              <a:rect l="l" t="t" r="r" b="b"/>
              <a:pathLst>
                <a:path w="11435" h="11446" extrusionOk="0">
                  <a:moveTo>
                    <a:pt x="5714" y="395"/>
                  </a:moveTo>
                  <a:cubicBezTo>
                    <a:pt x="8653" y="395"/>
                    <a:pt x="11040" y="2782"/>
                    <a:pt x="11040" y="5721"/>
                  </a:cubicBezTo>
                  <a:cubicBezTo>
                    <a:pt x="11040" y="8663"/>
                    <a:pt x="8653" y="11050"/>
                    <a:pt x="5714" y="11050"/>
                  </a:cubicBezTo>
                  <a:cubicBezTo>
                    <a:pt x="2783" y="11050"/>
                    <a:pt x="385" y="8663"/>
                    <a:pt x="385" y="5721"/>
                  </a:cubicBezTo>
                  <a:cubicBezTo>
                    <a:pt x="385" y="2782"/>
                    <a:pt x="2783" y="395"/>
                    <a:pt x="5714" y="395"/>
                  </a:cubicBezTo>
                  <a:close/>
                  <a:moveTo>
                    <a:pt x="5714" y="0"/>
                  </a:moveTo>
                  <a:cubicBezTo>
                    <a:pt x="4191" y="0"/>
                    <a:pt x="2750" y="598"/>
                    <a:pt x="1669" y="1679"/>
                  </a:cubicBezTo>
                  <a:cubicBezTo>
                    <a:pt x="587" y="2761"/>
                    <a:pt x="1" y="4191"/>
                    <a:pt x="1" y="5721"/>
                  </a:cubicBezTo>
                  <a:cubicBezTo>
                    <a:pt x="1" y="7254"/>
                    <a:pt x="587" y="8685"/>
                    <a:pt x="1669" y="9766"/>
                  </a:cubicBezTo>
                  <a:cubicBezTo>
                    <a:pt x="2750" y="10848"/>
                    <a:pt x="4191" y="11445"/>
                    <a:pt x="5714" y="11445"/>
                  </a:cubicBezTo>
                  <a:cubicBezTo>
                    <a:pt x="7244" y="11445"/>
                    <a:pt x="8688" y="10848"/>
                    <a:pt x="9756" y="9766"/>
                  </a:cubicBezTo>
                  <a:cubicBezTo>
                    <a:pt x="10837" y="8685"/>
                    <a:pt x="11435" y="7254"/>
                    <a:pt x="11435" y="5721"/>
                  </a:cubicBezTo>
                  <a:cubicBezTo>
                    <a:pt x="11435" y="4191"/>
                    <a:pt x="10837" y="2761"/>
                    <a:pt x="9756" y="1679"/>
                  </a:cubicBezTo>
                  <a:cubicBezTo>
                    <a:pt x="8688" y="598"/>
                    <a:pt x="7244" y="0"/>
                    <a:pt x="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3227935" y="1596021"/>
              <a:ext cx="182310" cy="48645"/>
            </a:xfrm>
            <a:custGeom>
              <a:avLst/>
              <a:gdLst/>
              <a:ahLst/>
              <a:cxnLst/>
              <a:rect l="l" t="t" r="r" b="b"/>
              <a:pathLst>
                <a:path w="6761" h="1804" extrusionOk="0">
                  <a:moveTo>
                    <a:pt x="293" y="0"/>
                  </a:moveTo>
                  <a:cubicBezTo>
                    <a:pt x="136" y="0"/>
                    <a:pt x="1" y="125"/>
                    <a:pt x="1" y="292"/>
                  </a:cubicBezTo>
                  <a:lnTo>
                    <a:pt x="1" y="1509"/>
                  </a:lnTo>
                  <a:cubicBezTo>
                    <a:pt x="1" y="1679"/>
                    <a:pt x="136" y="1804"/>
                    <a:pt x="293" y="1804"/>
                  </a:cubicBezTo>
                  <a:lnTo>
                    <a:pt x="6466" y="1804"/>
                  </a:lnTo>
                  <a:cubicBezTo>
                    <a:pt x="6636" y="1804"/>
                    <a:pt x="6760" y="1679"/>
                    <a:pt x="6760" y="1509"/>
                  </a:cubicBezTo>
                  <a:lnTo>
                    <a:pt x="6760" y="292"/>
                  </a:lnTo>
                  <a:cubicBezTo>
                    <a:pt x="6760" y="125"/>
                    <a:pt x="6636" y="0"/>
                    <a:pt x="6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70;p33">
            <a:extLst>
              <a:ext uri="{FF2B5EF4-FFF2-40B4-BE49-F238E27FC236}">
                <a16:creationId xmlns:a16="http://schemas.microsoft.com/office/drawing/2014/main" id="{08E8E601-74FF-A270-DC4C-7ABD861D2FD5}"/>
              </a:ext>
            </a:extLst>
          </p:cNvPr>
          <p:cNvSpPr txBox="1">
            <a:spLocks/>
          </p:cNvSpPr>
          <p:nvPr/>
        </p:nvSpPr>
        <p:spPr>
          <a:xfrm>
            <a:off x="1686537" y="221093"/>
            <a:ext cx="3973921" cy="68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IN" dirty="0"/>
              <a:t>Scope </a:t>
            </a:r>
          </a:p>
        </p:txBody>
      </p:sp>
      <p:sp>
        <p:nvSpPr>
          <p:cNvPr id="3" name="Google Shape;371;p33">
            <a:extLst>
              <a:ext uri="{FF2B5EF4-FFF2-40B4-BE49-F238E27FC236}">
                <a16:creationId xmlns:a16="http://schemas.microsoft.com/office/drawing/2014/main" id="{E92D4645-0584-0206-F441-0673EA9D522E}"/>
              </a:ext>
            </a:extLst>
          </p:cNvPr>
          <p:cNvSpPr txBox="1">
            <a:spLocks/>
          </p:cNvSpPr>
          <p:nvPr/>
        </p:nvSpPr>
        <p:spPr>
          <a:xfrm>
            <a:off x="760557" y="67256"/>
            <a:ext cx="10098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4600" b="1" dirty="0">
                <a:solidFill>
                  <a:schemeClr val="lt1"/>
                </a:solidFill>
                <a:latin typeface="Lexend"/>
                <a:sym typeface="Lexend"/>
              </a:rPr>
              <a:t>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AE16C-96B6-F999-07AC-2C2BECE2B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43" y="0"/>
            <a:ext cx="1663357" cy="3908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 txBox="1"/>
          <p:nvPr/>
        </p:nvSpPr>
        <p:spPr>
          <a:xfrm>
            <a:off x="916158" y="691877"/>
            <a:ext cx="2886900" cy="108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DM Sans" pitchFamily="2" charset="0"/>
                <a:ea typeface="Times New Roman" panose="02020603050405020304" pitchFamily="18" charset="0"/>
              </a:rPr>
              <a:t>I have used </a:t>
            </a:r>
            <a:r>
              <a:rPr lang="en-US" sz="1200" b="1" dirty="0">
                <a:effectLst/>
                <a:latin typeface="DM Sans" pitchFamily="2" charset="0"/>
                <a:ea typeface="Times New Roman" panose="02020603050405020304" pitchFamily="18" charset="0"/>
              </a:rPr>
              <a:t>INDIAN TRAFFIC SIGN DATASET</a:t>
            </a:r>
            <a:r>
              <a:rPr lang="en-US" sz="1200" dirty="0">
                <a:effectLst/>
                <a:latin typeface="DM Sans" pitchFamily="2" charset="0"/>
                <a:ea typeface="Times New Roman" panose="02020603050405020304" pitchFamily="18" charset="0"/>
              </a:rPr>
              <a:t>, an extensive collection of Traffic Sign images. It consists of </a:t>
            </a:r>
            <a:r>
              <a:rPr lang="en-US" sz="1200" b="1" dirty="0">
                <a:effectLst/>
                <a:latin typeface="DM Sans" pitchFamily="2" charset="0"/>
                <a:ea typeface="Times New Roman" panose="02020603050405020304" pitchFamily="18" charset="0"/>
              </a:rPr>
              <a:t>13,971 total images labeled with 59 classes</a:t>
            </a:r>
            <a:endParaRPr lang="en-US" sz="1200" b="1" dirty="0">
              <a:solidFill>
                <a:schemeClr val="dk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grpSp>
        <p:nvGrpSpPr>
          <p:cNvPr id="545" name="Google Shape;545;p39"/>
          <p:cNvGrpSpPr/>
          <p:nvPr/>
        </p:nvGrpSpPr>
        <p:grpSpPr>
          <a:xfrm>
            <a:off x="62018" y="825082"/>
            <a:ext cx="739395" cy="737526"/>
            <a:chOff x="1536529" y="3238675"/>
            <a:chExt cx="362733" cy="361816"/>
          </a:xfrm>
        </p:grpSpPr>
        <p:sp>
          <p:nvSpPr>
            <p:cNvPr id="546" name="Google Shape;546;p39"/>
            <p:cNvSpPr/>
            <p:nvPr/>
          </p:nvSpPr>
          <p:spPr>
            <a:xfrm>
              <a:off x="1536529" y="3238675"/>
              <a:ext cx="362733" cy="361816"/>
            </a:xfrm>
            <a:custGeom>
              <a:avLst/>
              <a:gdLst/>
              <a:ahLst/>
              <a:cxnLst/>
              <a:rect l="l" t="t" r="r" b="b"/>
              <a:pathLst>
                <a:path w="13452" h="13418" extrusionOk="0">
                  <a:moveTo>
                    <a:pt x="6724" y="0"/>
                  </a:moveTo>
                  <a:cubicBezTo>
                    <a:pt x="6676" y="0"/>
                    <a:pt x="6628" y="17"/>
                    <a:pt x="6589" y="51"/>
                  </a:cubicBezTo>
                  <a:lnTo>
                    <a:pt x="68" y="6572"/>
                  </a:lnTo>
                  <a:cubicBezTo>
                    <a:pt x="0" y="6653"/>
                    <a:pt x="0" y="6764"/>
                    <a:pt x="68" y="6843"/>
                  </a:cubicBezTo>
                  <a:lnTo>
                    <a:pt x="6589" y="13367"/>
                  </a:lnTo>
                  <a:cubicBezTo>
                    <a:pt x="6628" y="13401"/>
                    <a:pt x="6676" y="13417"/>
                    <a:pt x="6724" y="13417"/>
                  </a:cubicBezTo>
                  <a:cubicBezTo>
                    <a:pt x="6772" y="13417"/>
                    <a:pt x="6820" y="13401"/>
                    <a:pt x="6860" y="13367"/>
                  </a:cubicBezTo>
                  <a:lnTo>
                    <a:pt x="13384" y="6843"/>
                  </a:lnTo>
                  <a:cubicBezTo>
                    <a:pt x="13451" y="6764"/>
                    <a:pt x="13451" y="6653"/>
                    <a:pt x="13384" y="6572"/>
                  </a:cubicBezTo>
                  <a:lnTo>
                    <a:pt x="6860" y="51"/>
                  </a:lnTo>
                  <a:cubicBezTo>
                    <a:pt x="6820" y="17"/>
                    <a:pt x="6772" y="0"/>
                    <a:pt x="6724" y="0"/>
                  </a:cubicBezTo>
                  <a:close/>
                </a:path>
              </a:pathLst>
            </a:custGeom>
            <a:solidFill>
              <a:srgbClr val="FFC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1630637" y="3332702"/>
              <a:ext cx="174706" cy="173762"/>
            </a:xfrm>
            <a:custGeom>
              <a:avLst/>
              <a:gdLst/>
              <a:ahLst/>
              <a:cxnLst/>
              <a:rect l="l" t="t" r="r" b="b"/>
              <a:pathLst>
                <a:path w="6479" h="6444" extrusionOk="0">
                  <a:moveTo>
                    <a:pt x="2750" y="0"/>
                  </a:moveTo>
                  <a:cubicBezTo>
                    <a:pt x="2569" y="0"/>
                    <a:pt x="2412" y="146"/>
                    <a:pt x="2412" y="327"/>
                  </a:cubicBezTo>
                  <a:lnTo>
                    <a:pt x="2412" y="2274"/>
                  </a:lnTo>
                  <a:cubicBezTo>
                    <a:pt x="2412" y="2342"/>
                    <a:pt x="2356" y="2409"/>
                    <a:pt x="2277" y="2409"/>
                  </a:cubicBezTo>
                  <a:lnTo>
                    <a:pt x="339" y="2409"/>
                  </a:lnTo>
                  <a:cubicBezTo>
                    <a:pt x="160" y="2409"/>
                    <a:pt x="1" y="2558"/>
                    <a:pt x="1" y="2736"/>
                  </a:cubicBezTo>
                  <a:lnTo>
                    <a:pt x="1" y="3694"/>
                  </a:lnTo>
                  <a:cubicBezTo>
                    <a:pt x="1" y="3886"/>
                    <a:pt x="160" y="4032"/>
                    <a:pt x="339" y="4032"/>
                  </a:cubicBezTo>
                  <a:lnTo>
                    <a:pt x="2277" y="4032"/>
                  </a:lnTo>
                  <a:cubicBezTo>
                    <a:pt x="2356" y="4032"/>
                    <a:pt x="2412" y="4088"/>
                    <a:pt x="2412" y="4167"/>
                  </a:cubicBezTo>
                  <a:lnTo>
                    <a:pt x="2412" y="6105"/>
                  </a:lnTo>
                  <a:cubicBezTo>
                    <a:pt x="2412" y="6297"/>
                    <a:pt x="2569" y="6443"/>
                    <a:pt x="2750" y="6443"/>
                  </a:cubicBezTo>
                  <a:lnTo>
                    <a:pt x="3729" y="6443"/>
                  </a:lnTo>
                  <a:cubicBezTo>
                    <a:pt x="3921" y="6443"/>
                    <a:pt x="4067" y="6297"/>
                    <a:pt x="4067" y="6105"/>
                  </a:cubicBezTo>
                  <a:lnTo>
                    <a:pt x="4067" y="4167"/>
                  </a:lnTo>
                  <a:cubicBezTo>
                    <a:pt x="4067" y="4088"/>
                    <a:pt x="4124" y="4032"/>
                    <a:pt x="4202" y="4032"/>
                  </a:cubicBezTo>
                  <a:lnTo>
                    <a:pt x="6141" y="4032"/>
                  </a:lnTo>
                  <a:cubicBezTo>
                    <a:pt x="6333" y="4032"/>
                    <a:pt x="6479" y="3886"/>
                    <a:pt x="6479" y="3694"/>
                  </a:cubicBezTo>
                  <a:lnTo>
                    <a:pt x="6479" y="2736"/>
                  </a:lnTo>
                  <a:cubicBezTo>
                    <a:pt x="6479" y="2558"/>
                    <a:pt x="6333" y="2409"/>
                    <a:pt x="6141" y="2409"/>
                  </a:cubicBezTo>
                  <a:lnTo>
                    <a:pt x="4181" y="2409"/>
                  </a:lnTo>
                  <a:cubicBezTo>
                    <a:pt x="4102" y="2409"/>
                    <a:pt x="4046" y="2342"/>
                    <a:pt x="4046" y="2274"/>
                  </a:cubicBezTo>
                  <a:lnTo>
                    <a:pt x="4046" y="327"/>
                  </a:lnTo>
                  <a:cubicBezTo>
                    <a:pt x="4046" y="146"/>
                    <a:pt x="3889" y="0"/>
                    <a:pt x="37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1695676" y="3332702"/>
              <a:ext cx="109667" cy="108723"/>
            </a:xfrm>
            <a:custGeom>
              <a:avLst/>
              <a:gdLst/>
              <a:ahLst/>
              <a:cxnLst/>
              <a:rect l="l" t="t" r="r" b="b"/>
              <a:pathLst>
                <a:path w="4067" h="4032" extrusionOk="0">
                  <a:moveTo>
                    <a:pt x="338" y="0"/>
                  </a:moveTo>
                  <a:cubicBezTo>
                    <a:pt x="157" y="0"/>
                    <a:pt x="0" y="146"/>
                    <a:pt x="0" y="327"/>
                  </a:cubicBezTo>
                  <a:lnTo>
                    <a:pt x="0" y="676"/>
                  </a:lnTo>
                  <a:lnTo>
                    <a:pt x="766" y="676"/>
                  </a:lnTo>
                  <a:cubicBezTo>
                    <a:pt x="958" y="676"/>
                    <a:pt x="1104" y="833"/>
                    <a:pt x="1104" y="1014"/>
                  </a:cubicBezTo>
                  <a:lnTo>
                    <a:pt x="1104" y="2850"/>
                  </a:lnTo>
                  <a:cubicBezTo>
                    <a:pt x="1104" y="2996"/>
                    <a:pt x="1228" y="3120"/>
                    <a:pt x="1374" y="3120"/>
                  </a:cubicBezTo>
                  <a:lnTo>
                    <a:pt x="3177" y="3120"/>
                  </a:lnTo>
                  <a:cubicBezTo>
                    <a:pt x="3369" y="3120"/>
                    <a:pt x="3515" y="3266"/>
                    <a:pt x="3515" y="3448"/>
                  </a:cubicBezTo>
                  <a:lnTo>
                    <a:pt x="3515" y="4032"/>
                  </a:lnTo>
                  <a:lnTo>
                    <a:pt x="3729" y="4032"/>
                  </a:lnTo>
                  <a:cubicBezTo>
                    <a:pt x="3921" y="4032"/>
                    <a:pt x="4067" y="3886"/>
                    <a:pt x="4067" y="3694"/>
                  </a:cubicBezTo>
                  <a:lnTo>
                    <a:pt x="4067" y="2736"/>
                  </a:lnTo>
                  <a:cubicBezTo>
                    <a:pt x="4067" y="2558"/>
                    <a:pt x="3921" y="2409"/>
                    <a:pt x="3729" y="2409"/>
                  </a:cubicBezTo>
                  <a:lnTo>
                    <a:pt x="1790" y="2409"/>
                  </a:lnTo>
                  <a:cubicBezTo>
                    <a:pt x="1712" y="2409"/>
                    <a:pt x="1655" y="2342"/>
                    <a:pt x="1655" y="2274"/>
                  </a:cubicBezTo>
                  <a:lnTo>
                    <a:pt x="1655" y="327"/>
                  </a:lnTo>
                  <a:cubicBezTo>
                    <a:pt x="1655" y="146"/>
                    <a:pt x="1509" y="0"/>
                    <a:pt x="131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70;p33">
            <a:extLst>
              <a:ext uri="{FF2B5EF4-FFF2-40B4-BE49-F238E27FC236}">
                <a16:creationId xmlns:a16="http://schemas.microsoft.com/office/drawing/2014/main" id="{847C3A18-39F4-A5EE-A2B9-BBCBBEFE056D}"/>
              </a:ext>
            </a:extLst>
          </p:cNvPr>
          <p:cNvSpPr txBox="1">
            <a:spLocks/>
          </p:cNvSpPr>
          <p:nvPr/>
        </p:nvSpPr>
        <p:spPr>
          <a:xfrm>
            <a:off x="1071818" y="55699"/>
            <a:ext cx="3973921" cy="68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IN" dirty="0"/>
              <a:t>About Code</a:t>
            </a:r>
          </a:p>
        </p:txBody>
      </p:sp>
      <p:sp>
        <p:nvSpPr>
          <p:cNvPr id="3" name="Google Shape;371;p33">
            <a:extLst>
              <a:ext uri="{FF2B5EF4-FFF2-40B4-BE49-F238E27FC236}">
                <a16:creationId xmlns:a16="http://schemas.microsoft.com/office/drawing/2014/main" id="{876A8F5E-B62F-18D1-3173-2533EE7EC824}"/>
              </a:ext>
            </a:extLst>
          </p:cNvPr>
          <p:cNvSpPr txBox="1">
            <a:spLocks/>
          </p:cNvSpPr>
          <p:nvPr/>
        </p:nvSpPr>
        <p:spPr>
          <a:xfrm>
            <a:off x="62018" y="-27818"/>
            <a:ext cx="10098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4600" b="1" dirty="0">
                <a:solidFill>
                  <a:schemeClr val="lt1"/>
                </a:solidFill>
                <a:latin typeface="Lexend"/>
                <a:sym typeface="Lexend"/>
              </a:rPr>
              <a:t>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CC47A-3CAE-BE8E-D6C7-44548717C20D}"/>
              </a:ext>
            </a:extLst>
          </p:cNvPr>
          <p:cNvSpPr txBox="1"/>
          <p:nvPr/>
        </p:nvSpPr>
        <p:spPr>
          <a:xfrm>
            <a:off x="4233372" y="691877"/>
            <a:ext cx="43746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DM Sans" pitchFamily="2" charset="0"/>
                <a:ea typeface="Times New Roman" panose="02020603050405020304" pitchFamily="18" charset="0"/>
              </a:rPr>
              <a:t>By splitting the dataset and visualizing it, you can gain a better understanding of the dataset's characteristics, identify potential challenges for traffic sign detection algorithms, and </a:t>
            </a:r>
            <a:r>
              <a:rPr lang="en-US" sz="1200" b="1" dirty="0">
                <a:effectLst/>
                <a:latin typeface="DM Sans" pitchFamily="2" charset="0"/>
                <a:ea typeface="Times New Roman" panose="02020603050405020304" pitchFamily="18" charset="0"/>
              </a:rPr>
              <a:t>ensure the quality and representativeness of the training, validation, and test sets.</a:t>
            </a:r>
            <a:endParaRPr lang="en-IN" sz="1200" b="1" dirty="0">
              <a:latin typeface="DM Sans" pitchFamily="2" charset="0"/>
            </a:endParaRPr>
          </a:p>
        </p:txBody>
      </p:sp>
      <p:grpSp>
        <p:nvGrpSpPr>
          <p:cNvPr id="8" name="Google Shape;1103;p49">
            <a:extLst>
              <a:ext uri="{FF2B5EF4-FFF2-40B4-BE49-F238E27FC236}">
                <a16:creationId xmlns:a16="http://schemas.microsoft.com/office/drawing/2014/main" id="{D0873C40-41A1-EA46-F906-B2DCDF871D1E}"/>
              </a:ext>
            </a:extLst>
          </p:cNvPr>
          <p:cNvGrpSpPr/>
          <p:nvPr/>
        </p:nvGrpSpPr>
        <p:grpSpPr>
          <a:xfrm>
            <a:off x="3586648" y="847016"/>
            <a:ext cx="662310" cy="612684"/>
            <a:chOff x="1536529" y="1462949"/>
            <a:chExt cx="362356" cy="315356"/>
          </a:xfrm>
        </p:grpSpPr>
        <p:sp>
          <p:nvSpPr>
            <p:cNvPr id="9" name="Google Shape;1104;p49">
              <a:extLst>
                <a:ext uri="{FF2B5EF4-FFF2-40B4-BE49-F238E27FC236}">
                  <a16:creationId xmlns:a16="http://schemas.microsoft.com/office/drawing/2014/main" id="{AAC55D36-2162-04E7-616D-379F08F9BD82}"/>
                </a:ext>
              </a:extLst>
            </p:cNvPr>
            <p:cNvSpPr/>
            <p:nvPr/>
          </p:nvSpPr>
          <p:spPr>
            <a:xfrm>
              <a:off x="1536529" y="1462949"/>
              <a:ext cx="362356" cy="315356"/>
            </a:xfrm>
            <a:custGeom>
              <a:avLst/>
              <a:gdLst/>
              <a:ahLst/>
              <a:cxnLst/>
              <a:rect l="l" t="t" r="r" b="b"/>
              <a:pathLst>
                <a:path w="13438" h="11695" extrusionOk="0">
                  <a:moveTo>
                    <a:pt x="3502" y="1"/>
                  </a:moveTo>
                  <a:cubicBezTo>
                    <a:pt x="3402" y="1"/>
                    <a:pt x="3323" y="58"/>
                    <a:pt x="3277" y="136"/>
                  </a:cubicBezTo>
                  <a:lnTo>
                    <a:pt x="54" y="5711"/>
                  </a:lnTo>
                  <a:cubicBezTo>
                    <a:pt x="0" y="5803"/>
                    <a:pt x="0" y="5903"/>
                    <a:pt x="54" y="5982"/>
                  </a:cubicBezTo>
                  <a:lnTo>
                    <a:pt x="3277" y="11559"/>
                  </a:lnTo>
                  <a:cubicBezTo>
                    <a:pt x="3323" y="11638"/>
                    <a:pt x="3412" y="11694"/>
                    <a:pt x="3502" y="11694"/>
                  </a:cubicBezTo>
                  <a:lnTo>
                    <a:pt x="9947" y="11694"/>
                  </a:lnTo>
                  <a:cubicBezTo>
                    <a:pt x="10036" y="11694"/>
                    <a:pt x="10126" y="11638"/>
                    <a:pt x="10172" y="11559"/>
                  </a:cubicBezTo>
                  <a:lnTo>
                    <a:pt x="13395" y="5982"/>
                  </a:lnTo>
                  <a:cubicBezTo>
                    <a:pt x="13438" y="5903"/>
                    <a:pt x="13438" y="5803"/>
                    <a:pt x="13395" y="5711"/>
                  </a:cubicBezTo>
                  <a:lnTo>
                    <a:pt x="10172" y="136"/>
                  </a:lnTo>
                  <a:cubicBezTo>
                    <a:pt x="10126" y="58"/>
                    <a:pt x="10036" y="1"/>
                    <a:pt x="9947" y="1"/>
                  </a:cubicBezTo>
                  <a:close/>
                </a:path>
              </a:pathLst>
            </a:custGeom>
            <a:solidFill>
              <a:srgbClr val="FC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05;p49">
              <a:extLst>
                <a:ext uri="{FF2B5EF4-FFF2-40B4-BE49-F238E27FC236}">
                  <a16:creationId xmlns:a16="http://schemas.microsoft.com/office/drawing/2014/main" id="{6F180C98-1E29-1450-E62A-EB52D2C183E4}"/>
                </a:ext>
              </a:extLst>
            </p:cNvPr>
            <p:cNvSpPr/>
            <p:nvPr/>
          </p:nvSpPr>
          <p:spPr>
            <a:xfrm>
              <a:off x="1629774" y="1584777"/>
              <a:ext cx="37994" cy="63179"/>
            </a:xfrm>
            <a:custGeom>
              <a:avLst/>
              <a:gdLst/>
              <a:ahLst/>
              <a:cxnLst/>
              <a:rect l="l" t="t" r="r" b="b"/>
              <a:pathLst>
                <a:path w="1409" h="2343" extrusionOk="0">
                  <a:moveTo>
                    <a:pt x="776" y="1"/>
                  </a:moveTo>
                  <a:cubicBezTo>
                    <a:pt x="438" y="1"/>
                    <a:pt x="57" y="136"/>
                    <a:pt x="57" y="598"/>
                  </a:cubicBezTo>
                  <a:cubicBezTo>
                    <a:pt x="57" y="1363"/>
                    <a:pt x="1082" y="1139"/>
                    <a:pt x="1082" y="1701"/>
                  </a:cubicBezTo>
                  <a:cubicBezTo>
                    <a:pt x="1082" y="1926"/>
                    <a:pt x="911" y="2039"/>
                    <a:pt x="676" y="2039"/>
                  </a:cubicBezTo>
                  <a:cubicBezTo>
                    <a:pt x="327" y="2039"/>
                    <a:pt x="260" y="1791"/>
                    <a:pt x="135" y="1791"/>
                  </a:cubicBezTo>
                  <a:cubicBezTo>
                    <a:pt x="57" y="1791"/>
                    <a:pt x="0" y="1893"/>
                    <a:pt x="0" y="1972"/>
                  </a:cubicBezTo>
                  <a:cubicBezTo>
                    <a:pt x="0" y="2129"/>
                    <a:pt x="281" y="2342"/>
                    <a:pt x="698" y="2342"/>
                  </a:cubicBezTo>
                  <a:cubicBezTo>
                    <a:pt x="1114" y="2342"/>
                    <a:pt x="1409" y="2118"/>
                    <a:pt x="1409" y="1666"/>
                  </a:cubicBezTo>
                  <a:cubicBezTo>
                    <a:pt x="1409" y="823"/>
                    <a:pt x="382" y="1036"/>
                    <a:pt x="382" y="574"/>
                  </a:cubicBezTo>
                  <a:cubicBezTo>
                    <a:pt x="382" y="371"/>
                    <a:pt x="552" y="282"/>
                    <a:pt x="776" y="282"/>
                  </a:cubicBezTo>
                  <a:cubicBezTo>
                    <a:pt x="1047" y="282"/>
                    <a:pt x="1139" y="406"/>
                    <a:pt x="1217" y="406"/>
                  </a:cubicBezTo>
                  <a:cubicBezTo>
                    <a:pt x="1317" y="406"/>
                    <a:pt x="1352" y="282"/>
                    <a:pt x="1352" y="225"/>
                  </a:cubicBezTo>
                  <a:cubicBezTo>
                    <a:pt x="1352" y="44"/>
                    <a:pt x="990" y="1"/>
                    <a:pt x="7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6;p49">
              <a:extLst>
                <a:ext uri="{FF2B5EF4-FFF2-40B4-BE49-F238E27FC236}">
                  <a16:creationId xmlns:a16="http://schemas.microsoft.com/office/drawing/2014/main" id="{2847FAB1-29CC-999C-D1F9-CED765154419}"/>
                </a:ext>
              </a:extLst>
            </p:cNvPr>
            <p:cNvSpPr/>
            <p:nvPr/>
          </p:nvSpPr>
          <p:spPr>
            <a:xfrm>
              <a:off x="1671677" y="1584480"/>
              <a:ext cx="42254" cy="64123"/>
            </a:xfrm>
            <a:custGeom>
              <a:avLst/>
              <a:gdLst/>
              <a:ahLst/>
              <a:cxnLst/>
              <a:rect l="l" t="t" r="r" b="b"/>
              <a:pathLst>
                <a:path w="1567" h="2378" extrusionOk="0">
                  <a:moveTo>
                    <a:pt x="112" y="1"/>
                  </a:moveTo>
                  <a:cubicBezTo>
                    <a:pt x="33" y="1"/>
                    <a:pt x="1" y="90"/>
                    <a:pt x="1" y="158"/>
                  </a:cubicBezTo>
                  <a:cubicBezTo>
                    <a:pt x="1" y="247"/>
                    <a:pt x="44" y="315"/>
                    <a:pt x="112" y="315"/>
                  </a:cubicBezTo>
                  <a:lnTo>
                    <a:pt x="620" y="315"/>
                  </a:lnTo>
                  <a:lnTo>
                    <a:pt x="620" y="2264"/>
                  </a:lnTo>
                  <a:cubicBezTo>
                    <a:pt x="620" y="2332"/>
                    <a:pt x="699" y="2378"/>
                    <a:pt x="788" y="2378"/>
                  </a:cubicBezTo>
                  <a:cubicBezTo>
                    <a:pt x="869" y="2378"/>
                    <a:pt x="958" y="2332"/>
                    <a:pt x="958" y="2264"/>
                  </a:cubicBezTo>
                  <a:lnTo>
                    <a:pt x="958" y="315"/>
                  </a:lnTo>
                  <a:lnTo>
                    <a:pt x="1453" y="315"/>
                  </a:lnTo>
                  <a:cubicBezTo>
                    <a:pt x="1520" y="315"/>
                    <a:pt x="1566" y="236"/>
                    <a:pt x="1566" y="158"/>
                  </a:cubicBezTo>
                  <a:cubicBezTo>
                    <a:pt x="1566" y="79"/>
                    <a:pt x="1531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07;p49">
              <a:extLst>
                <a:ext uri="{FF2B5EF4-FFF2-40B4-BE49-F238E27FC236}">
                  <a16:creationId xmlns:a16="http://schemas.microsoft.com/office/drawing/2014/main" id="{698EB007-D197-47DD-66B7-1FF6A17F46D6}"/>
                </a:ext>
              </a:extLst>
            </p:cNvPr>
            <p:cNvSpPr/>
            <p:nvPr/>
          </p:nvSpPr>
          <p:spPr>
            <a:xfrm>
              <a:off x="1718785" y="1585073"/>
              <a:ext cx="37940" cy="62586"/>
            </a:xfrm>
            <a:custGeom>
              <a:avLst/>
              <a:gdLst/>
              <a:ahLst/>
              <a:cxnLst/>
              <a:rect l="l" t="t" r="r" b="b"/>
              <a:pathLst>
                <a:path w="1407" h="2321" extrusionOk="0">
                  <a:moveTo>
                    <a:pt x="687" y="282"/>
                  </a:moveTo>
                  <a:cubicBezTo>
                    <a:pt x="923" y="282"/>
                    <a:pt x="1069" y="406"/>
                    <a:pt x="1069" y="687"/>
                  </a:cubicBezTo>
                  <a:lnTo>
                    <a:pt x="1069" y="1623"/>
                  </a:lnTo>
                  <a:cubicBezTo>
                    <a:pt x="1069" y="1904"/>
                    <a:pt x="923" y="2039"/>
                    <a:pt x="687" y="2039"/>
                  </a:cubicBezTo>
                  <a:cubicBezTo>
                    <a:pt x="449" y="2039"/>
                    <a:pt x="303" y="1904"/>
                    <a:pt x="303" y="1623"/>
                  </a:cubicBezTo>
                  <a:lnTo>
                    <a:pt x="303" y="687"/>
                  </a:lnTo>
                  <a:cubicBezTo>
                    <a:pt x="303" y="406"/>
                    <a:pt x="449" y="282"/>
                    <a:pt x="687" y="282"/>
                  </a:cubicBezTo>
                  <a:close/>
                  <a:moveTo>
                    <a:pt x="698" y="1"/>
                  </a:moveTo>
                  <a:cubicBezTo>
                    <a:pt x="303" y="1"/>
                    <a:pt x="1" y="193"/>
                    <a:pt x="1" y="698"/>
                  </a:cubicBezTo>
                  <a:lnTo>
                    <a:pt x="1" y="1612"/>
                  </a:lnTo>
                  <a:cubicBezTo>
                    <a:pt x="1" y="2128"/>
                    <a:pt x="303" y="2320"/>
                    <a:pt x="698" y="2320"/>
                  </a:cubicBezTo>
                  <a:cubicBezTo>
                    <a:pt x="1093" y="2320"/>
                    <a:pt x="1406" y="2128"/>
                    <a:pt x="1406" y="1612"/>
                  </a:cubicBezTo>
                  <a:lnTo>
                    <a:pt x="1406" y="698"/>
                  </a:lnTo>
                  <a:cubicBezTo>
                    <a:pt x="1406" y="193"/>
                    <a:pt x="1093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8;p49">
              <a:extLst>
                <a:ext uri="{FF2B5EF4-FFF2-40B4-BE49-F238E27FC236}">
                  <a16:creationId xmlns:a16="http://schemas.microsoft.com/office/drawing/2014/main" id="{418686FC-834C-1EAD-A279-ECB2ED4C5F53}"/>
                </a:ext>
              </a:extLst>
            </p:cNvPr>
            <p:cNvSpPr/>
            <p:nvPr/>
          </p:nvSpPr>
          <p:spPr>
            <a:xfrm>
              <a:off x="1766756" y="1584480"/>
              <a:ext cx="39558" cy="62289"/>
            </a:xfrm>
            <a:custGeom>
              <a:avLst/>
              <a:gdLst/>
              <a:ahLst/>
              <a:cxnLst/>
              <a:rect l="l" t="t" r="r" b="b"/>
              <a:pathLst>
                <a:path w="1467" h="2310" extrusionOk="0">
                  <a:moveTo>
                    <a:pt x="755" y="315"/>
                  </a:moveTo>
                  <a:cubicBezTo>
                    <a:pt x="979" y="315"/>
                    <a:pt x="1128" y="450"/>
                    <a:pt x="1128" y="731"/>
                  </a:cubicBezTo>
                  <a:lnTo>
                    <a:pt x="1128" y="766"/>
                  </a:lnTo>
                  <a:cubicBezTo>
                    <a:pt x="1128" y="1047"/>
                    <a:pt x="979" y="1183"/>
                    <a:pt x="755" y="1183"/>
                  </a:cubicBezTo>
                  <a:lnTo>
                    <a:pt x="360" y="1183"/>
                  </a:lnTo>
                  <a:lnTo>
                    <a:pt x="360" y="315"/>
                  </a:lnTo>
                  <a:close/>
                  <a:moveTo>
                    <a:pt x="147" y="1"/>
                  </a:moveTo>
                  <a:cubicBezTo>
                    <a:pt x="147" y="1"/>
                    <a:pt x="22" y="69"/>
                    <a:pt x="22" y="123"/>
                  </a:cubicBezTo>
                  <a:lnTo>
                    <a:pt x="22" y="112"/>
                  </a:lnTo>
                  <a:lnTo>
                    <a:pt x="1" y="112"/>
                  </a:lnTo>
                  <a:lnTo>
                    <a:pt x="1" y="2196"/>
                  </a:lnTo>
                  <a:cubicBezTo>
                    <a:pt x="1" y="2275"/>
                    <a:pt x="90" y="2310"/>
                    <a:pt x="182" y="2310"/>
                  </a:cubicBezTo>
                  <a:cubicBezTo>
                    <a:pt x="271" y="2310"/>
                    <a:pt x="360" y="2275"/>
                    <a:pt x="360" y="2196"/>
                  </a:cubicBezTo>
                  <a:lnTo>
                    <a:pt x="360" y="1420"/>
                  </a:lnTo>
                  <a:lnTo>
                    <a:pt x="755" y="1420"/>
                  </a:lnTo>
                  <a:cubicBezTo>
                    <a:pt x="1150" y="1420"/>
                    <a:pt x="1466" y="1228"/>
                    <a:pt x="1466" y="720"/>
                  </a:cubicBezTo>
                  <a:lnTo>
                    <a:pt x="1466" y="699"/>
                  </a:lnTo>
                  <a:cubicBezTo>
                    <a:pt x="1466" y="190"/>
                    <a:pt x="1161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09;p49">
              <a:extLst>
                <a:ext uri="{FF2B5EF4-FFF2-40B4-BE49-F238E27FC236}">
                  <a16:creationId xmlns:a16="http://schemas.microsoft.com/office/drawing/2014/main" id="{B3987B54-76D0-2C88-4CD0-A5E7767A1B89}"/>
                </a:ext>
              </a:extLst>
            </p:cNvPr>
            <p:cNvSpPr/>
            <p:nvPr/>
          </p:nvSpPr>
          <p:spPr>
            <a:xfrm>
              <a:off x="1563494" y="1485707"/>
              <a:ext cx="308426" cy="269192"/>
            </a:xfrm>
            <a:custGeom>
              <a:avLst/>
              <a:gdLst/>
              <a:ahLst/>
              <a:cxnLst/>
              <a:rect l="l" t="t" r="r" b="b"/>
              <a:pathLst>
                <a:path w="11438" h="9983" extrusionOk="0">
                  <a:moveTo>
                    <a:pt x="8371" y="395"/>
                  </a:moveTo>
                  <a:cubicBezTo>
                    <a:pt x="8371" y="395"/>
                    <a:pt x="8382" y="395"/>
                    <a:pt x="8382" y="406"/>
                  </a:cubicBezTo>
                  <a:lnTo>
                    <a:pt x="11032" y="4981"/>
                  </a:lnTo>
                  <a:lnTo>
                    <a:pt x="11032" y="5002"/>
                  </a:lnTo>
                  <a:lnTo>
                    <a:pt x="8382" y="9577"/>
                  </a:lnTo>
                  <a:cubicBezTo>
                    <a:pt x="8382" y="9588"/>
                    <a:pt x="8371" y="9588"/>
                    <a:pt x="8371" y="9588"/>
                  </a:cubicBezTo>
                  <a:lnTo>
                    <a:pt x="3077" y="9588"/>
                  </a:lnTo>
                  <a:cubicBezTo>
                    <a:pt x="3077" y="9588"/>
                    <a:pt x="3067" y="9588"/>
                    <a:pt x="3067" y="9577"/>
                  </a:cubicBezTo>
                  <a:lnTo>
                    <a:pt x="420" y="5002"/>
                  </a:lnTo>
                  <a:lnTo>
                    <a:pt x="420" y="4981"/>
                  </a:lnTo>
                  <a:lnTo>
                    <a:pt x="3067" y="406"/>
                  </a:lnTo>
                  <a:cubicBezTo>
                    <a:pt x="3067" y="395"/>
                    <a:pt x="3077" y="395"/>
                    <a:pt x="3077" y="395"/>
                  </a:cubicBezTo>
                  <a:close/>
                  <a:moveTo>
                    <a:pt x="3077" y="0"/>
                  </a:moveTo>
                  <a:cubicBezTo>
                    <a:pt x="2931" y="0"/>
                    <a:pt x="2796" y="82"/>
                    <a:pt x="2718" y="203"/>
                  </a:cubicBezTo>
                  <a:lnTo>
                    <a:pt x="82" y="4789"/>
                  </a:lnTo>
                  <a:cubicBezTo>
                    <a:pt x="1" y="4913"/>
                    <a:pt x="1" y="5070"/>
                    <a:pt x="82" y="5194"/>
                  </a:cubicBezTo>
                  <a:lnTo>
                    <a:pt x="2718" y="9780"/>
                  </a:lnTo>
                  <a:cubicBezTo>
                    <a:pt x="2796" y="9904"/>
                    <a:pt x="2931" y="9983"/>
                    <a:pt x="3077" y="9983"/>
                  </a:cubicBezTo>
                  <a:lnTo>
                    <a:pt x="8371" y="9983"/>
                  </a:lnTo>
                  <a:cubicBezTo>
                    <a:pt x="8517" y="9983"/>
                    <a:pt x="8653" y="9904"/>
                    <a:pt x="8720" y="9780"/>
                  </a:cubicBezTo>
                  <a:lnTo>
                    <a:pt x="11370" y="5194"/>
                  </a:lnTo>
                  <a:cubicBezTo>
                    <a:pt x="11437" y="5070"/>
                    <a:pt x="11437" y="4913"/>
                    <a:pt x="11370" y="4789"/>
                  </a:cubicBezTo>
                  <a:lnTo>
                    <a:pt x="8720" y="203"/>
                  </a:lnTo>
                  <a:cubicBezTo>
                    <a:pt x="8653" y="82"/>
                    <a:pt x="8517" y="0"/>
                    <a:pt x="8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AABDE50-6E13-6BC4-BCB8-19802D9EC30E}"/>
              </a:ext>
            </a:extLst>
          </p:cNvPr>
          <p:cNvSpPr txBox="1"/>
          <p:nvPr/>
        </p:nvSpPr>
        <p:spPr>
          <a:xfrm>
            <a:off x="916158" y="2278395"/>
            <a:ext cx="51320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tx1"/>
                </a:solidFill>
                <a:effectLst/>
                <a:latin typeface="DM Sans" pitchFamily="2" charset="0"/>
              </a:rPr>
              <a:t>The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DM Sans" pitchFamily="2" charset="0"/>
              </a:rPr>
              <a:t>CNN model architecture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DM Sans" pitchFamily="2" charset="0"/>
              </a:rPr>
              <a:t>used for traffic sign detection consists of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DM Sans" pitchFamily="2" charset="0"/>
              </a:rPr>
              <a:t>convolutional layers for feature extraction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DM Sans" pitchFamily="2" charset="0"/>
              </a:rPr>
              <a:t>,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DM Sans" pitchFamily="2" charset="0"/>
              </a:rPr>
              <a:t>max-pooling layers for dimensionality reduction,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DM Sans" pitchFamily="2" charset="0"/>
              </a:rPr>
              <a:t>and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DM Sans" pitchFamily="2" charset="0"/>
              </a:rPr>
              <a:t>ReLU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DM Sans" pitchFamily="2" charset="0"/>
              </a:rPr>
              <a:t> activation functions to learn complex patterns. Dropout layers mitigate overfitting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DM Sans" pitchFamily="2" charset="0"/>
              </a:rPr>
              <a:t>, while fully connected layers with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DM Sans" pitchFamily="2" charset="0"/>
              </a:rPr>
              <a:t>ReLU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DM Sans" pitchFamily="2" charset="0"/>
              </a:rPr>
              <a:t> activation perform classification.</a:t>
            </a:r>
            <a:endParaRPr lang="en-IN" sz="1200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36B7B3-0908-5C15-6614-2C8C88DD789E}"/>
              </a:ext>
            </a:extLst>
          </p:cNvPr>
          <p:cNvSpPr txBox="1"/>
          <p:nvPr/>
        </p:nvSpPr>
        <p:spPr>
          <a:xfrm>
            <a:off x="1793645" y="3848966"/>
            <a:ext cx="51320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chemeClr val="tx1"/>
                </a:solidFill>
                <a:effectLst/>
                <a:latin typeface="DM Sans" pitchFamily="2" charset="0"/>
              </a:rPr>
              <a:t>The model is compiled with sparse categorical cross-entropy loss, Adam optimizer, and accuracy metric for evaluation. The final dense output layer with </a:t>
            </a:r>
            <a:r>
              <a:rPr lang="en-IN" sz="1200" b="0" i="0" dirty="0" err="1">
                <a:solidFill>
                  <a:schemeClr val="tx1"/>
                </a:solidFill>
                <a:effectLst/>
                <a:latin typeface="DM Sans" pitchFamily="2" charset="0"/>
              </a:rPr>
              <a:t>softmax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DM Sans" pitchFamily="2" charset="0"/>
              </a:rPr>
              <a:t> activation </a:t>
            </a:r>
            <a:r>
              <a:rPr lang="en-IN" sz="1200" b="1" i="0" dirty="0">
                <a:solidFill>
                  <a:schemeClr val="tx1"/>
                </a:solidFill>
                <a:effectLst/>
                <a:latin typeface="DM Sans" pitchFamily="2" charset="0"/>
              </a:rPr>
              <a:t>produces probability distributions over different traffic sign classes.</a:t>
            </a:r>
            <a:endParaRPr lang="en-IN" sz="1200" b="1" dirty="0">
              <a:solidFill>
                <a:schemeClr val="tx1"/>
              </a:solidFill>
              <a:latin typeface="DM Sans" pitchFamily="2" charset="0"/>
            </a:endParaRPr>
          </a:p>
        </p:txBody>
      </p:sp>
      <p:grpSp>
        <p:nvGrpSpPr>
          <p:cNvPr id="21" name="Google Shape;956;p49">
            <a:extLst>
              <a:ext uri="{FF2B5EF4-FFF2-40B4-BE49-F238E27FC236}">
                <a16:creationId xmlns:a16="http://schemas.microsoft.com/office/drawing/2014/main" id="{61659315-8FEC-7969-18D1-FF7C619C6AA6}"/>
              </a:ext>
            </a:extLst>
          </p:cNvPr>
          <p:cNvGrpSpPr/>
          <p:nvPr/>
        </p:nvGrpSpPr>
        <p:grpSpPr>
          <a:xfrm>
            <a:off x="154861" y="2433899"/>
            <a:ext cx="633861" cy="573439"/>
            <a:chOff x="1520997" y="2661516"/>
            <a:chExt cx="372791" cy="309666"/>
          </a:xfrm>
        </p:grpSpPr>
        <p:sp>
          <p:nvSpPr>
            <p:cNvPr id="22" name="Google Shape;957;p49">
              <a:extLst>
                <a:ext uri="{FF2B5EF4-FFF2-40B4-BE49-F238E27FC236}">
                  <a16:creationId xmlns:a16="http://schemas.microsoft.com/office/drawing/2014/main" id="{3491B345-E56C-945E-4D26-305333E595EC}"/>
                </a:ext>
              </a:extLst>
            </p:cNvPr>
            <p:cNvSpPr/>
            <p:nvPr/>
          </p:nvSpPr>
          <p:spPr>
            <a:xfrm>
              <a:off x="1520997" y="2661516"/>
              <a:ext cx="372791" cy="309666"/>
            </a:xfrm>
            <a:custGeom>
              <a:avLst/>
              <a:gdLst/>
              <a:ahLst/>
              <a:cxnLst/>
              <a:rect l="l" t="t" r="r" b="b"/>
              <a:pathLst>
                <a:path w="13825" h="11484" extrusionOk="0">
                  <a:moveTo>
                    <a:pt x="6914" y="0"/>
                  </a:moveTo>
                  <a:cubicBezTo>
                    <a:pt x="6647" y="0"/>
                    <a:pt x="6382" y="129"/>
                    <a:pt x="6230" y="388"/>
                  </a:cubicBezTo>
                  <a:lnTo>
                    <a:pt x="317" y="10280"/>
                  </a:lnTo>
                  <a:cubicBezTo>
                    <a:pt x="0" y="10808"/>
                    <a:pt x="384" y="11484"/>
                    <a:pt x="1014" y="11484"/>
                  </a:cubicBezTo>
                  <a:lnTo>
                    <a:pt x="12821" y="11484"/>
                  </a:lnTo>
                  <a:cubicBezTo>
                    <a:pt x="13441" y="11484"/>
                    <a:pt x="13825" y="10808"/>
                    <a:pt x="13508" y="10280"/>
                  </a:cubicBezTo>
                  <a:lnTo>
                    <a:pt x="7606" y="388"/>
                  </a:lnTo>
                  <a:cubicBezTo>
                    <a:pt x="7448" y="129"/>
                    <a:pt x="7180" y="0"/>
                    <a:pt x="6914" y="0"/>
                  </a:cubicBezTo>
                  <a:close/>
                </a:path>
              </a:pathLst>
            </a:custGeom>
            <a:solidFill>
              <a:srgbClr val="FC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958;p49">
              <a:extLst>
                <a:ext uri="{FF2B5EF4-FFF2-40B4-BE49-F238E27FC236}">
                  <a16:creationId xmlns:a16="http://schemas.microsoft.com/office/drawing/2014/main" id="{4FF1B422-5982-78DA-162F-F1F41ABA5756}"/>
                </a:ext>
              </a:extLst>
            </p:cNvPr>
            <p:cNvSpPr/>
            <p:nvPr/>
          </p:nvSpPr>
          <p:spPr>
            <a:xfrm>
              <a:off x="1596661" y="2739013"/>
              <a:ext cx="221733" cy="184198"/>
            </a:xfrm>
            <a:custGeom>
              <a:avLst/>
              <a:gdLst/>
              <a:ahLst/>
              <a:cxnLst/>
              <a:rect l="l" t="t" r="r" b="b"/>
              <a:pathLst>
                <a:path w="8223" h="6831" extrusionOk="0">
                  <a:moveTo>
                    <a:pt x="4110" y="1"/>
                  </a:moveTo>
                  <a:cubicBezTo>
                    <a:pt x="3951" y="1"/>
                    <a:pt x="3790" y="77"/>
                    <a:pt x="3694" y="228"/>
                  </a:cubicBezTo>
                  <a:lnTo>
                    <a:pt x="179" y="6109"/>
                  </a:lnTo>
                  <a:cubicBezTo>
                    <a:pt x="1" y="6425"/>
                    <a:pt x="225" y="6831"/>
                    <a:pt x="596" y="6831"/>
                  </a:cubicBezTo>
                  <a:lnTo>
                    <a:pt x="7625" y="6831"/>
                  </a:lnTo>
                  <a:cubicBezTo>
                    <a:pt x="7988" y="6831"/>
                    <a:pt x="8223" y="6425"/>
                    <a:pt x="8031" y="6109"/>
                  </a:cubicBezTo>
                  <a:lnTo>
                    <a:pt x="4516" y="228"/>
                  </a:lnTo>
                  <a:cubicBezTo>
                    <a:pt x="4427" y="77"/>
                    <a:pt x="4269" y="1"/>
                    <a:pt x="411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59;p49">
              <a:extLst>
                <a:ext uri="{FF2B5EF4-FFF2-40B4-BE49-F238E27FC236}">
                  <a16:creationId xmlns:a16="http://schemas.microsoft.com/office/drawing/2014/main" id="{DD51D568-23A7-5F8C-5E77-B3720A87A465}"/>
                </a:ext>
              </a:extLst>
            </p:cNvPr>
            <p:cNvSpPr/>
            <p:nvPr/>
          </p:nvSpPr>
          <p:spPr>
            <a:xfrm>
              <a:off x="1624596" y="2865803"/>
              <a:ext cx="165889" cy="41310"/>
            </a:xfrm>
            <a:custGeom>
              <a:avLst/>
              <a:gdLst/>
              <a:ahLst/>
              <a:cxnLst/>
              <a:rect l="l" t="t" r="r" b="b"/>
              <a:pathLst>
                <a:path w="6152" h="1532" extrusionOk="0">
                  <a:moveTo>
                    <a:pt x="3074" y="1"/>
                  </a:moveTo>
                  <a:cubicBezTo>
                    <a:pt x="2231" y="1"/>
                    <a:pt x="1520" y="393"/>
                    <a:pt x="1317" y="923"/>
                  </a:cubicBezTo>
                  <a:lnTo>
                    <a:pt x="292" y="923"/>
                  </a:lnTo>
                  <a:cubicBezTo>
                    <a:pt x="125" y="923"/>
                    <a:pt x="0" y="1058"/>
                    <a:pt x="0" y="1228"/>
                  </a:cubicBezTo>
                  <a:cubicBezTo>
                    <a:pt x="0" y="1396"/>
                    <a:pt x="125" y="1531"/>
                    <a:pt x="292" y="1531"/>
                  </a:cubicBezTo>
                  <a:lnTo>
                    <a:pt x="5846" y="1531"/>
                  </a:lnTo>
                  <a:cubicBezTo>
                    <a:pt x="6016" y="1531"/>
                    <a:pt x="6151" y="1396"/>
                    <a:pt x="6151" y="1228"/>
                  </a:cubicBezTo>
                  <a:cubicBezTo>
                    <a:pt x="6151" y="1058"/>
                    <a:pt x="6016" y="923"/>
                    <a:pt x="5846" y="923"/>
                  </a:cubicBezTo>
                  <a:lnTo>
                    <a:pt x="4821" y="923"/>
                  </a:lnTo>
                  <a:cubicBezTo>
                    <a:pt x="4618" y="393"/>
                    <a:pt x="3910" y="1"/>
                    <a:pt x="307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60;p49">
              <a:extLst>
                <a:ext uri="{FF2B5EF4-FFF2-40B4-BE49-F238E27FC236}">
                  <a16:creationId xmlns:a16="http://schemas.microsoft.com/office/drawing/2014/main" id="{F8D25CD1-1B23-BD41-FDAF-675E357FF313}"/>
                </a:ext>
              </a:extLst>
            </p:cNvPr>
            <p:cNvSpPr/>
            <p:nvPr/>
          </p:nvSpPr>
          <p:spPr>
            <a:xfrm>
              <a:off x="1666797" y="2866396"/>
              <a:ext cx="123688" cy="40717"/>
            </a:xfrm>
            <a:custGeom>
              <a:avLst/>
              <a:gdLst/>
              <a:ahLst/>
              <a:cxnLst/>
              <a:rect l="l" t="t" r="r" b="b"/>
              <a:pathLst>
                <a:path w="4587" h="1510" extrusionOk="0">
                  <a:moveTo>
                    <a:pt x="1509" y="0"/>
                  </a:moveTo>
                  <a:cubicBezTo>
                    <a:pt x="880" y="0"/>
                    <a:pt x="317" y="214"/>
                    <a:pt x="1" y="541"/>
                  </a:cubicBezTo>
                  <a:cubicBezTo>
                    <a:pt x="282" y="417"/>
                    <a:pt x="631" y="338"/>
                    <a:pt x="1004" y="338"/>
                  </a:cubicBezTo>
                  <a:cubicBezTo>
                    <a:pt x="1769" y="338"/>
                    <a:pt x="2423" y="665"/>
                    <a:pt x="2683" y="1114"/>
                  </a:cubicBezTo>
                  <a:cubicBezTo>
                    <a:pt x="2740" y="1195"/>
                    <a:pt x="2829" y="1239"/>
                    <a:pt x="2918" y="1239"/>
                  </a:cubicBezTo>
                  <a:lnTo>
                    <a:pt x="3775" y="1239"/>
                  </a:lnTo>
                  <a:cubicBezTo>
                    <a:pt x="3864" y="1239"/>
                    <a:pt x="3943" y="1285"/>
                    <a:pt x="4000" y="1341"/>
                  </a:cubicBezTo>
                  <a:cubicBezTo>
                    <a:pt x="4046" y="1385"/>
                    <a:pt x="4067" y="1441"/>
                    <a:pt x="4078" y="1509"/>
                  </a:cubicBezTo>
                  <a:lnTo>
                    <a:pt x="4281" y="1509"/>
                  </a:lnTo>
                  <a:cubicBezTo>
                    <a:pt x="4451" y="1509"/>
                    <a:pt x="4586" y="1374"/>
                    <a:pt x="4586" y="1206"/>
                  </a:cubicBezTo>
                  <a:cubicBezTo>
                    <a:pt x="4586" y="1128"/>
                    <a:pt x="4551" y="1047"/>
                    <a:pt x="4497" y="993"/>
                  </a:cubicBezTo>
                  <a:cubicBezTo>
                    <a:pt x="4440" y="936"/>
                    <a:pt x="4373" y="901"/>
                    <a:pt x="4281" y="901"/>
                  </a:cubicBezTo>
                  <a:lnTo>
                    <a:pt x="3256" y="901"/>
                  </a:lnTo>
                  <a:cubicBezTo>
                    <a:pt x="3053" y="384"/>
                    <a:pt x="2345" y="0"/>
                    <a:pt x="150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921;p49">
            <a:extLst>
              <a:ext uri="{FF2B5EF4-FFF2-40B4-BE49-F238E27FC236}">
                <a16:creationId xmlns:a16="http://schemas.microsoft.com/office/drawing/2014/main" id="{BCB96D29-CA65-3B4C-8179-362894D40610}"/>
              </a:ext>
            </a:extLst>
          </p:cNvPr>
          <p:cNvGrpSpPr/>
          <p:nvPr/>
        </p:nvGrpSpPr>
        <p:grpSpPr>
          <a:xfrm>
            <a:off x="1132698" y="4004788"/>
            <a:ext cx="497261" cy="543072"/>
            <a:chOff x="738203" y="2615163"/>
            <a:chExt cx="315625" cy="361843"/>
          </a:xfrm>
        </p:grpSpPr>
        <p:sp>
          <p:nvSpPr>
            <p:cNvPr id="27" name="Google Shape;922;p49">
              <a:extLst>
                <a:ext uri="{FF2B5EF4-FFF2-40B4-BE49-F238E27FC236}">
                  <a16:creationId xmlns:a16="http://schemas.microsoft.com/office/drawing/2014/main" id="{1CDD086E-AC17-0160-E62E-40AD190BDB74}"/>
                </a:ext>
              </a:extLst>
            </p:cNvPr>
            <p:cNvSpPr/>
            <p:nvPr/>
          </p:nvSpPr>
          <p:spPr>
            <a:xfrm>
              <a:off x="738203" y="2615163"/>
              <a:ext cx="315625" cy="361843"/>
            </a:xfrm>
            <a:custGeom>
              <a:avLst/>
              <a:gdLst/>
              <a:ahLst/>
              <a:cxnLst/>
              <a:rect l="l" t="t" r="r" b="b"/>
              <a:pathLst>
                <a:path w="11705" h="13419" extrusionOk="0">
                  <a:moveTo>
                    <a:pt x="122" y="0"/>
                  </a:moveTo>
                  <a:cubicBezTo>
                    <a:pt x="54" y="0"/>
                    <a:pt x="0" y="57"/>
                    <a:pt x="0" y="136"/>
                  </a:cubicBezTo>
                  <a:lnTo>
                    <a:pt x="0" y="13284"/>
                  </a:lnTo>
                  <a:cubicBezTo>
                    <a:pt x="0" y="13362"/>
                    <a:pt x="54" y="13419"/>
                    <a:pt x="122" y="13419"/>
                  </a:cubicBezTo>
                  <a:lnTo>
                    <a:pt x="11580" y="13419"/>
                  </a:lnTo>
                  <a:cubicBezTo>
                    <a:pt x="11648" y="13419"/>
                    <a:pt x="11705" y="13362"/>
                    <a:pt x="11705" y="13284"/>
                  </a:cubicBezTo>
                  <a:lnTo>
                    <a:pt x="11705" y="136"/>
                  </a:lnTo>
                  <a:cubicBezTo>
                    <a:pt x="11705" y="57"/>
                    <a:pt x="11648" y="0"/>
                    <a:pt x="11580" y="0"/>
                  </a:cubicBezTo>
                  <a:close/>
                </a:path>
              </a:pathLst>
            </a:custGeom>
            <a:solidFill>
              <a:srgbClr val="2E5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3;p49">
              <a:extLst>
                <a:ext uri="{FF2B5EF4-FFF2-40B4-BE49-F238E27FC236}">
                  <a16:creationId xmlns:a16="http://schemas.microsoft.com/office/drawing/2014/main" id="{137C23BC-32A0-2090-D29F-7DAEFE794EE5}"/>
                </a:ext>
              </a:extLst>
            </p:cNvPr>
            <p:cNvSpPr/>
            <p:nvPr/>
          </p:nvSpPr>
          <p:spPr>
            <a:xfrm>
              <a:off x="842099" y="2692013"/>
              <a:ext cx="119374" cy="192341"/>
            </a:xfrm>
            <a:custGeom>
              <a:avLst/>
              <a:gdLst/>
              <a:ahLst/>
              <a:cxnLst/>
              <a:rect l="l" t="t" r="r" b="b"/>
              <a:pathLst>
                <a:path w="4427" h="7133" extrusionOk="0">
                  <a:moveTo>
                    <a:pt x="2231" y="925"/>
                  </a:moveTo>
                  <a:cubicBezTo>
                    <a:pt x="2961" y="925"/>
                    <a:pt x="3401" y="1320"/>
                    <a:pt x="3401" y="2187"/>
                  </a:cubicBezTo>
                  <a:lnTo>
                    <a:pt x="3401" y="2298"/>
                  </a:lnTo>
                  <a:cubicBezTo>
                    <a:pt x="3401" y="3155"/>
                    <a:pt x="2961" y="3572"/>
                    <a:pt x="2231" y="3572"/>
                  </a:cubicBezTo>
                  <a:lnTo>
                    <a:pt x="1014" y="3572"/>
                  </a:lnTo>
                  <a:lnTo>
                    <a:pt x="1014" y="925"/>
                  </a:lnTo>
                  <a:close/>
                  <a:moveTo>
                    <a:pt x="392" y="0"/>
                  </a:moveTo>
                  <a:cubicBezTo>
                    <a:pt x="146" y="0"/>
                    <a:pt x="0" y="160"/>
                    <a:pt x="0" y="338"/>
                  </a:cubicBezTo>
                  <a:lnTo>
                    <a:pt x="0" y="6795"/>
                  </a:lnTo>
                  <a:cubicBezTo>
                    <a:pt x="0" y="7008"/>
                    <a:pt x="257" y="7132"/>
                    <a:pt x="506" y="7132"/>
                  </a:cubicBezTo>
                  <a:cubicBezTo>
                    <a:pt x="765" y="7132"/>
                    <a:pt x="1014" y="7008"/>
                    <a:pt x="1014" y="6795"/>
                  </a:cubicBezTo>
                  <a:lnTo>
                    <a:pt x="1014" y="4383"/>
                  </a:lnTo>
                  <a:lnTo>
                    <a:pt x="2231" y="4383"/>
                  </a:lnTo>
                  <a:cubicBezTo>
                    <a:pt x="3458" y="4383"/>
                    <a:pt x="4426" y="3785"/>
                    <a:pt x="4426" y="2231"/>
                  </a:cubicBezTo>
                  <a:lnTo>
                    <a:pt x="4426" y="2152"/>
                  </a:lnTo>
                  <a:cubicBezTo>
                    <a:pt x="4426" y="576"/>
                    <a:pt x="3491" y="0"/>
                    <a:pt x="2285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EE1C0F1-EE04-13CE-12B1-20A00329A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43" y="0"/>
            <a:ext cx="1663357" cy="3908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EF18D0A-23FE-CB9F-5A0F-E7694B78EFCE}"/>
              </a:ext>
            </a:extLst>
          </p:cNvPr>
          <p:cNvSpPr txBox="1"/>
          <p:nvPr/>
        </p:nvSpPr>
        <p:spPr>
          <a:xfrm>
            <a:off x="0" y="0"/>
            <a:ext cx="778002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4600" b="1">
                <a:solidFill>
                  <a:schemeClr val="lt1"/>
                </a:solidFill>
                <a:latin typeface="Lexend"/>
              </a:defRPr>
            </a:lvl1pPr>
          </a:lstStyle>
          <a:p>
            <a:r>
              <a:rPr lang="en-IN" dirty="0"/>
              <a:t>Evaluation of the model</a:t>
            </a:r>
          </a:p>
        </p:txBody>
      </p:sp>
      <p:pic>
        <p:nvPicPr>
          <p:cNvPr id="16" name="Picture 15" descr="A comparison of a graph&#10;&#10;Description automatically generated">
            <a:extLst>
              <a:ext uri="{FF2B5EF4-FFF2-40B4-BE49-F238E27FC236}">
                <a16:creationId xmlns:a16="http://schemas.microsoft.com/office/drawing/2014/main" id="{BF127C47-BB09-AD68-FA9E-5275F711C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" y="800219"/>
            <a:ext cx="7561580" cy="3780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B4F3C4-39C3-A479-F872-EB9DB0C6E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643" y="0"/>
            <a:ext cx="1663357" cy="3908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4"/>
          <p:cNvSpPr txBox="1">
            <a:spLocks noGrp="1"/>
          </p:cNvSpPr>
          <p:nvPr>
            <p:ph type="subTitle" idx="4294967295"/>
          </p:nvPr>
        </p:nvSpPr>
        <p:spPr>
          <a:xfrm>
            <a:off x="4956600" y="1223125"/>
            <a:ext cx="406548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Lexend"/>
                <a:ea typeface="Lexend"/>
                <a:cs typeface="Lexend"/>
                <a:sym typeface="Lexend"/>
              </a:rPr>
              <a:t>Advanced Model Architectures</a:t>
            </a:r>
            <a:endParaRPr sz="1800" b="1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2" name="Google Shape;602;p44"/>
          <p:cNvSpPr txBox="1">
            <a:spLocks noGrp="1"/>
          </p:cNvSpPr>
          <p:nvPr>
            <p:ph type="subTitle" idx="4294967295"/>
          </p:nvPr>
        </p:nvSpPr>
        <p:spPr>
          <a:xfrm>
            <a:off x="4956600" y="1594564"/>
            <a:ext cx="32037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DM Sans"/>
                <a:ea typeface="DM Sans"/>
                <a:cs typeface="DM Sans"/>
                <a:sym typeface="DM Sans"/>
              </a:rPr>
              <a:t>Explore </a:t>
            </a:r>
            <a:r>
              <a:rPr lang="en-IN" dirty="0" err="1">
                <a:latin typeface="DM Sans"/>
                <a:ea typeface="DM Sans"/>
                <a:cs typeface="DM Sans"/>
                <a:sym typeface="DM Sans"/>
              </a:rPr>
              <a:t>ResNet</a:t>
            </a:r>
            <a:r>
              <a:rPr lang="en-IN" dirty="0">
                <a:latin typeface="DM Sans"/>
                <a:ea typeface="DM Sans"/>
                <a:cs typeface="DM Sans"/>
                <a:sym typeface="DM Sans"/>
              </a:rPr>
              <a:t>, Inception, or </a:t>
            </a:r>
            <a:r>
              <a:rPr lang="en-IN" dirty="0" err="1">
                <a:latin typeface="DM Sans"/>
                <a:ea typeface="DM Sans"/>
                <a:cs typeface="DM Sans"/>
                <a:sym typeface="DM Sans"/>
              </a:rPr>
              <a:t>EfficientNet</a:t>
            </a:r>
            <a:r>
              <a:rPr lang="en-IN" dirty="0">
                <a:latin typeface="DM Sans"/>
                <a:ea typeface="DM Sans"/>
                <a:cs typeface="DM Sans"/>
                <a:sym typeface="DM Sans"/>
              </a:rPr>
              <a:t> for improved detection accuracy.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3" name="Google Shape;603;p44"/>
          <p:cNvSpPr txBox="1">
            <a:spLocks noGrp="1"/>
          </p:cNvSpPr>
          <p:nvPr>
            <p:ph type="subTitle" idx="4294967295"/>
          </p:nvPr>
        </p:nvSpPr>
        <p:spPr>
          <a:xfrm>
            <a:off x="4956600" y="2402342"/>
            <a:ext cx="32037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Lexend"/>
                <a:ea typeface="Lexend"/>
                <a:cs typeface="Lexend"/>
                <a:sym typeface="Lexend"/>
              </a:rPr>
              <a:t>Real-time Processing</a:t>
            </a:r>
            <a:endParaRPr sz="1800" b="1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4" name="Google Shape;604;p44"/>
          <p:cNvSpPr txBox="1">
            <a:spLocks noGrp="1"/>
          </p:cNvSpPr>
          <p:nvPr>
            <p:ph type="subTitle" idx="4294967295"/>
          </p:nvPr>
        </p:nvSpPr>
        <p:spPr>
          <a:xfrm>
            <a:off x="4956600" y="2773781"/>
            <a:ext cx="32037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M Sans"/>
                <a:ea typeface="DM Sans"/>
                <a:cs typeface="DM Sans"/>
                <a:sym typeface="DM Sans"/>
              </a:rPr>
              <a:t>Integrate into a real-time pipeline for faster inference in autonomous driving.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5" name="Google Shape;605;p44"/>
          <p:cNvSpPr txBox="1">
            <a:spLocks noGrp="1"/>
          </p:cNvSpPr>
          <p:nvPr>
            <p:ph type="subTitle" idx="4294967295"/>
          </p:nvPr>
        </p:nvSpPr>
        <p:spPr>
          <a:xfrm>
            <a:off x="4956600" y="3740748"/>
            <a:ext cx="485034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"/>
                <a:ea typeface="Lexend"/>
                <a:cs typeface="Lexend"/>
                <a:sym typeface="Lexend"/>
              </a:rPr>
              <a:t>Integration with GPS and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"/>
                <a:ea typeface="Lexend"/>
                <a:cs typeface="Lexend"/>
                <a:sym typeface="Lexend"/>
              </a:rPr>
              <a:t>Sensor Data</a:t>
            </a:r>
            <a:endParaRPr sz="1800" b="1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6" name="Google Shape;606;p44"/>
          <p:cNvSpPr txBox="1">
            <a:spLocks noGrp="1"/>
          </p:cNvSpPr>
          <p:nvPr>
            <p:ph type="subTitle" idx="4294967295"/>
          </p:nvPr>
        </p:nvSpPr>
        <p:spPr>
          <a:xfrm>
            <a:off x="4988379" y="4056453"/>
            <a:ext cx="32037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M Sans"/>
                <a:ea typeface="DM Sans"/>
                <a:cs typeface="DM Sans"/>
                <a:sym typeface="DM Sans"/>
              </a:rPr>
              <a:t>Combine with GPS and sensors for enhanced contextual understanding.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7" name="Google Shape;607;p44"/>
          <p:cNvSpPr/>
          <p:nvPr/>
        </p:nvSpPr>
        <p:spPr>
          <a:xfrm>
            <a:off x="4534475" y="2546113"/>
            <a:ext cx="288900" cy="2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4"/>
          <p:cNvSpPr/>
          <p:nvPr/>
        </p:nvSpPr>
        <p:spPr>
          <a:xfrm>
            <a:off x="4534475" y="3717150"/>
            <a:ext cx="288900" cy="2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4"/>
          <p:cNvSpPr/>
          <p:nvPr/>
        </p:nvSpPr>
        <p:spPr>
          <a:xfrm>
            <a:off x="1438101" y="2225200"/>
            <a:ext cx="572797" cy="3677353"/>
          </a:xfrm>
          <a:custGeom>
            <a:avLst/>
            <a:gdLst/>
            <a:ahLst/>
            <a:cxnLst/>
            <a:rect l="l" t="t" r="r" b="b"/>
            <a:pathLst>
              <a:path w="5793" h="37191" extrusionOk="0">
                <a:moveTo>
                  <a:pt x="2898" y="0"/>
                </a:moveTo>
                <a:cubicBezTo>
                  <a:pt x="2820" y="0"/>
                  <a:pt x="2744" y="37"/>
                  <a:pt x="2687" y="110"/>
                </a:cubicBezTo>
                <a:lnTo>
                  <a:pt x="112" y="3382"/>
                </a:lnTo>
                <a:cubicBezTo>
                  <a:pt x="1" y="3531"/>
                  <a:pt x="55" y="3652"/>
                  <a:pt x="236" y="3652"/>
                </a:cubicBezTo>
                <a:lnTo>
                  <a:pt x="1046" y="3652"/>
                </a:lnTo>
                <a:lnTo>
                  <a:pt x="1046" y="37190"/>
                </a:lnTo>
                <a:lnTo>
                  <a:pt x="4748" y="37190"/>
                </a:lnTo>
                <a:lnTo>
                  <a:pt x="4748" y="3652"/>
                </a:lnTo>
                <a:lnTo>
                  <a:pt x="5558" y="3652"/>
                </a:lnTo>
                <a:cubicBezTo>
                  <a:pt x="5739" y="3652"/>
                  <a:pt x="5793" y="3531"/>
                  <a:pt x="5682" y="3382"/>
                </a:cubicBezTo>
                <a:lnTo>
                  <a:pt x="3117" y="110"/>
                </a:lnTo>
                <a:cubicBezTo>
                  <a:pt x="3055" y="37"/>
                  <a:pt x="2976" y="0"/>
                  <a:pt x="28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4"/>
          <p:cNvSpPr/>
          <p:nvPr/>
        </p:nvSpPr>
        <p:spPr>
          <a:xfrm>
            <a:off x="2310189" y="3200325"/>
            <a:ext cx="572797" cy="3677353"/>
          </a:xfrm>
          <a:custGeom>
            <a:avLst/>
            <a:gdLst/>
            <a:ahLst/>
            <a:cxnLst/>
            <a:rect l="l" t="t" r="r" b="b"/>
            <a:pathLst>
              <a:path w="5793" h="37191" extrusionOk="0">
                <a:moveTo>
                  <a:pt x="2898" y="0"/>
                </a:moveTo>
                <a:cubicBezTo>
                  <a:pt x="2820" y="0"/>
                  <a:pt x="2744" y="37"/>
                  <a:pt x="2687" y="110"/>
                </a:cubicBezTo>
                <a:lnTo>
                  <a:pt x="112" y="3382"/>
                </a:lnTo>
                <a:cubicBezTo>
                  <a:pt x="1" y="3531"/>
                  <a:pt x="55" y="3652"/>
                  <a:pt x="236" y="3652"/>
                </a:cubicBezTo>
                <a:lnTo>
                  <a:pt x="1046" y="3652"/>
                </a:lnTo>
                <a:lnTo>
                  <a:pt x="1046" y="37190"/>
                </a:lnTo>
                <a:lnTo>
                  <a:pt x="4748" y="37190"/>
                </a:lnTo>
                <a:lnTo>
                  <a:pt x="4748" y="3652"/>
                </a:lnTo>
                <a:lnTo>
                  <a:pt x="5558" y="3652"/>
                </a:lnTo>
                <a:cubicBezTo>
                  <a:pt x="5739" y="3652"/>
                  <a:pt x="5793" y="3531"/>
                  <a:pt x="5682" y="3382"/>
                </a:cubicBezTo>
                <a:lnTo>
                  <a:pt x="3117" y="110"/>
                </a:lnTo>
                <a:cubicBezTo>
                  <a:pt x="3055" y="37"/>
                  <a:pt x="2976" y="0"/>
                  <a:pt x="28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4"/>
          <p:cNvSpPr/>
          <p:nvPr/>
        </p:nvSpPr>
        <p:spPr>
          <a:xfrm>
            <a:off x="3182276" y="4009850"/>
            <a:ext cx="572797" cy="3677353"/>
          </a:xfrm>
          <a:custGeom>
            <a:avLst/>
            <a:gdLst/>
            <a:ahLst/>
            <a:cxnLst/>
            <a:rect l="l" t="t" r="r" b="b"/>
            <a:pathLst>
              <a:path w="5793" h="37191" extrusionOk="0">
                <a:moveTo>
                  <a:pt x="2898" y="0"/>
                </a:moveTo>
                <a:cubicBezTo>
                  <a:pt x="2820" y="0"/>
                  <a:pt x="2744" y="37"/>
                  <a:pt x="2687" y="110"/>
                </a:cubicBezTo>
                <a:lnTo>
                  <a:pt x="112" y="3382"/>
                </a:lnTo>
                <a:cubicBezTo>
                  <a:pt x="1" y="3531"/>
                  <a:pt x="55" y="3652"/>
                  <a:pt x="236" y="3652"/>
                </a:cubicBezTo>
                <a:lnTo>
                  <a:pt x="1046" y="3652"/>
                </a:lnTo>
                <a:lnTo>
                  <a:pt x="1046" y="37190"/>
                </a:lnTo>
                <a:lnTo>
                  <a:pt x="4748" y="37190"/>
                </a:lnTo>
                <a:lnTo>
                  <a:pt x="4748" y="3652"/>
                </a:lnTo>
                <a:lnTo>
                  <a:pt x="5558" y="3652"/>
                </a:lnTo>
                <a:cubicBezTo>
                  <a:pt x="5739" y="3652"/>
                  <a:pt x="5793" y="3531"/>
                  <a:pt x="5682" y="3382"/>
                </a:cubicBezTo>
                <a:lnTo>
                  <a:pt x="3117" y="110"/>
                </a:lnTo>
                <a:cubicBezTo>
                  <a:pt x="3055" y="37"/>
                  <a:pt x="2976" y="0"/>
                  <a:pt x="28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4"/>
          <p:cNvSpPr/>
          <p:nvPr/>
        </p:nvSpPr>
        <p:spPr>
          <a:xfrm>
            <a:off x="4534475" y="1358725"/>
            <a:ext cx="288900" cy="2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44"/>
          <p:cNvGrpSpPr/>
          <p:nvPr/>
        </p:nvGrpSpPr>
        <p:grpSpPr>
          <a:xfrm>
            <a:off x="3287160" y="3170275"/>
            <a:ext cx="363030" cy="361816"/>
            <a:chOff x="5581279" y="3238675"/>
            <a:chExt cx="363030" cy="361816"/>
          </a:xfrm>
        </p:grpSpPr>
        <p:sp>
          <p:nvSpPr>
            <p:cNvPr id="614" name="Google Shape;614;p44"/>
            <p:cNvSpPr/>
            <p:nvPr/>
          </p:nvSpPr>
          <p:spPr>
            <a:xfrm>
              <a:off x="5581279" y="3238675"/>
              <a:ext cx="363030" cy="361816"/>
            </a:xfrm>
            <a:custGeom>
              <a:avLst/>
              <a:gdLst/>
              <a:ahLst/>
              <a:cxnLst/>
              <a:rect l="l" t="t" r="r" b="b"/>
              <a:pathLst>
                <a:path w="13463" h="13418" extrusionOk="0">
                  <a:moveTo>
                    <a:pt x="6731" y="0"/>
                  </a:moveTo>
                  <a:cubicBezTo>
                    <a:pt x="6683" y="0"/>
                    <a:pt x="6635" y="17"/>
                    <a:pt x="6601" y="51"/>
                  </a:cubicBezTo>
                  <a:lnTo>
                    <a:pt x="79" y="6572"/>
                  </a:lnTo>
                  <a:cubicBezTo>
                    <a:pt x="1" y="6653"/>
                    <a:pt x="1" y="6764"/>
                    <a:pt x="79" y="6843"/>
                  </a:cubicBezTo>
                  <a:lnTo>
                    <a:pt x="6601" y="13367"/>
                  </a:lnTo>
                  <a:cubicBezTo>
                    <a:pt x="6635" y="13401"/>
                    <a:pt x="6683" y="13417"/>
                    <a:pt x="6731" y="13417"/>
                  </a:cubicBezTo>
                  <a:cubicBezTo>
                    <a:pt x="6779" y="13417"/>
                    <a:pt x="6827" y="13401"/>
                    <a:pt x="6860" y="13367"/>
                  </a:cubicBezTo>
                  <a:lnTo>
                    <a:pt x="13384" y="6843"/>
                  </a:lnTo>
                  <a:cubicBezTo>
                    <a:pt x="13463" y="6764"/>
                    <a:pt x="13463" y="6653"/>
                    <a:pt x="13384" y="6572"/>
                  </a:cubicBezTo>
                  <a:lnTo>
                    <a:pt x="6860" y="51"/>
                  </a:lnTo>
                  <a:cubicBezTo>
                    <a:pt x="6827" y="17"/>
                    <a:pt x="6779" y="0"/>
                    <a:pt x="6731" y="0"/>
                  </a:cubicBezTo>
                  <a:close/>
                </a:path>
              </a:pathLst>
            </a:custGeom>
            <a:solidFill>
              <a:srgbClr val="FFC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5683638" y="3334805"/>
              <a:ext cx="86935" cy="168963"/>
            </a:xfrm>
            <a:custGeom>
              <a:avLst/>
              <a:gdLst/>
              <a:ahLst/>
              <a:cxnLst/>
              <a:rect l="l" t="t" r="r" b="b"/>
              <a:pathLst>
                <a:path w="3224" h="6266" extrusionOk="0">
                  <a:moveTo>
                    <a:pt x="1737" y="1"/>
                  </a:moveTo>
                  <a:cubicBezTo>
                    <a:pt x="1656" y="1"/>
                    <a:pt x="1602" y="58"/>
                    <a:pt x="1602" y="136"/>
                  </a:cubicBezTo>
                  <a:lnTo>
                    <a:pt x="1602" y="1296"/>
                  </a:lnTo>
                  <a:cubicBezTo>
                    <a:pt x="1602" y="1317"/>
                    <a:pt x="1588" y="1342"/>
                    <a:pt x="1588" y="1363"/>
                  </a:cubicBezTo>
                  <a:lnTo>
                    <a:pt x="47" y="4440"/>
                  </a:lnTo>
                  <a:cubicBezTo>
                    <a:pt x="12" y="4494"/>
                    <a:pt x="1" y="4562"/>
                    <a:pt x="1" y="4619"/>
                  </a:cubicBezTo>
                  <a:lnTo>
                    <a:pt x="1" y="5871"/>
                  </a:lnTo>
                  <a:cubicBezTo>
                    <a:pt x="1" y="6084"/>
                    <a:pt x="182" y="6265"/>
                    <a:pt x="396" y="6265"/>
                  </a:cubicBezTo>
                  <a:lnTo>
                    <a:pt x="1488" y="6265"/>
                  </a:lnTo>
                  <a:cubicBezTo>
                    <a:pt x="1566" y="6265"/>
                    <a:pt x="1623" y="6198"/>
                    <a:pt x="1623" y="6130"/>
                  </a:cubicBezTo>
                  <a:lnTo>
                    <a:pt x="1623" y="4946"/>
                  </a:lnTo>
                  <a:cubicBezTo>
                    <a:pt x="1623" y="4924"/>
                    <a:pt x="1634" y="4900"/>
                    <a:pt x="1634" y="4878"/>
                  </a:cubicBezTo>
                  <a:lnTo>
                    <a:pt x="3210" y="1747"/>
                  </a:lnTo>
                  <a:cubicBezTo>
                    <a:pt x="3224" y="1723"/>
                    <a:pt x="3224" y="1701"/>
                    <a:pt x="3224" y="1680"/>
                  </a:cubicBezTo>
                  <a:lnTo>
                    <a:pt x="3224" y="136"/>
                  </a:lnTo>
                  <a:cubicBezTo>
                    <a:pt x="3224" y="58"/>
                    <a:pt x="3167" y="1"/>
                    <a:pt x="308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5703403" y="3334805"/>
              <a:ext cx="67170" cy="168963"/>
            </a:xfrm>
            <a:custGeom>
              <a:avLst/>
              <a:gdLst/>
              <a:ahLst/>
              <a:cxnLst/>
              <a:rect l="l" t="t" r="r" b="b"/>
              <a:pathLst>
                <a:path w="2491" h="6266" extrusionOk="0">
                  <a:moveTo>
                    <a:pt x="1599" y="1"/>
                  </a:moveTo>
                  <a:cubicBezTo>
                    <a:pt x="1666" y="1"/>
                    <a:pt x="1734" y="58"/>
                    <a:pt x="1734" y="136"/>
                  </a:cubicBezTo>
                  <a:lnTo>
                    <a:pt x="1734" y="1680"/>
                  </a:lnTo>
                  <a:cubicBezTo>
                    <a:pt x="1734" y="1701"/>
                    <a:pt x="1723" y="1723"/>
                    <a:pt x="1712" y="1747"/>
                  </a:cubicBezTo>
                  <a:lnTo>
                    <a:pt x="147" y="4878"/>
                  </a:lnTo>
                  <a:cubicBezTo>
                    <a:pt x="136" y="4900"/>
                    <a:pt x="136" y="4924"/>
                    <a:pt x="136" y="4946"/>
                  </a:cubicBezTo>
                  <a:lnTo>
                    <a:pt x="136" y="6130"/>
                  </a:lnTo>
                  <a:cubicBezTo>
                    <a:pt x="136" y="6198"/>
                    <a:pt x="68" y="6265"/>
                    <a:pt x="1" y="6265"/>
                  </a:cubicBezTo>
                  <a:lnTo>
                    <a:pt x="755" y="6265"/>
                  </a:lnTo>
                  <a:cubicBezTo>
                    <a:pt x="833" y="6265"/>
                    <a:pt x="890" y="6198"/>
                    <a:pt x="890" y="6130"/>
                  </a:cubicBezTo>
                  <a:lnTo>
                    <a:pt x="890" y="4946"/>
                  </a:lnTo>
                  <a:cubicBezTo>
                    <a:pt x="890" y="4924"/>
                    <a:pt x="901" y="4900"/>
                    <a:pt x="901" y="4878"/>
                  </a:cubicBezTo>
                  <a:lnTo>
                    <a:pt x="2477" y="1747"/>
                  </a:lnTo>
                  <a:cubicBezTo>
                    <a:pt x="2491" y="1723"/>
                    <a:pt x="2491" y="1701"/>
                    <a:pt x="2491" y="1680"/>
                  </a:cubicBezTo>
                  <a:lnTo>
                    <a:pt x="2491" y="136"/>
                  </a:lnTo>
                  <a:cubicBezTo>
                    <a:pt x="2491" y="58"/>
                    <a:pt x="2434" y="1"/>
                    <a:pt x="235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5783894" y="3334805"/>
              <a:ext cx="43764" cy="168963"/>
            </a:xfrm>
            <a:custGeom>
              <a:avLst/>
              <a:gdLst/>
              <a:ahLst/>
              <a:cxnLst/>
              <a:rect l="l" t="t" r="r" b="b"/>
              <a:pathLst>
                <a:path w="1623" h="6266" extrusionOk="0">
                  <a:moveTo>
                    <a:pt x="136" y="1"/>
                  </a:moveTo>
                  <a:cubicBezTo>
                    <a:pt x="68" y="1"/>
                    <a:pt x="1" y="58"/>
                    <a:pt x="1" y="136"/>
                  </a:cubicBezTo>
                  <a:lnTo>
                    <a:pt x="1" y="6130"/>
                  </a:lnTo>
                  <a:cubicBezTo>
                    <a:pt x="1" y="6198"/>
                    <a:pt x="68" y="6265"/>
                    <a:pt x="136" y="6265"/>
                  </a:cubicBezTo>
                  <a:lnTo>
                    <a:pt x="1498" y="6265"/>
                  </a:lnTo>
                  <a:cubicBezTo>
                    <a:pt x="1566" y="6265"/>
                    <a:pt x="1623" y="6198"/>
                    <a:pt x="1623" y="6130"/>
                  </a:cubicBezTo>
                  <a:lnTo>
                    <a:pt x="1623" y="136"/>
                  </a:lnTo>
                  <a:cubicBezTo>
                    <a:pt x="1623" y="58"/>
                    <a:pt x="1566" y="1"/>
                    <a:pt x="148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5808836" y="3334805"/>
              <a:ext cx="18822" cy="168963"/>
            </a:xfrm>
            <a:custGeom>
              <a:avLst/>
              <a:gdLst/>
              <a:ahLst/>
              <a:cxnLst/>
              <a:rect l="l" t="t" r="r" b="b"/>
              <a:pathLst>
                <a:path w="698" h="6266" extrusionOk="0">
                  <a:moveTo>
                    <a:pt x="0" y="1"/>
                  </a:moveTo>
                  <a:lnTo>
                    <a:pt x="0" y="6265"/>
                  </a:lnTo>
                  <a:lnTo>
                    <a:pt x="563" y="6265"/>
                  </a:lnTo>
                  <a:cubicBezTo>
                    <a:pt x="641" y="6265"/>
                    <a:pt x="698" y="6198"/>
                    <a:pt x="698" y="6130"/>
                  </a:cubicBezTo>
                  <a:lnTo>
                    <a:pt x="698" y="136"/>
                  </a:lnTo>
                  <a:cubicBezTo>
                    <a:pt x="698" y="58"/>
                    <a:pt x="641" y="1"/>
                    <a:pt x="56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44"/>
          <p:cNvGrpSpPr/>
          <p:nvPr/>
        </p:nvGrpSpPr>
        <p:grpSpPr>
          <a:xfrm>
            <a:off x="1543565" y="1390545"/>
            <a:ext cx="361870" cy="361870"/>
            <a:chOff x="7266295" y="2635495"/>
            <a:chExt cx="361870" cy="361870"/>
          </a:xfrm>
        </p:grpSpPr>
        <p:sp>
          <p:nvSpPr>
            <p:cNvPr id="620" name="Google Shape;620;p44"/>
            <p:cNvSpPr/>
            <p:nvPr/>
          </p:nvSpPr>
          <p:spPr>
            <a:xfrm>
              <a:off x="7266295" y="2635495"/>
              <a:ext cx="361870" cy="361870"/>
            </a:xfrm>
            <a:custGeom>
              <a:avLst/>
              <a:gdLst/>
              <a:ahLst/>
              <a:cxnLst/>
              <a:rect l="l" t="t" r="r" b="b"/>
              <a:pathLst>
                <a:path w="13420" h="13420" extrusionOk="0">
                  <a:moveTo>
                    <a:pt x="6717" y="1"/>
                  </a:moveTo>
                  <a:cubicBezTo>
                    <a:pt x="3010" y="1"/>
                    <a:pt x="1" y="3010"/>
                    <a:pt x="1" y="6717"/>
                  </a:cubicBezTo>
                  <a:cubicBezTo>
                    <a:pt x="1" y="10410"/>
                    <a:pt x="3010" y="13419"/>
                    <a:pt x="6717" y="13419"/>
                  </a:cubicBezTo>
                  <a:cubicBezTo>
                    <a:pt x="10421" y="13419"/>
                    <a:pt x="13419" y="10410"/>
                    <a:pt x="13419" y="6717"/>
                  </a:cubicBezTo>
                  <a:cubicBezTo>
                    <a:pt x="13419" y="3010"/>
                    <a:pt x="10421" y="1"/>
                    <a:pt x="6717" y="1"/>
                  </a:cubicBezTo>
                  <a:close/>
                </a:path>
              </a:pathLst>
            </a:custGeom>
            <a:solidFill>
              <a:srgbClr val="2E5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7351369" y="2758887"/>
              <a:ext cx="192287" cy="115087"/>
            </a:xfrm>
            <a:custGeom>
              <a:avLst/>
              <a:gdLst/>
              <a:ahLst/>
              <a:cxnLst/>
              <a:rect l="l" t="t" r="r" b="b"/>
              <a:pathLst>
                <a:path w="7131" h="4268" extrusionOk="0">
                  <a:moveTo>
                    <a:pt x="4140" y="0"/>
                  </a:moveTo>
                  <a:cubicBezTo>
                    <a:pt x="4023" y="0"/>
                    <a:pt x="3911" y="97"/>
                    <a:pt x="3911" y="235"/>
                  </a:cubicBezTo>
                  <a:lnTo>
                    <a:pt x="3911" y="1046"/>
                  </a:lnTo>
                  <a:cubicBezTo>
                    <a:pt x="3911" y="1113"/>
                    <a:pt x="3843" y="1181"/>
                    <a:pt x="3775" y="1181"/>
                  </a:cubicBezTo>
                  <a:lnTo>
                    <a:pt x="396" y="1181"/>
                  </a:lnTo>
                  <a:cubicBezTo>
                    <a:pt x="182" y="1181"/>
                    <a:pt x="1" y="1351"/>
                    <a:pt x="1" y="1576"/>
                  </a:cubicBezTo>
                  <a:lnTo>
                    <a:pt x="1" y="2703"/>
                  </a:lnTo>
                  <a:cubicBezTo>
                    <a:pt x="1" y="2917"/>
                    <a:pt x="182" y="3098"/>
                    <a:pt x="396" y="3098"/>
                  </a:cubicBezTo>
                  <a:lnTo>
                    <a:pt x="3775" y="3098"/>
                  </a:lnTo>
                  <a:cubicBezTo>
                    <a:pt x="3843" y="3098"/>
                    <a:pt x="3911" y="3155"/>
                    <a:pt x="3911" y="3233"/>
                  </a:cubicBezTo>
                  <a:lnTo>
                    <a:pt x="3911" y="4033"/>
                  </a:lnTo>
                  <a:cubicBezTo>
                    <a:pt x="3911" y="4171"/>
                    <a:pt x="4023" y="4268"/>
                    <a:pt x="4140" y="4268"/>
                  </a:cubicBezTo>
                  <a:cubicBezTo>
                    <a:pt x="4185" y="4268"/>
                    <a:pt x="4230" y="4254"/>
                    <a:pt x="4270" y="4223"/>
                  </a:cubicBezTo>
                  <a:lnTo>
                    <a:pt x="6996" y="2330"/>
                  </a:lnTo>
                  <a:cubicBezTo>
                    <a:pt x="7131" y="2241"/>
                    <a:pt x="7131" y="2038"/>
                    <a:pt x="6996" y="1949"/>
                  </a:cubicBezTo>
                  <a:lnTo>
                    <a:pt x="4270" y="45"/>
                  </a:lnTo>
                  <a:cubicBezTo>
                    <a:pt x="4230" y="14"/>
                    <a:pt x="4185" y="0"/>
                    <a:pt x="414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44"/>
          <p:cNvGrpSpPr/>
          <p:nvPr/>
        </p:nvGrpSpPr>
        <p:grpSpPr>
          <a:xfrm>
            <a:off x="2415693" y="2250737"/>
            <a:ext cx="361789" cy="361843"/>
            <a:chOff x="7963205" y="2001224"/>
            <a:chExt cx="361789" cy="361843"/>
          </a:xfrm>
        </p:grpSpPr>
        <p:sp>
          <p:nvSpPr>
            <p:cNvPr id="623" name="Google Shape;623;p44"/>
            <p:cNvSpPr/>
            <p:nvPr/>
          </p:nvSpPr>
          <p:spPr>
            <a:xfrm>
              <a:off x="7963205" y="2001224"/>
              <a:ext cx="361789" cy="361843"/>
            </a:xfrm>
            <a:custGeom>
              <a:avLst/>
              <a:gdLst/>
              <a:ahLst/>
              <a:cxnLst/>
              <a:rect l="l" t="t" r="r" b="b"/>
              <a:pathLst>
                <a:path w="13417" h="13419" extrusionOk="0">
                  <a:moveTo>
                    <a:pt x="6703" y="0"/>
                  </a:moveTo>
                  <a:cubicBezTo>
                    <a:pt x="2997" y="0"/>
                    <a:pt x="1" y="3010"/>
                    <a:pt x="1" y="6716"/>
                  </a:cubicBezTo>
                  <a:cubicBezTo>
                    <a:pt x="1" y="10410"/>
                    <a:pt x="2997" y="13419"/>
                    <a:pt x="6703" y="13419"/>
                  </a:cubicBezTo>
                  <a:cubicBezTo>
                    <a:pt x="10410" y="13419"/>
                    <a:pt x="13417" y="10410"/>
                    <a:pt x="13417" y="6716"/>
                  </a:cubicBezTo>
                  <a:cubicBezTo>
                    <a:pt x="13417" y="3010"/>
                    <a:pt x="10410" y="0"/>
                    <a:pt x="6703" y="0"/>
                  </a:cubicBezTo>
                  <a:close/>
                </a:path>
              </a:pathLst>
            </a:custGeom>
            <a:solidFill>
              <a:srgbClr val="FC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8004489" y="2042561"/>
              <a:ext cx="278872" cy="279169"/>
            </a:xfrm>
            <a:custGeom>
              <a:avLst/>
              <a:gdLst/>
              <a:ahLst/>
              <a:cxnLst/>
              <a:rect l="l" t="t" r="r" b="b"/>
              <a:pathLst>
                <a:path w="10342" h="10353" extrusionOk="0">
                  <a:moveTo>
                    <a:pt x="5172" y="0"/>
                  </a:moveTo>
                  <a:cubicBezTo>
                    <a:pt x="2323" y="0"/>
                    <a:pt x="0" y="2320"/>
                    <a:pt x="0" y="5183"/>
                  </a:cubicBezTo>
                  <a:cubicBezTo>
                    <a:pt x="0" y="8033"/>
                    <a:pt x="2323" y="10353"/>
                    <a:pt x="5172" y="10353"/>
                  </a:cubicBezTo>
                  <a:cubicBezTo>
                    <a:pt x="8033" y="10353"/>
                    <a:pt x="10342" y="8033"/>
                    <a:pt x="10342" y="5183"/>
                  </a:cubicBezTo>
                  <a:cubicBezTo>
                    <a:pt x="10342" y="2320"/>
                    <a:pt x="8033" y="0"/>
                    <a:pt x="517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8074678" y="2079315"/>
              <a:ext cx="167722" cy="193797"/>
            </a:xfrm>
            <a:custGeom>
              <a:avLst/>
              <a:gdLst/>
              <a:ahLst/>
              <a:cxnLst/>
              <a:rect l="l" t="t" r="r" b="b"/>
              <a:pathLst>
                <a:path w="6220" h="7187" extrusionOk="0">
                  <a:moveTo>
                    <a:pt x="2569" y="0"/>
                  </a:moveTo>
                  <a:cubicBezTo>
                    <a:pt x="1150" y="0"/>
                    <a:pt x="1" y="1149"/>
                    <a:pt x="1" y="2569"/>
                  </a:cubicBezTo>
                  <a:lnTo>
                    <a:pt x="1" y="6849"/>
                  </a:lnTo>
                  <a:cubicBezTo>
                    <a:pt x="1" y="7030"/>
                    <a:pt x="147" y="7187"/>
                    <a:pt x="339" y="7187"/>
                  </a:cubicBezTo>
                  <a:lnTo>
                    <a:pt x="1296" y="7187"/>
                  </a:lnTo>
                  <a:cubicBezTo>
                    <a:pt x="1477" y="7187"/>
                    <a:pt x="1623" y="7030"/>
                    <a:pt x="1623" y="6849"/>
                  </a:cubicBezTo>
                  <a:lnTo>
                    <a:pt x="1623" y="2569"/>
                  </a:lnTo>
                  <a:cubicBezTo>
                    <a:pt x="1623" y="2050"/>
                    <a:pt x="2050" y="1633"/>
                    <a:pt x="2569" y="1633"/>
                  </a:cubicBezTo>
                  <a:cubicBezTo>
                    <a:pt x="3086" y="1633"/>
                    <a:pt x="3516" y="2050"/>
                    <a:pt x="3516" y="2569"/>
                  </a:cubicBezTo>
                  <a:lnTo>
                    <a:pt x="3516" y="3458"/>
                  </a:lnTo>
                  <a:lnTo>
                    <a:pt x="2705" y="3458"/>
                  </a:lnTo>
                  <a:cubicBezTo>
                    <a:pt x="2545" y="3458"/>
                    <a:pt x="2445" y="3650"/>
                    <a:pt x="2545" y="3774"/>
                  </a:cubicBezTo>
                  <a:lnTo>
                    <a:pt x="4167" y="6094"/>
                  </a:lnTo>
                  <a:cubicBezTo>
                    <a:pt x="4208" y="6151"/>
                    <a:pt x="4270" y="6179"/>
                    <a:pt x="4332" y="6179"/>
                  </a:cubicBezTo>
                  <a:cubicBezTo>
                    <a:pt x="4394" y="6179"/>
                    <a:pt x="4455" y="6151"/>
                    <a:pt x="4494" y="6094"/>
                  </a:cubicBezTo>
                  <a:lnTo>
                    <a:pt x="6127" y="3774"/>
                  </a:lnTo>
                  <a:cubicBezTo>
                    <a:pt x="6219" y="3639"/>
                    <a:pt x="6127" y="3458"/>
                    <a:pt x="5960" y="3458"/>
                  </a:cubicBezTo>
                  <a:lnTo>
                    <a:pt x="5138" y="3458"/>
                  </a:lnTo>
                  <a:lnTo>
                    <a:pt x="5138" y="2569"/>
                  </a:lnTo>
                  <a:cubicBezTo>
                    <a:pt x="5138" y="1149"/>
                    <a:pt x="3989" y="0"/>
                    <a:pt x="25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8128123" y="2077184"/>
              <a:ext cx="113981" cy="130025"/>
            </a:xfrm>
            <a:custGeom>
              <a:avLst/>
              <a:gdLst/>
              <a:ahLst/>
              <a:cxnLst/>
              <a:rect l="l" t="t" r="r" b="b"/>
              <a:pathLst>
                <a:path w="4227" h="4822" extrusionOk="0">
                  <a:moveTo>
                    <a:pt x="577" y="1"/>
                  </a:moveTo>
                  <a:cubicBezTo>
                    <a:pt x="374" y="1"/>
                    <a:pt x="182" y="11"/>
                    <a:pt x="1" y="57"/>
                  </a:cubicBezTo>
                  <a:cubicBezTo>
                    <a:pt x="1263" y="531"/>
                    <a:pt x="2164" y="1758"/>
                    <a:pt x="2164" y="3188"/>
                  </a:cubicBezTo>
                  <a:lnTo>
                    <a:pt x="2164" y="4089"/>
                  </a:lnTo>
                  <a:cubicBezTo>
                    <a:pt x="2164" y="4237"/>
                    <a:pt x="2277" y="4348"/>
                    <a:pt x="2434" y="4348"/>
                  </a:cubicBezTo>
                  <a:lnTo>
                    <a:pt x="3199" y="4348"/>
                  </a:lnTo>
                  <a:cubicBezTo>
                    <a:pt x="3411" y="4348"/>
                    <a:pt x="3565" y="4641"/>
                    <a:pt x="3456" y="4810"/>
                  </a:cubicBezTo>
                  <a:lnTo>
                    <a:pt x="3456" y="4810"/>
                  </a:lnTo>
                  <a:lnTo>
                    <a:pt x="4135" y="3832"/>
                  </a:lnTo>
                  <a:cubicBezTo>
                    <a:pt x="4227" y="3697"/>
                    <a:pt x="4135" y="3516"/>
                    <a:pt x="3967" y="3516"/>
                  </a:cubicBezTo>
                  <a:lnTo>
                    <a:pt x="3156" y="3516"/>
                  </a:lnTo>
                  <a:lnTo>
                    <a:pt x="3156" y="2637"/>
                  </a:lnTo>
                  <a:cubicBezTo>
                    <a:pt x="3156" y="1196"/>
                    <a:pt x="2007" y="1"/>
                    <a:pt x="577" y="1"/>
                  </a:cubicBezTo>
                  <a:close/>
                  <a:moveTo>
                    <a:pt x="3456" y="4810"/>
                  </a:moveTo>
                  <a:lnTo>
                    <a:pt x="3448" y="4821"/>
                  </a:lnTo>
                  <a:cubicBezTo>
                    <a:pt x="3451" y="4818"/>
                    <a:pt x="3453" y="4814"/>
                    <a:pt x="3456" y="481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8000255" y="2038705"/>
              <a:ext cx="287717" cy="287150"/>
            </a:xfrm>
            <a:custGeom>
              <a:avLst/>
              <a:gdLst/>
              <a:ahLst/>
              <a:cxnLst/>
              <a:rect l="l" t="t" r="r" b="b"/>
              <a:pathLst>
                <a:path w="10670" h="10649" extrusionOk="0">
                  <a:moveTo>
                    <a:pt x="1306" y="0"/>
                  </a:moveTo>
                  <a:cubicBezTo>
                    <a:pt x="1271" y="0"/>
                    <a:pt x="1235" y="14"/>
                    <a:pt x="1206" y="41"/>
                  </a:cubicBezTo>
                  <a:lnTo>
                    <a:pt x="57" y="1214"/>
                  </a:lnTo>
                  <a:cubicBezTo>
                    <a:pt x="0" y="1271"/>
                    <a:pt x="0" y="1349"/>
                    <a:pt x="57" y="1406"/>
                  </a:cubicBezTo>
                  <a:lnTo>
                    <a:pt x="9261" y="10609"/>
                  </a:lnTo>
                  <a:cubicBezTo>
                    <a:pt x="9287" y="10634"/>
                    <a:pt x="9323" y="10649"/>
                    <a:pt x="9358" y="10649"/>
                  </a:cubicBezTo>
                  <a:cubicBezTo>
                    <a:pt x="9384" y="10649"/>
                    <a:pt x="9409" y="10640"/>
                    <a:pt x="9428" y="10620"/>
                  </a:cubicBezTo>
                  <a:cubicBezTo>
                    <a:pt x="9880" y="10282"/>
                    <a:pt x="10285" y="9888"/>
                    <a:pt x="10634" y="9436"/>
                  </a:cubicBezTo>
                  <a:cubicBezTo>
                    <a:pt x="10669" y="9393"/>
                    <a:pt x="10669" y="9314"/>
                    <a:pt x="10623" y="9258"/>
                  </a:cubicBezTo>
                  <a:lnTo>
                    <a:pt x="1398" y="41"/>
                  </a:lnTo>
                  <a:cubicBezTo>
                    <a:pt x="1375" y="14"/>
                    <a:pt x="1341" y="0"/>
                    <a:pt x="1306" y="0"/>
                  </a:cubicBezTo>
                  <a:close/>
                </a:path>
              </a:pathLst>
            </a:custGeom>
            <a:solidFill>
              <a:srgbClr val="FC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70;p33">
            <a:extLst>
              <a:ext uri="{FF2B5EF4-FFF2-40B4-BE49-F238E27FC236}">
                <a16:creationId xmlns:a16="http://schemas.microsoft.com/office/drawing/2014/main" id="{544C957E-0827-A647-C577-4A0348D71425}"/>
              </a:ext>
            </a:extLst>
          </p:cNvPr>
          <p:cNvSpPr txBox="1">
            <a:spLocks/>
          </p:cNvSpPr>
          <p:nvPr/>
        </p:nvSpPr>
        <p:spPr>
          <a:xfrm>
            <a:off x="1071818" y="55699"/>
            <a:ext cx="3973921" cy="68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IN" dirty="0"/>
              <a:t>Future </a:t>
            </a:r>
          </a:p>
        </p:txBody>
      </p:sp>
      <p:sp>
        <p:nvSpPr>
          <p:cNvPr id="5" name="Google Shape;371;p33">
            <a:extLst>
              <a:ext uri="{FF2B5EF4-FFF2-40B4-BE49-F238E27FC236}">
                <a16:creationId xmlns:a16="http://schemas.microsoft.com/office/drawing/2014/main" id="{1125FABB-CCF5-2AD2-A60A-0F02C59D9574}"/>
              </a:ext>
            </a:extLst>
          </p:cNvPr>
          <p:cNvSpPr txBox="1">
            <a:spLocks/>
          </p:cNvSpPr>
          <p:nvPr/>
        </p:nvSpPr>
        <p:spPr>
          <a:xfrm>
            <a:off x="62018" y="-27818"/>
            <a:ext cx="10098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4600" b="1" dirty="0">
                <a:solidFill>
                  <a:schemeClr val="lt1"/>
                </a:solidFill>
                <a:latin typeface="Lexend"/>
                <a:sym typeface="Lexend"/>
              </a:rPr>
              <a:t>05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0D9BA8-A731-C1A7-7281-729445CD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43" y="0"/>
            <a:ext cx="1663357" cy="3908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5"/>
          <p:cNvSpPr txBox="1">
            <a:spLocks noGrp="1"/>
          </p:cNvSpPr>
          <p:nvPr>
            <p:ph type="subTitle" idx="1"/>
          </p:nvPr>
        </p:nvSpPr>
        <p:spPr>
          <a:xfrm>
            <a:off x="1071818" y="1072432"/>
            <a:ext cx="52014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DM Sans" pitchFamily="2" charset="0"/>
              </a:rPr>
              <a:t>Project Focus</a:t>
            </a:r>
            <a:endParaRPr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633" name="Google Shape;633;p45"/>
          <p:cNvSpPr txBox="1">
            <a:spLocks noGrp="1"/>
          </p:cNvSpPr>
          <p:nvPr>
            <p:ph type="subTitle" idx="2"/>
          </p:nvPr>
        </p:nvSpPr>
        <p:spPr>
          <a:xfrm>
            <a:off x="327133" y="2268416"/>
            <a:ext cx="52014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DM Sans" pitchFamily="2" charset="0"/>
              </a:rPr>
              <a:t>Model Development</a:t>
            </a:r>
            <a:endParaRPr lang="en-IN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635" name="Google Shape;635;p45"/>
          <p:cNvSpPr txBox="1">
            <a:spLocks noGrp="1"/>
          </p:cNvSpPr>
          <p:nvPr>
            <p:ph type="subTitle" idx="4"/>
          </p:nvPr>
        </p:nvSpPr>
        <p:spPr>
          <a:xfrm>
            <a:off x="2716775" y="968819"/>
            <a:ext cx="5281655" cy="6858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DM Sans" pitchFamily="2" charset="0"/>
              </a:rPr>
              <a:t>Our project centers on Traffic Sign Detection using Deep Learning to enhance safety and efficiency in traffic monitoring and surveillance applications.</a:t>
            </a:r>
            <a:endParaRPr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636" name="Google Shape;636;p45"/>
          <p:cNvSpPr txBox="1">
            <a:spLocks noGrp="1"/>
          </p:cNvSpPr>
          <p:nvPr>
            <p:ph type="subTitle" idx="5"/>
          </p:nvPr>
        </p:nvSpPr>
        <p:spPr>
          <a:xfrm>
            <a:off x="2716775" y="2647640"/>
            <a:ext cx="5201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DM Sans" pitchFamily="2" charset="0"/>
              </a:rPr>
              <a:t>Leveraging Python, OpenCV, and TensorFlow/</a:t>
            </a:r>
            <a:r>
              <a:rPr lang="en-US" b="0" i="0" dirty="0" err="1">
                <a:solidFill>
                  <a:schemeClr val="tx1"/>
                </a:solidFill>
                <a:effectLst/>
                <a:latin typeface="DM Sans" pitchFamily="2" charset="0"/>
              </a:rPr>
              <a:t>Keras</a:t>
            </a:r>
            <a:r>
              <a:rPr lang="en-US" b="0" i="0" dirty="0">
                <a:solidFill>
                  <a:schemeClr val="tx1"/>
                </a:solidFill>
                <a:effectLst/>
                <a:latin typeface="DM Sans" pitchFamily="2" charset="0"/>
              </a:rPr>
              <a:t>, we developed a robust system capable of accurately detecting traffic signs within images. By fine-tuning CNN models and integrating data augmentation techniques, we achieved high accuracy levels and improved generalization capabilities.</a:t>
            </a:r>
            <a:endParaRPr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4" name="Google Shape;370;p33">
            <a:extLst>
              <a:ext uri="{FF2B5EF4-FFF2-40B4-BE49-F238E27FC236}">
                <a16:creationId xmlns:a16="http://schemas.microsoft.com/office/drawing/2014/main" id="{F5D2A3B1-6967-C9F9-A7DB-E9FC98FBD11B}"/>
              </a:ext>
            </a:extLst>
          </p:cNvPr>
          <p:cNvSpPr txBox="1">
            <a:spLocks/>
          </p:cNvSpPr>
          <p:nvPr/>
        </p:nvSpPr>
        <p:spPr>
          <a:xfrm>
            <a:off x="1071818" y="55699"/>
            <a:ext cx="3973921" cy="68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IN" dirty="0"/>
              <a:t>Conclusion</a:t>
            </a:r>
          </a:p>
        </p:txBody>
      </p:sp>
      <p:sp>
        <p:nvSpPr>
          <p:cNvPr id="5" name="Google Shape;371;p33">
            <a:extLst>
              <a:ext uri="{FF2B5EF4-FFF2-40B4-BE49-F238E27FC236}">
                <a16:creationId xmlns:a16="http://schemas.microsoft.com/office/drawing/2014/main" id="{8F00E398-E404-519D-8601-139CFFEE5E48}"/>
              </a:ext>
            </a:extLst>
          </p:cNvPr>
          <p:cNvSpPr txBox="1">
            <a:spLocks/>
          </p:cNvSpPr>
          <p:nvPr/>
        </p:nvSpPr>
        <p:spPr>
          <a:xfrm>
            <a:off x="62018" y="-27818"/>
            <a:ext cx="10098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" sz="4600" b="1" dirty="0">
                <a:solidFill>
                  <a:schemeClr val="lt1"/>
                </a:solidFill>
                <a:latin typeface="Lexend"/>
                <a:sym typeface="Lexend"/>
              </a:rPr>
              <a:t>06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6D9DF4-1073-0C6A-7B90-786CE02DC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43" y="0"/>
            <a:ext cx="1663357" cy="3908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affic Signal Awareness Campaign by Slidesgo">
  <a:themeElements>
    <a:clrScheme name="Simple Light">
      <a:dk1>
        <a:srgbClr val="191919"/>
      </a:dk1>
      <a:lt1>
        <a:srgbClr val="6493E0"/>
      </a:lt1>
      <a:dk2>
        <a:srgbClr val="EDEDED"/>
      </a:dk2>
      <a:lt2>
        <a:srgbClr val="DDD9D9"/>
      </a:lt2>
      <a:accent1>
        <a:srgbClr val="AAA6A6"/>
      </a:accent1>
      <a:accent2>
        <a:srgbClr val="706F6F"/>
      </a:accent2>
      <a:accent3>
        <a:srgbClr val="FFC853"/>
      </a:accent3>
      <a:accent4>
        <a:srgbClr val="FC4747"/>
      </a:accent4>
      <a:accent5>
        <a:srgbClr val="2E5ABC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617</Words>
  <Application>Microsoft Office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DM Sans Light</vt:lpstr>
      <vt:lpstr>Times New Roman</vt:lpstr>
      <vt:lpstr>Lexend SemiBold</vt:lpstr>
      <vt:lpstr>Montserrat</vt:lpstr>
      <vt:lpstr>Arial</vt:lpstr>
      <vt:lpstr>DM Sans</vt:lpstr>
      <vt:lpstr>Georgia</vt:lpstr>
      <vt:lpstr>Lexend</vt:lpstr>
      <vt:lpstr>Traffic Signal Awareness Campaign by Slidesgo</vt:lpstr>
      <vt:lpstr>Traffic Sign Detection </vt:lpstr>
      <vt:lpstr>Table of contents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Signal Detection</dc:title>
  <dc:creator>yagna patel</dc:creator>
  <cp:lastModifiedBy>Krishna Patel</cp:lastModifiedBy>
  <cp:revision>12</cp:revision>
  <dcterms:modified xsi:type="dcterms:W3CDTF">2024-10-06T03:53:59Z</dcterms:modified>
</cp:coreProperties>
</file>