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0851-A32C-8CE2-79B8-CBEF007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20F8D-3C16-3379-35BA-F1AE1851A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08EA9-3C29-01BB-60A3-D5EC9F3D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E7D5-0421-49AD-8E86-A570BE6A5D5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5BB99-1675-68A0-43B9-31370638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89B53-7099-EEF6-7C32-28D88034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BB8A-0ABE-4AE7-AC8E-0D8BAE02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9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406F-AC96-1F28-9096-C237C26D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92F79-E1E4-0172-06A1-BDE66B924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9E1F1-BFAE-A86D-8091-E935040E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E7D5-0421-49AD-8E86-A570BE6A5D5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77E94-687C-E6B5-3F28-416CFA84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EB4B9-38EE-C826-0DC5-7B83E544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BB8A-0ABE-4AE7-AC8E-0D8BAE02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6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640D0-76F3-2D59-F1F2-864A256E8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D0007-CFDE-3C84-C2B6-367EE8B55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9B9BB-F8F6-5D1C-8BAD-460E3ECD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E7D5-0421-49AD-8E86-A570BE6A5D5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4A55E-C238-A04F-0E8A-AA66381E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DFFF3-5279-41B4-64EE-43B1A12B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BB8A-0ABE-4AE7-AC8E-0D8BAE02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1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1031-89FC-B38F-1A06-4A5C21FD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A8F85-5387-EB4F-7687-7E4617028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91431-9189-2ACC-2825-7CD6551D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E7D5-0421-49AD-8E86-A570BE6A5D5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1F669-4BBC-6641-B9A5-5EF78705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D87B5-2900-DC28-F948-A12C4C90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BB8A-0ABE-4AE7-AC8E-0D8BAE02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0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5B11-63A1-267E-AB4B-4F815FF7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6570B-B459-7959-D2FA-DC0B34160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315BF-FC92-2B06-27D1-4761CF78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E7D5-0421-49AD-8E86-A570BE6A5D5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F2A49-5F5A-84F3-8E61-A6FE2F4F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0F630-80CB-969B-F878-2D9D8C0F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BB8A-0ABE-4AE7-AC8E-0D8BAE02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0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0A8D-820A-B8F1-C9D6-52C31096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18658-BE31-4919-58D8-5FB779394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EAABE-14D8-AE2A-F0CC-41238A0F0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4BCA6-9184-9ED5-44C4-C0F7B650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E7D5-0421-49AD-8E86-A570BE6A5D5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08F21-8C11-AD33-0A8F-58C1D5BC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6A68E-DEA9-8395-F893-6A834E04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BB8A-0ABE-4AE7-AC8E-0D8BAE02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3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6D66-78B1-D319-7293-649E7C5A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8EDEA-71FF-E400-9788-274A341A1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D835B-EDC1-F859-D83C-A8ED4ABF8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F50D5-5B5F-4317-CADE-EE861BB21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A6EA2-4EEE-7AF8-54C2-E0A5B9C06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B0A99-7D7B-C4B9-BE79-0F596E87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E7D5-0421-49AD-8E86-A570BE6A5D5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18AC8-D5D5-15FD-D8F0-F04BADD4A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C2A93-5E97-AD4F-EAE9-59E65796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BB8A-0ABE-4AE7-AC8E-0D8BAE02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8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393E-5066-B198-C93A-2EC11F1D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637DF-6D85-5278-911E-B2A6C723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E7D5-0421-49AD-8E86-A570BE6A5D5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49877-49AD-5269-0483-E110E4178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A8001-8E24-C1BD-C4E0-0992E86A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BB8A-0ABE-4AE7-AC8E-0D8BAE02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2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CEC7D-571C-6980-C516-1D9F2A06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E7D5-0421-49AD-8E86-A570BE6A5D5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351B7-84E2-EF65-B268-A60E9262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A014F-410F-3CE1-E8BE-033D900A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BB8A-0ABE-4AE7-AC8E-0D8BAE02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5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B1E0-07B3-820C-791B-A5674639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E2241-C342-4FBA-FD3A-29175C252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9E088-9F5B-F97B-3B6E-C9BE1F49D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22939-D887-7938-0EB3-2218C256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E7D5-0421-49AD-8E86-A570BE6A5D5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3C08-1071-C9F0-7AB0-ECDEEB2D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88BA-F65F-2DD7-E79C-EE1510A6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BB8A-0ABE-4AE7-AC8E-0D8BAE02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2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CC21-65ED-5259-226F-CE6013F6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B78A8-8ED9-948D-2DCD-4F6896F41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FBDDA-4E78-863C-2C70-1CE61F97E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301EA-77FF-D3FD-5FEF-81E2475A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E7D5-0421-49AD-8E86-A570BE6A5D5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E6800-A3DA-28B6-85C2-55D3F017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E5C70-3986-1FFD-A9D4-D5980B30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BB8A-0ABE-4AE7-AC8E-0D8BAE02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0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EE213E-840C-9821-AD08-99DC4610F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0C321-F6EB-2AB5-9842-CA805DAFA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23018-A147-9D0E-EDA0-A18C86F1C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DCE7D5-0421-49AD-8E86-A570BE6A5D5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0F74F-2D1D-799C-8116-B091F8986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2F2F6-5873-30C1-CAF6-827183CE7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7FBB8A-0ABE-4AE7-AC8E-0D8BAE02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7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BMW M8 Competition Coupé: Highlights &amp; Prices|BMW.in">
            <a:extLst>
              <a:ext uri="{FF2B5EF4-FFF2-40B4-BE49-F238E27FC236}">
                <a16:creationId xmlns:a16="http://schemas.microsoft.com/office/drawing/2014/main" id="{36F0FB8E-8C8B-0A02-FBDF-03ED148A5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50" r="18150"/>
          <a:stretch/>
        </p:blipFill>
        <p:spPr bwMode="auto">
          <a:xfrm>
            <a:off x="6096000" y="-2"/>
            <a:ext cx="6096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8D495C-B3F7-D6B7-D668-5DCC934F4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56" y="1272809"/>
            <a:ext cx="4596406" cy="115214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Vehicle Service &amp; Maintenance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1913-0E89-AA78-4C0C-262FD4720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445" y="2890881"/>
            <a:ext cx="3758379" cy="2633866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b="1" dirty="0"/>
              <a:t>Client – </a:t>
            </a:r>
            <a:r>
              <a:rPr lang="en-US" b="1" dirty="0" err="1"/>
              <a:t>BookMyRepair</a:t>
            </a:r>
            <a:endParaRPr lang="en-US" b="1" dirty="0"/>
          </a:p>
          <a:p>
            <a:pPr algn="ctr">
              <a:lnSpc>
                <a:spcPct val="110000"/>
              </a:lnSpc>
            </a:pPr>
            <a:r>
              <a:rPr lang="en-US" b="1" dirty="0"/>
              <a:t>Submitted by: Group 5</a:t>
            </a:r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 dirty="0"/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/>
              <a:t>Jeo</a:t>
            </a:r>
            <a:r>
              <a:rPr lang="en-US" altLang="en-US" b="1" dirty="0"/>
              <a:t> Yesudas</a:t>
            </a:r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Vamshi </a:t>
            </a:r>
            <a:r>
              <a:rPr lang="en-US" altLang="en-US" b="1" dirty="0" err="1"/>
              <a:t>Kurra</a:t>
            </a:r>
            <a:endParaRPr lang="en-US" altLang="en-US" b="1" dirty="0"/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/>
              <a:t>Hareesh</a:t>
            </a:r>
            <a:r>
              <a:rPr lang="en-US" altLang="en-US" b="1" dirty="0"/>
              <a:t> </a:t>
            </a:r>
            <a:r>
              <a:rPr lang="en-US" altLang="en-US" b="1" dirty="0" err="1"/>
              <a:t>Payankalodath</a:t>
            </a:r>
            <a:endParaRPr lang="en-US" altLang="en-US" b="1" dirty="0"/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/>
              <a:t>Nimilitha</a:t>
            </a:r>
            <a:r>
              <a:rPr lang="en-US" altLang="en-US" b="1" dirty="0"/>
              <a:t> Narayani </a:t>
            </a:r>
            <a:r>
              <a:rPr lang="en-US" altLang="en-US" b="1" dirty="0" err="1"/>
              <a:t>Sadaram</a:t>
            </a:r>
            <a:endParaRPr lang="en-US" altLang="en-US" b="1" dirty="0"/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Manisha Reddy </a:t>
            </a:r>
            <a:r>
              <a:rPr lang="en-US" altLang="en-US" b="1" dirty="0" err="1"/>
              <a:t>Chinthalapani</a:t>
            </a:r>
            <a:r>
              <a:rPr lang="en-US" altLang="en-US" b="1" dirty="0"/>
              <a:t> 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353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5B3DA59-87CD-0C52-6D08-FB5FE1D77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255" y="989268"/>
            <a:ext cx="8749490" cy="5468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027039-B8C6-226C-7DBA-B0266A87E55B}"/>
              </a:ext>
            </a:extLst>
          </p:cNvPr>
          <p:cNvSpPr txBox="1"/>
          <p:nvPr/>
        </p:nvSpPr>
        <p:spPr>
          <a:xfrm>
            <a:off x="1133475" y="485775"/>
            <a:ext cx="289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Mechanic Requests Screen</a:t>
            </a:r>
          </a:p>
        </p:txBody>
      </p:sp>
    </p:spTree>
    <p:extLst>
      <p:ext uri="{BB962C8B-B14F-4D97-AF65-F5344CB8AC3E}">
        <p14:creationId xmlns:p14="http://schemas.microsoft.com/office/powerpoint/2010/main" val="1626776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and white image of a gear&#10;&#10;AI-generated content may be incorrect.">
            <a:extLst>
              <a:ext uri="{FF2B5EF4-FFF2-40B4-BE49-F238E27FC236}">
                <a16:creationId xmlns:a16="http://schemas.microsoft.com/office/drawing/2014/main" id="{72EC4987-B07D-AF30-C699-9F5DB1F4D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27" y="789922"/>
            <a:ext cx="9106345" cy="57251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8C209F-0C90-1132-C9B7-9AC3AA7DD63E}"/>
              </a:ext>
            </a:extLst>
          </p:cNvPr>
          <p:cNvSpPr txBox="1"/>
          <p:nvPr/>
        </p:nvSpPr>
        <p:spPr>
          <a:xfrm>
            <a:off x="895350" y="371475"/>
            <a:ext cx="449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Appointment Booking Conformation Screen</a:t>
            </a:r>
          </a:p>
        </p:txBody>
      </p:sp>
    </p:spTree>
    <p:extLst>
      <p:ext uri="{BB962C8B-B14F-4D97-AF65-F5344CB8AC3E}">
        <p14:creationId xmlns:p14="http://schemas.microsoft.com/office/powerpoint/2010/main" val="1084345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26D78A0-8A1F-CD43-366C-66958CF65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922144"/>
            <a:ext cx="8505825" cy="53131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E4DB11-0A91-FAEF-3A9C-A0C57D65A673}"/>
              </a:ext>
            </a:extLst>
          </p:cNvPr>
          <p:cNvSpPr txBox="1"/>
          <p:nvPr/>
        </p:nvSpPr>
        <p:spPr>
          <a:xfrm>
            <a:off x="1276350" y="447675"/>
            <a:ext cx="376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 Appointments Booked Screen</a:t>
            </a:r>
          </a:p>
        </p:txBody>
      </p:sp>
    </p:spTree>
    <p:extLst>
      <p:ext uri="{BB962C8B-B14F-4D97-AF65-F5344CB8AC3E}">
        <p14:creationId xmlns:p14="http://schemas.microsoft.com/office/powerpoint/2010/main" val="311935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7F237F-AA12-7821-61ED-CFC9E1149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10" y="1041066"/>
            <a:ext cx="8574780" cy="53311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CE8C11-74DD-A2A1-55DB-7E8F35717B6A}"/>
              </a:ext>
            </a:extLst>
          </p:cNvPr>
          <p:cNvSpPr txBox="1"/>
          <p:nvPr/>
        </p:nvSpPr>
        <p:spPr>
          <a:xfrm>
            <a:off x="1133475" y="561975"/>
            <a:ext cx="249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 Approval Screen</a:t>
            </a:r>
          </a:p>
        </p:txBody>
      </p:sp>
    </p:spTree>
    <p:extLst>
      <p:ext uri="{BB962C8B-B14F-4D97-AF65-F5344CB8AC3E}">
        <p14:creationId xmlns:p14="http://schemas.microsoft.com/office/powerpoint/2010/main" val="529755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3AB33F3-C6FB-EA64-66AA-2D8303F76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12" y="914400"/>
            <a:ext cx="8830145" cy="5514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D2FDC2-4D81-D22D-F42D-599063760EC6}"/>
              </a:ext>
            </a:extLst>
          </p:cNvPr>
          <p:cNvSpPr txBox="1"/>
          <p:nvPr/>
        </p:nvSpPr>
        <p:spPr>
          <a:xfrm>
            <a:off x="1190625" y="457200"/>
            <a:ext cx="170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Reports Screen</a:t>
            </a:r>
          </a:p>
        </p:txBody>
      </p:sp>
    </p:spTree>
    <p:extLst>
      <p:ext uri="{BB962C8B-B14F-4D97-AF65-F5344CB8AC3E}">
        <p14:creationId xmlns:p14="http://schemas.microsoft.com/office/powerpoint/2010/main" val="327974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264263D-9D5E-2055-FB8E-3BB2A3E5E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4256" y="1343025"/>
            <a:ext cx="9235505" cy="406361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D650CA-14D3-1E7C-DBF6-8E7AC3787DA2}"/>
              </a:ext>
            </a:extLst>
          </p:cNvPr>
          <p:cNvSpPr txBox="1"/>
          <p:nvPr/>
        </p:nvSpPr>
        <p:spPr>
          <a:xfrm>
            <a:off x="1019174" y="768468"/>
            <a:ext cx="1057275" cy="376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115676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763F64-4607-E89C-BBA9-3261C4C310F1}"/>
              </a:ext>
            </a:extLst>
          </p:cNvPr>
          <p:cNvSpPr txBox="1"/>
          <p:nvPr/>
        </p:nvSpPr>
        <p:spPr>
          <a:xfrm>
            <a:off x="838200" y="581025"/>
            <a:ext cx="153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 Screen</a:t>
            </a:r>
          </a:p>
        </p:txBody>
      </p:sp>
      <p:pic>
        <p:nvPicPr>
          <p:cNvPr id="4" name="Picture 3" descr="A car towing a tow truck&#10;&#10;AI-generated content may be incorrect.">
            <a:extLst>
              <a:ext uri="{FF2B5EF4-FFF2-40B4-BE49-F238E27FC236}">
                <a16:creationId xmlns:a16="http://schemas.microsoft.com/office/drawing/2014/main" id="{52F24EF4-C9C3-493B-B3E8-599E36A25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177" y="1017032"/>
            <a:ext cx="8473066" cy="532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9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6FE14A-BB17-2332-3826-E4EF6AA26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24" y="1053281"/>
            <a:ext cx="8426952" cy="52903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9EA4FF-5858-5200-1FE6-633962907916}"/>
              </a:ext>
            </a:extLst>
          </p:cNvPr>
          <p:cNvSpPr txBox="1"/>
          <p:nvPr/>
        </p:nvSpPr>
        <p:spPr>
          <a:xfrm>
            <a:off x="600075" y="514350"/>
            <a:ext cx="200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Registration Page</a:t>
            </a:r>
          </a:p>
        </p:txBody>
      </p:sp>
    </p:spTree>
    <p:extLst>
      <p:ext uri="{BB962C8B-B14F-4D97-AF65-F5344CB8AC3E}">
        <p14:creationId xmlns:p14="http://schemas.microsoft.com/office/powerpoint/2010/main" val="215690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BCE202-076B-E3CF-C857-57B661962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253" y="876300"/>
            <a:ext cx="9503494" cy="56292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E14ECA-882B-71F4-5BCA-C3AD1C584BB2}"/>
              </a:ext>
            </a:extLst>
          </p:cNvPr>
          <p:cNvSpPr txBox="1"/>
          <p:nvPr/>
        </p:nvSpPr>
        <p:spPr>
          <a:xfrm>
            <a:off x="533400" y="352425"/>
            <a:ext cx="231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Mechanic Dashboard</a:t>
            </a:r>
          </a:p>
        </p:txBody>
      </p:sp>
    </p:spTree>
    <p:extLst>
      <p:ext uri="{BB962C8B-B14F-4D97-AF65-F5344CB8AC3E}">
        <p14:creationId xmlns:p14="http://schemas.microsoft.com/office/powerpoint/2010/main" val="414923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0678D4-FC19-0DB5-4F75-901A66CEA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24" y="879916"/>
            <a:ext cx="8670551" cy="54637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7DBD06-5F9D-6CEE-4511-AFA74AD88A24}"/>
              </a:ext>
            </a:extLst>
          </p:cNvPr>
          <p:cNvSpPr txBox="1"/>
          <p:nvPr/>
        </p:nvSpPr>
        <p:spPr>
          <a:xfrm>
            <a:off x="657225" y="329685"/>
            <a:ext cx="20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Admin Dashboard</a:t>
            </a:r>
          </a:p>
        </p:txBody>
      </p:sp>
    </p:spTree>
    <p:extLst>
      <p:ext uri="{BB962C8B-B14F-4D97-AF65-F5344CB8AC3E}">
        <p14:creationId xmlns:p14="http://schemas.microsoft.com/office/powerpoint/2010/main" val="86714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user interface&#10;&#10;AI-generated content may be incorrect.">
            <a:extLst>
              <a:ext uri="{FF2B5EF4-FFF2-40B4-BE49-F238E27FC236}">
                <a16:creationId xmlns:a16="http://schemas.microsoft.com/office/drawing/2014/main" id="{05E67A00-AE5E-6C04-D1B1-3EE7ED45D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033" y="1012248"/>
            <a:ext cx="8667933" cy="54266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5E7223-D0EE-F17B-8F14-81DA5CFEFACF}"/>
              </a:ext>
            </a:extLst>
          </p:cNvPr>
          <p:cNvSpPr txBox="1"/>
          <p:nvPr/>
        </p:nvSpPr>
        <p:spPr>
          <a:xfrm>
            <a:off x="1000125" y="504825"/>
            <a:ext cx="187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Dashboard</a:t>
            </a:r>
          </a:p>
        </p:txBody>
      </p:sp>
    </p:spTree>
    <p:extLst>
      <p:ext uri="{BB962C8B-B14F-4D97-AF65-F5344CB8AC3E}">
        <p14:creationId xmlns:p14="http://schemas.microsoft.com/office/powerpoint/2010/main" val="2764153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5DB681-9066-D066-2203-8EBDE1E75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343" y="873468"/>
            <a:ext cx="9173313" cy="5784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1864AC-5590-7096-49C0-9336CE8A018E}"/>
              </a:ext>
            </a:extLst>
          </p:cNvPr>
          <p:cNvSpPr txBox="1"/>
          <p:nvPr/>
        </p:nvSpPr>
        <p:spPr>
          <a:xfrm>
            <a:off x="676275" y="295275"/>
            <a:ext cx="250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Booking Screen</a:t>
            </a:r>
          </a:p>
        </p:txBody>
      </p:sp>
    </p:spTree>
    <p:extLst>
      <p:ext uri="{BB962C8B-B14F-4D97-AF65-F5344CB8AC3E}">
        <p14:creationId xmlns:p14="http://schemas.microsoft.com/office/powerpoint/2010/main" val="232787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alendar&#10;&#10;AI-generated content may be incorrect.">
            <a:extLst>
              <a:ext uri="{FF2B5EF4-FFF2-40B4-BE49-F238E27FC236}">
                <a16:creationId xmlns:a16="http://schemas.microsoft.com/office/drawing/2014/main" id="{690D8CE8-131E-46B0-2BA9-960BB2874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117" y="980928"/>
            <a:ext cx="8799765" cy="54960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419A57-F5CF-22AE-1AC7-58882E377924}"/>
              </a:ext>
            </a:extLst>
          </p:cNvPr>
          <p:cNvSpPr txBox="1"/>
          <p:nvPr/>
        </p:nvSpPr>
        <p:spPr>
          <a:xfrm>
            <a:off x="581025" y="381001"/>
            <a:ext cx="352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Mechanic Appointments Screen</a:t>
            </a:r>
          </a:p>
        </p:txBody>
      </p:sp>
    </p:spTree>
    <p:extLst>
      <p:ext uri="{BB962C8B-B14F-4D97-AF65-F5344CB8AC3E}">
        <p14:creationId xmlns:p14="http://schemas.microsoft.com/office/powerpoint/2010/main" val="297147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59</Words>
  <Application>Microsoft Office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Vehicle Service &amp; Maintenance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Praneeth</dc:creator>
  <cp:lastModifiedBy>Krishna Praneeth</cp:lastModifiedBy>
  <cp:revision>1</cp:revision>
  <dcterms:created xsi:type="dcterms:W3CDTF">2025-03-07T01:05:04Z</dcterms:created>
  <dcterms:modified xsi:type="dcterms:W3CDTF">2025-03-07T01:17:02Z</dcterms:modified>
</cp:coreProperties>
</file>