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7"/>
  </p:notesMasterIdLst>
  <p:handoutMasterIdLst>
    <p:handoutMasterId r:id="rId18"/>
  </p:handoutMasterIdLst>
  <p:sldIdLst>
    <p:sldId id="258" r:id="rId5"/>
    <p:sldId id="284" r:id="rId6"/>
    <p:sldId id="286" r:id="rId7"/>
    <p:sldId id="267" r:id="rId8"/>
    <p:sldId id="293" r:id="rId9"/>
    <p:sldId id="268" r:id="rId10"/>
    <p:sldId id="269" r:id="rId11"/>
    <p:sldId id="270" r:id="rId12"/>
    <p:sldId id="271" r:id="rId13"/>
    <p:sldId id="291" r:id="rId14"/>
    <p:sldId id="294"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39" autoAdjust="0"/>
  </p:normalViewPr>
  <p:slideViewPr>
    <p:cSldViewPr snapToGrid="0">
      <p:cViewPr varScale="1">
        <p:scale>
          <a:sx n="76" d="100"/>
          <a:sy n="76" d="100"/>
        </p:scale>
        <p:origin x="43" y="377"/>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68FAF2-B57C-4864-9144-192D6A2B947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BC5A360-91C5-4413-B3AD-8CB5739819D5}">
      <dgm:prSet/>
      <dgm:spPr/>
      <dgm:t>
        <a:bodyPr/>
        <a:lstStyle/>
        <a:p>
          <a:r>
            <a:rPr lang="en-US"/>
            <a:t>Background</a:t>
          </a:r>
        </a:p>
      </dgm:t>
    </dgm:pt>
    <dgm:pt modelId="{AA9988A7-CC5A-4DE6-B0D4-EBE4B3F45CAC}" type="parTrans" cxnId="{B220B60B-A92D-45E1-A11A-70BF754EE0F1}">
      <dgm:prSet/>
      <dgm:spPr/>
      <dgm:t>
        <a:bodyPr/>
        <a:lstStyle/>
        <a:p>
          <a:endParaRPr lang="en-US"/>
        </a:p>
      </dgm:t>
    </dgm:pt>
    <dgm:pt modelId="{360B6F33-4F41-4301-A4BE-49C78A0AD241}" type="sibTrans" cxnId="{B220B60B-A92D-45E1-A11A-70BF754EE0F1}">
      <dgm:prSet/>
      <dgm:spPr/>
      <dgm:t>
        <a:bodyPr/>
        <a:lstStyle/>
        <a:p>
          <a:endParaRPr lang="en-US"/>
        </a:p>
      </dgm:t>
    </dgm:pt>
    <dgm:pt modelId="{35878A87-15CF-420F-9141-A525FF04A76E}">
      <dgm:prSet/>
      <dgm:spPr/>
      <dgm:t>
        <a:bodyPr/>
        <a:lstStyle/>
        <a:p>
          <a:r>
            <a:rPr lang="en-US"/>
            <a:t>Businees Problems</a:t>
          </a:r>
        </a:p>
      </dgm:t>
    </dgm:pt>
    <dgm:pt modelId="{078F71F1-E5F9-4686-B7FD-039CFBBC5304}" type="parTrans" cxnId="{D48FA3EB-BDF7-4753-8CFD-AC0B7CA87490}">
      <dgm:prSet/>
      <dgm:spPr/>
      <dgm:t>
        <a:bodyPr/>
        <a:lstStyle/>
        <a:p>
          <a:endParaRPr lang="en-US"/>
        </a:p>
      </dgm:t>
    </dgm:pt>
    <dgm:pt modelId="{9990BB77-B7B2-4F95-9AF1-B98FDCB33994}" type="sibTrans" cxnId="{D48FA3EB-BDF7-4753-8CFD-AC0B7CA87490}">
      <dgm:prSet/>
      <dgm:spPr/>
      <dgm:t>
        <a:bodyPr/>
        <a:lstStyle/>
        <a:p>
          <a:endParaRPr lang="en-US"/>
        </a:p>
      </dgm:t>
    </dgm:pt>
    <dgm:pt modelId="{62B0419C-6589-4983-A2F3-64EBCC577930}">
      <dgm:prSet/>
      <dgm:spPr/>
      <dgm:t>
        <a:bodyPr/>
        <a:lstStyle/>
        <a:p>
          <a:r>
            <a:rPr lang="en-US"/>
            <a:t>Project Description </a:t>
          </a:r>
        </a:p>
      </dgm:t>
    </dgm:pt>
    <dgm:pt modelId="{9734D938-5179-4B6E-91FB-D27362BD6054}" type="parTrans" cxnId="{88485D4F-A363-499B-B0CB-50376124247D}">
      <dgm:prSet/>
      <dgm:spPr/>
      <dgm:t>
        <a:bodyPr/>
        <a:lstStyle/>
        <a:p>
          <a:endParaRPr lang="en-US"/>
        </a:p>
      </dgm:t>
    </dgm:pt>
    <dgm:pt modelId="{916D0DEF-EEA5-44B1-8123-C2FFE7FD356B}" type="sibTrans" cxnId="{88485D4F-A363-499B-B0CB-50376124247D}">
      <dgm:prSet/>
      <dgm:spPr/>
      <dgm:t>
        <a:bodyPr/>
        <a:lstStyle/>
        <a:p>
          <a:endParaRPr lang="en-US"/>
        </a:p>
      </dgm:t>
    </dgm:pt>
    <dgm:pt modelId="{50B991F6-C428-47F7-8683-ED774311F995}">
      <dgm:prSet/>
      <dgm:spPr/>
      <dgm:t>
        <a:bodyPr/>
        <a:lstStyle/>
        <a:p>
          <a:r>
            <a:rPr lang="en-US"/>
            <a:t>Core Fucntionalities Requirements </a:t>
          </a:r>
        </a:p>
      </dgm:t>
    </dgm:pt>
    <dgm:pt modelId="{F100F395-5192-46C8-83A2-CB7EF0A46695}" type="parTrans" cxnId="{B73D4A95-CA45-42AD-9EFB-C08FBCFDD368}">
      <dgm:prSet/>
      <dgm:spPr/>
      <dgm:t>
        <a:bodyPr/>
        <a:lstStyle/>
        <a:p>
          <a:endParaRPr lang="en-US"/>
        </a:p>
      </dgm:t>
    </dgm:pt>
    <dgm:pt modelId="{8F61FB74-310F-476E-95E1-648D503BA775}" type="sibTrans" cxnId="{B73D4A95-CA45-42AD-9EFB-C08FBCFDD368}">
      <dgm:prSet/>
      <dgm:spPr/>
      <dgm:t>
        <a:bodyPr/>
        <a:lstStyle/>
        <a:p>
          <a:endParaRPr lang="en-US"/>
        </a:p>
      </dgm:t>
    </dgm:pt>
    <dgm:pt modelId="{CCB70D03-A22A-41A3-BECC-B30DA0CC53F7}">
      <dgm:prSet/>
      <dgm:spPr/>
      <dgm:t>
        <a:bodyPr/>
        <a:lstStyle/>
        <a:p>
          <a:r>
            <a:rPr lang="en-US"/>
            <a:t>Out of Scope Features</a:t>
          </a:r>
        </a:p>
      </dgm:t>
    </dgm:pt>
    <dgm:pt modelId="{3048465D-7332-4A97-974A-6787E28451CF}" type="parTrans" cxnId="{32D513FE-4196-40B1-90A6-48FBB8493AC6}">
      <dgm:prSet/>
      <dgm:spPr/>
      <dgm:t>
        <a:bodyPr/>
        <a:lstStyle/>
        <a:p>
          <a:endParaRPr lang="en-US"/>
        </a:p>
      </dgm:t>
    </dgm:pt>
    <dgm:pt modelId="{A0D8A8F7-EA34-4E6D-8D47-8188BA6B5CBD}" type="sibTrans" cxnId="{32D513FE-4196-40B1-90A6-48FBB8493AC6}">
      <dgm:prSet/>
      <dgm:spPr/>
      <dgm:t>
        <a:bodyPr/>
        <a:lstStyle/>
        <a:p>
          <a:endParaRPr lang="en-US"/>
        </a:p>
      </dgm:t>
    </dgm:pt>
    <dgm:pt modelId="{D70E4907-B934-46C6-9D9B-D81ACFC4B6D9}">
      <dgm:prSet/>
      <dgm:spPr/>
      <dgm:t>
        <a:bodyPr/>
        <a:lstStyle/>
        <a:p>
          <a:r>
            <a:rPr lang="en-US"/>
            <a:t>Economic Feasibility</a:t>
          </a:r>
        </a:p>
      </dgm:t>
    </dgm:pt>
    <dgm:pt modelId="{7A3555B9-219C-42C1-85F9-BD4DA4A6BB3A}" type="parTrans" cxnId="{70ED19C0-4034-4E2F-A22A-A6B9C78541F8}">
      <dgm:prSet/>
      <dgm:spPr/>
      <dgm:t>
        <a:bodyPr/>
        <a:lstStyle/>
        <a:p>
          <a:endParaRPr lang="en-US"/>
        </a:p>
      </dgm:t>
    </dgm:pt>
    <dgm:pt modelId="{78BA2C07-06DC-4E9F-B4D5-1900CF309715}" type="sibTrans" cxnId="{70ED19C0-4034-4E2F-A22A-A6B9C78541F8}">
      <dgm:prSet/>
      <dgm:spPr/>
      <dgm:t>
        <a:bodyPr/>
        <a:lstStyle/>
        <a:p>
          <a:endParaRPr lang="en-US"/>
        </a:p>
      </dgm:t>
    </dgm:pt>
    <dgm:pt modelId="{E63C2705-02B6-4B98-BC7B-6D9A956314F9}">
      <dgm:prSet/>
      <dgm:spPr/>
      <dgm:t>
        <a:bodyPr/>
        <a:lstStyle/>
        <a:p>
          <a:r>
            <a:rPr lang="en-US"/>
            <a:t>Technical Feasibility </a:t>
          </a:r>
        </a:p>
      </dgm:t>
    </dgm:pt>
    <dgm:pt modelId="{32F31FA5-3F1E-4E74-BF34-E54FB2942C5F}" type="parTrans" cxnId="{CAC8E773-836F-424C-B81D-B4289275EEC6}">
      <dgm:prSet/>
      <dgm:spPr/>
      <dgm:t>
        <a:bodyPr/>
        <a:lstStyle/>
        <a:p>
          <a:endParaRPr lang="en-US"/>
        </a:p>
      </dgm:t>
    </dgm:pt>
    <dgm:pt modelId="{796B2A12-58A1-412C-BD70-B36193B80EA8}" type="sibTrans" cxnId="{CAC8E773-836F-424C-B81D-B4289275EEC6}">
      <dgm:prSet/>
      <dgm:spPr/>
      <dgm:t>
        <a:bodyPr/>
        <a:lstStyle/>
        <a:p>
          <a:endParaRPr lang="en-US"/>
        </a:p>
      </dgm:t>
    </dgm:pt>
    <dgm:pt modelId="{6821C8BB-1035-4D81-87E8-3BAEA2E0FF80}">
      <dgm:prSet/>
      <dgm:spPr/>
      <dgm:t>
        <a:bodyPr/>
        <a:lstStyle/>
        <a:p>
          <a:r>
            <a:rPr lang="en-US"/>
            <a:t>Schedule Feasibility</a:t>
          </a:r>
        </a:p>
      </dgm:t>
    </dgm:pt>
    <dgm:pt modelId="{1D873F6C-ABDC-463B-A649-C96FA4729B50}" type="parTrans" cxnId="{8B9388E3-8385-4791-99D1-1D8AC0C354AA}">
      <dgm:prSet/>
      <dgm:spPr/>
      <dgm:t>
        <a:bodyPr/>
        <a:lstStyle/>
        <a:p>
          <a:endParaRPr lang="en-US"/>
        </a:p>
      </dgm:t>
    </dgm:pt>
    <dgm:pt modelId="{7627204F-B3C3-4178-AF22-BCA699FEEAC6}" type="sibTrans" cxnId="{8B9388E3-8385-4791-99D1-1D8AC0C354AA}">
      <dgm:prSet/>
      <dgm:spPr/>
      <dgm:t>
        <a:bodyPr/>
        <a:lstStyle/>
        <a:p>
          <a:endParaRPr lang="en-US"/>
        </a:p>
      </dgm:t>
    </dgm:pt>
    <dgm:pt modelId="{2AC035ED-DA2F-4DB1-BEF7-101D2ADB7A56}">
      <dgm:prSet/>
      <dgm:spPr/>
      <dgm:t>
        <a:bodyPr/>
        <a:lstStyle/>
        <a:p>
          <a:r>
            <a:rPr lang="en-US"/>
            <a:t>Operation Feasibility</a:t>
          </a:r>
        </a:p>
      </dgm:t>
    </dgm:pt>
    <dgm:pt modelId="{28238860-6B9B-4D8F-9789-B61D69C5D69D}" type="parTrans" cxnId="{90B69781-473F-47E3-9672-29362662CED7}">
      <dgm:prSet/>
      <dgm:spPr/>
      <dgm:t>
        <a:bodyPr/>
        <a:lstStyle/>
        <a:p>
          <a:endParaRPr lang="en-US"/>
        </a:p>
      </dgm:t>
    </dgm:pt>
    <dgm:pt modelId="{0C0B6B5F-8CE8-4A3F-A916-44DA8EF47DCE}" type="sibTrans" cxnId="{90B69781-473F-47E3-9672-29362662CED7}">
      <dgm:prSet/>
      <dgm:spPr/>
      <dgm:t>
        <a:bodyPr/>
        <a:lstStyle/>
        <a:p>
          <a:endParaRPr lang="en-US"/>
        </a:p>
      </dgm:t>
    </dgm:pt>
    <dgm:pt modelId="{E1C06D03-8A40-49A4-9126-F908EF0D0DB9}">
      <dgm:prSet/>
      <dgm:spPr/>
      <dgm:t>
        <a:bodyPr/>
        <a:lstStyle/>
        <a:p>
          <a:r>
            <a:rPr lang="en-US"/>
            <a:t>Conclusion</a:t>
          </a:r>
        </a:p>
      </dgm:t>
    </dgm:pt>
    <dgm:pt modelId="{232CF61B-3821-44F2-B1E0-C858D81D4C8D}" type="parTrans" cxnId="{E76A73D8-078D-49F9-8CF0-856311307D62}">
      <dgm:prSet/>
      <dgm:spPr/>
      <dgm:t>
        <a:bodyPr/>
        <a:lstStyle/>
        <a:p>
          <a:endParaRPr lang="en-US"/>
        </a:p>
      </dgm:t>
    </dgm:pt>
    <dgm:pt modelId="{5D750C11-3765-49F9-AFA7-A21EA6DACC0A}" type="sibTrans" cxnId="{E76A73D8-078D-49F9-8CF0-856311307D62}">
      <dgm:prSet/>
      <dgm:spPr/>
      <dgm:t>
        <a:bodyPr/>
        <a:lstStyle/>
        <a:p>
          <a:endParaRPr lang="en-US"/>
        </a:p>
      </dgm:t>
    </dgm:pt>
    <dgm:pt modelId="{2BF09C84-D339-498B-BC7D-6CDA35388535}" type="pres">
      <dgm:prSet presAssocID="{F468FAF2-B57C-4864-9144-192D6A2B947A}" presName="linear" presStyleCnt="0">
        <dgm:presLayoutVars>
          <dgm:animLvl val="lvl"/>
          <dgm:resizeHandles val="exact"/>
        </dgm:presLayoutVars>
      </dgm:prSet>
      <dgm:spPr/>
    </dgm:pt>
    <dgm:pt modelId="{75DF0C3A-0CD4-4AD9-88DE-98E47E90480E}" type="pres">
      <dgm:prSet presAssocID="{ABC5A360-91C5-4413-B3AD-8CB5739819D5}" presName="parentText" presStyleLbl="node1" presStyleIdx="0" presStyleCnt="10">
        <dgm:presLayoutVars>
          <dgm:chMax val="0"/>
          <dgm:bulletEnabled val="1"/>
        </dgm:presLayoutVars>
      </dgm:prSet>
      <dgm:spPr/>
    </dgm:pt>
    <dgm:pt modelId="{8F3BC4E3-5E71-46BD-812A-6EFB79E73AC7}" type="pres">
      <dgm:prSet presAssocID="{360B6F33-4F41-4301-A4BE-49C78A0AD241}" presName="spacer" presStyleCnt="0"/>
      <dgm:spPr/>
    </dgm:pt>
    <dgm:pt modelId="{CE3725FB-AAC8-4B2C-A55C-6FC0ADE8EA6B}" type="pres">
      <dgm:prSet presAssocID="{35878A87-15CF-420F-9141-A525FF04A76E}" presName="parentText" presStyleLbl="node1" presStyleIdx="1" presStyleCnt="10">
        <dgm:presLayoutVars>
          <dgm:chMax val="0"/>
          <dgm:bulletEnabled val="1"/>
        </dgm:presLayoutVars>
      </dgm:prSet>
      <dgm:spPr/>
    </dgm:pt>
    <dgm:pt modelId="{76FEFE6B-F1B5-4E6D-A73A-281524A90868}" type="pres">
      <dgm:prSet presAssocID="{9990BB77-B7B2-4F95-9AF1-B98FDCB33994}" presName="spacer" presStyleCnt="0"/>
      <dgm:spPr/>
    </dgm:pt>
    <dgm:pt modelId="{6B374779-9E59-4F67-BC63-46B6C4826F4E}" type="pres">
      <dgm:prSet presAssocID="{62B0419C-6589-4983-A2F3-64EBCC577930}" presName="parentText" presStyleLbl="node1" presStyleIdx="2" presStyleCnt="10">
        <dgm:presLayoutVars>
          <dgm:chMax val="0"/>
          <dgm:bulletEnabled val="1"/>
        </dgm:presLayoutVars>
      </dgm:prSet>
      <dgm:spPr/>
    </dgm:pt>
    <dgm:pt modelId="{74F0A371-B206-4F37-AC36-7D4EFD9B7379}" type="pres">
      <dgm:prSet presAssocID="{916D0DEF-EEA5-44B1-8123-C2FFE7FD356B}" presName="spacer" presStyleCnt="0"/>
      <dgm:spPr/>
    </dgm:pt>
    <dgm:pt modelId="{B4A15EC8-C553-43DE-9F3A-E8D437499C55}" type="pres">
      <dgm:prSet presAssocID="{50B991F6-C428-47F7-8683-ED774311F995}" presName="parentText" presStyleLbl="node1" presStyleIdx="3" presStyleCnt="10">
        <dgm:presLayoutVars>
          <dgm:chMax val="0"/>
          <dgm:bulletEnabled val="1"/>
        </dgm:presLayoutVars>
      </dgm:prSet>
      <dgm:spPr/>
    </dgm:pt>
    <dgm:pt modelId="{24500ADB-4069-4757-85BD-9B9E126B9B08}" type="pres">
      <dgm:prSet presAssocID="{8F61FB74-310F-476E-95E1-648D503BA775}" presName="spacer" presStyleCnt="0"/>
      <dgm:spPr/>
    </dgm:pt>
    <dgm:pt modelId="{AF2C12A4-EA2C-4767-BBDA-32B17988B407}" type="pres">
      <dgm:prSet presAssocID="{CCB70D03-A22A-41A3-BECC-B30DA0CC53F7}" presName="parentText" presStyleLbl="node1" presStyleIdx="4" presStyleCnt="10">
        <dgm:presLayoutVars>
          <dgm:chMax val="0"/>
          <dgm:bulletEnabled val="1"/>
        </dgm:presLayoutVars>
      </dgm:prSet>
      <dgm:spPr/>
    </dgm:pt>
    <dgm:pt modelId="{C3111B58-333E-471D-B8ED-AB5172991BCE}" type="pres">
      <dgm:prSet presAssocID="{A0D8A8F7-EA34-4E6D-8D47-8188BA6B5CBD}" presName="spacer" presStyleCnt="0"/>
      <dgm:spPr/>
    </dgm:pt>
    <dgm:pt modelId="{5A2DDC69-6D99-435B-8FE5-8C8BFBE9B3A6}" type="pres">
      <dgm:prSet presAssocID="{D70E4907-B934-46C6-9D9B-D81ACFC4B6D9}" presName="parentText" presStyleLbl="node1" presStyleIdx="5" presStyleCnt="10">
        <dgm:presLayoutVars>
          <dgm:chMax val="0"/>
          <dgm:bulletEnabled val="1"/>
        </dgm:presLayoutVars>
      </dgm:prSet>
      <dgm:spPr/>
    </dgm:pt>
    <dgm:pt modelId="{4CE41285-0B25-4A13-A7BA-C8F3075488C9}" type="pres">
      <dgm:prSet presAssocID="{78BA2C07-06DC-4E9F-B4D5-1900CF309715}" presName="spacer" presStyleCnt="0"/>
      <dgm:spPr/>
    </dgm:pt>
    <dgm:pt modelId="{F056DD13-586F-4017-AB9F-87E820F85908}" type="pres">
      <dgm:prSet presAssocID="{E63C2705-02B6-4B98-BC7B-6D9A956314F9}" presName="parentText" presStyleLbl="node1" presStyleIdx="6" presStyleCnt="10">
        <dgm:presLayoutVars>
          <dgm:chMax val="0"/>
          <dgm:bulletEnabled val="1"/>
        </dgm:presLayoutVars>
      </dgm:prSet>
      <dgm:spPr/>
    </dgm:pt>
    <dgm:pt modelId="{B5F46222-60E4-4E9D-A3ED-C8469947F1F0}" type="pres">
      <dgm:prSet presAssocID="{796B2A12-58A1-412C-BD70-B36193B80EA8}" presName="spacer" presStyleCnt="0"/>
      <dgm:spPr/>
    </dgm:pt>
    <dgm:pt modelId="{31A3A4E1-2984-4E83-B699-7CF40A2D6812}" type="pres">
      <dgm:prSet presAssocID="{6821C8BB-1035-4D81-87E8-3BAEA2E0FF80}" presName="parentText" presStyleLbl="node1" presStyleIdx="7" presStyleCnt="10">
        <dgm:presLayoutVars>
          <dgm:chMax val="0"/>
          <dgm:bulletEnabled val="1"/>
        </dgm:presLayoutVars>
      </dgm:prSet>
      <dgm:spPr/>
    </dgm:pt>
    <dgm:pt modelId="{A927E216-47B2-4C1D-BBB3-73CAE0E83CC6}" type="pres">
      <dgm:prSet presAssocID="{7627204F-B3C3-4178-AF22-BCA699FEEAC6}" presName="spacer" presStyleCnt="0"/>
      <dgm:spPr/>
    </dgm:pt>
    <dgm:pt modelId="{78523713-61A1-4486-BA65-0DBE7614514A}" type="pres">
      <dgm:prSet presAssocID="{2AC035ED-DA2F-4DB1-BEF7-101D2ADB7A56}" presName="parentText" presStyleLbl="node1" presStyleIdx="8" presStyleCnt="10">
        <dgm:presLayoutVars>
          <dgm:chMax val="0"/>
          <dgm:bulletEnabled val="1"/>
        </dgm:presLayoutVars>
      </dgm:prSet>
      <dgm:spPr/>
    </dgm:pt>
    <dgm:pt modelId="{33A3ABCE-21F5-402F-A169-689A522555E8}" type="pres">
      <dgm:prSet presAssocID="{0C0B6B5F-8CE8-4A3F-A916-44DA8EF47DCE}" presName="spacer" presStyleCnt="0"/>
      <dgm:spPr/>
    </dgm:pt>
    <dgm:pt modelId="{0AC19250-F502-4487-B080-C3A31EC2574B}" type="pres">
      <dgm:prSet presAssocID="{E1C06D03-8A40-49A4-9126-F908EF0D0DB9}" presName="parentText" presStyleLbl="node1" presStyleIdx="9" presStyleCnt="10">
        <dgm:presLayoutVars>
          <dgm:chMax val="0"/>
          <dgm:bulletEnabled val="1"/>
        </dgm:presLayoutVars>
      </dgm:prSet>
      <dgm:spPr/>
    </dgm:pt>
  </dgm:ptLst>
  <dgm:cxnLst>
    <dgm:cxn modelId="{B220B60B-A92D-45E1-A11A-70BF754EE0F1}" srcId="{F468FAF2-B57C-4864-9144-192D6A2B947A}" destId="{ABC5A360-91C5-4413-B3AD-8CB5739819D5}" srcOrd="0" destOrd="0" parTransId="{AA9988A7-CC5A-4DE6-B0D4-EBE4B3F45CAC}" sibTransId="{360B6F33-4F41-4301-A4BE-49C78A0AD241}"/>
    <dgm:cxn modelId="{1618CE5E-9A1B-43A7-85E4-201636250367}" type="presOf" srcId="{62B0419C-6589-4983-A2F3-64EBCC577930}" destId="{6B374779-9E59-4F67-BC63-46B6C4826F4E}" srcOrd="0" destOrd="0" presId="urn:microsoft.com/office/officeart/2005/8/layout/vList2"/>
    <dgm:cxn modelId="{6FBA4E41-BCAF-4549-B58F-BED922F5D644}" type="presOf" srcId="{50B991F6-C428-47F7-8683-ED774311F995}" destId="{B4A15EC8-C553-43DE-9F3A-E8D437499C55}" srcOrd="0" destOrd="0" presId="urn:microsoft.com/office/officeart/2005/8/layout/vList2"/>
    <dgm:cxn modelId="{65B56665-49E7-4D92-BD89-5238CF4C4117}" type="presOf" srcId="{ABC5A360-91C5-4413-B3AD-8CB5739819D5}" destId="{75DF0C3A-0CD4-4AD9-88DE-98E47E90480E}" srcOrd="0" destOrd="0" presId="urn:microsoft.com/office/officeart/2005/8/layout/vList2"/>
    <dgm:cxn modelId="{07BF2A6F-3592-4BAF-8AEF-42FB44DFB363}" type="presOf" srcId="{E1C06D03-8A40-49A4-9126-F908EF0D0DB9}" destId="{0AC19250-F502-4487-B080-C3A31EC2574B}" srcOrd="0" destOrd="0" presId="urn:microsoft.com/office/officeart/2005/8/layout/vList2"/>
    <dgm:cxn modelId="{88485D4F-A363-499B-B0CB-50376124247D}" srcId="{F468FAF2-B57C-4864-9144-192D6A2B947A}" destId="{62B0419C-6589-4983-A2F3-64EBCC577930}" srcOrd="2" destOrd="0" parTransId="{9734D938-5179-4B6E-91FB-D27362BD6054}" sibTransId="{916D0DEF-EEA5-44B1-8123-C2FFE7FD356B}"/>
    <dgm:cxn modelId="{CAC8E773-836F-424C-B81D-B4289275EEC6}" srcId="{F468FAF2-B57C-4864-9144-192D6A2B947A}" destId="{E63C2705-02B6-4B98-BC7B-6D9A956314F9}" srcOrd="6" destOrd="0" parTransId="{32F31FA5-3F1E-4E74-BF34-E54FB2942C5F}" sibTransId="{796B2A12-58A1-412C-BD70-B36193B80EA8}"/>
    <dgm:cxn modelId="{D961BE5A-BB03-45D8-8738-C2C76690EA37}" type="presOf" srcId="{D70E4907-B934-46C6-9D9B-D81ACFC4B6D9}" destId="{5A2DDC69-6D99-435B-8FE5-8C8BFBE9B3A6}" srcOrd="0" destOrd="0" presId="urn:microsoft.com/office/officeart/2005/8/layout/vList2"/>
    <dgm:cxn modelId="{90B69781-473F-47E3-9672-29362662CED7}" srcId="{F468FAF2-B57C-4864-9144-192D6A2B947A}" destId="{2AC035ED-DA2F-4DB1-BEF7-101D2ADB7A56}" srcOrd="8" destOrd="0" parTransId="{28238860-6B9B-4D8F-9789-B61D69C5D69D}" sibTransId="{0C0B6B5F-8CE8-4A3F-A916-44DA8EF47DCE}"/>
    <dgm:cxn modelId="{069E5891-3DC3-49A0-9449-9EC8D4C14C6F}" type="presOf" srcId="{6821C8BB-1035-4D81-87E8-3BAEA2E0FF80}" destId="{31A3A4E1-2984-4E83-B699-7CF40A2D6812}" srcOrd="0" destOrd="0" presId="urn:microsoft.com/office/officeart/2005/8/layout/vList2"/>
    <dgm:cxn modelId="{B73D4A95-CA45-42AD-9EFB-C08FBCFDD368}" srcId="{F468FAF2-B57C-4864-9144-192D6A2B947A}" destId="{50B991F6-C428-47F7-8683-ED774311F995}" srcOrd="3" destOrd="0" parTransId="{F100F395-5192-46C8-83A2-CB7EF0A46695}" sibTransId="{8F61FB74-310F-476E-95E1-648D503BA775}"/>
    <dgm:cxn modelId="{F1DEFBAF-149F-4CF8-83A3-97124A44EF3D}" type="presOf" srcId="{E63C2705-02B6-4B98-BC7B-6D9A956314F9}" destId="{F056DD13-586F-4017-AB9F-87E820F85908}" srcOrd="0" destOrd="0" presId="urn:microsoft.com/office/officeart/2005/8/layout/vList2"/>
    <dgm:cxn modelId="{CBC6F2B0-0BD4-4AB8-9394-AE13F4553327}" type="presOf" srcId="{2AC035ED-DA2F-4DB1-BEF7-101D2ADB7A56}" destId="{78523713-61A1-4486-BA65-0DBE7614514A}" srcOrd="0" destOrd="0" presId="urn:microsoft.com/office/officeart/2005/8/layout/vList2"/>
    <dgm:cxn modelId="{007804BB-5999-42E8-B626-6C03FC432C6F}" type="presOf" srcId="{35878A87-15CF-420F-9141-A525FF04A76E}" destId="{CE3725FB-AAC8-4B2C-A55C-6FC0ADE8EA6B}" srcOrd="0" destOrd="0" presId="urn:microsoft.com/office/officeart/2005/8/layout/vList2"/>
    <dgm:cxn modelId="{70ED19C0-4034-4E2F-A22A-A6B9C78541F8}" srcId="{F468FAF2-B57C-4864-9144-192D6A2B947A}" destId="{D70E4907-B934-46C6-9D9B-D81ACFC4B6D9}" srcOrd="5" destOrd="0" parTransId="{7A3555B9-219C-42C1-85F9-BD4DA4A6BB3A}" sibTransId="{78BA2C07-06DC-4E9F-B4D5-1900CF309715}"/>
    <dgm:cxn modelId="{ADD7FED7-0B74-49A1-8548-DB3141EBB4CF}" type="presOf" srcId="{F468FAF2-B57C-4864-9144-192D6A2B947A}" destId="{2BF09C84-D339-498B-BC7D-6CDA35388535}" srcOrd="0" destOrd="0" presId="urn:microsoft.com/office/officeart/2005/8/layout/vList2"/>
    <dgm:cxn modelId="{E76A73D8-078D-49F9-8CF0-856311307D62}" srcId="{F468FAF2-B57C-4864-9144-192D6A2B947A}" destId="{E1C06D03-8A40-49A4-9126-F908EF0D0DB9}" srcOrd="9" destOrd="0" parTransId="{232CF61B-3821-44F2-B1E0-C858D81D4C8D}" sibTransId="{5D750C11-3765-49F9-AFA7-A21EA6DACC0A}"/>
    <dgm:cxn modelId="{A099FCE1-B9AC-4A5E-8BE3-69436360E441}" type="presOf" srcId="{CCB70D03-A22A-41A3-BECC-B30DA0CC53F7}" destId="{AF2C12A4-EA2C-4767-BBDA-32B17988B407}" srcOrd="0" destOrd="0" presId="urn:microsoft.com/office/officeart/2005/8/layout/vList2"/>
    <dgm:cxn modelId="{8B9388E3-8385-4791-99D1-1D8AC0C354AA}" srcId="{F468FAF2-B57C-4864-9144-192D6A2B947A}" destId="{6821C8BB-1035-4D81-87E8-3BAEA2E0FF80}" srcOrd="7" destOrd="0" parTransId="{1D873F6C-ABDC-463B-A649-C96FA4729B50}" sibTransId="{7627204F-B3C3-4178-AF22-BCA699FEEAC6}"/>
    <dgm:cxn modelId="{D48FA3EB-BDF7-4753-8CFD-AC0B7CA87490}" srcId="{F468FAF2-B57C-4864-9144-192D6A2B947A}" destId="{35878A87-15CF-420F-9141-A525FF04A76E}" srcOrd="1" destOrd="0" parTransId="{078F71F1-E5F9-4686-B7FD-039CFBBC5304}" sibTransId="{9990BB77-B7B2-4F95-9AF1-B98FDCB33994}"/>
    <dgm:cxn modelId="{32D513FE-4196-40B1-90A6-48FBB8493AC6}" srcId="{F468FAF2-B57C-4864-9144-192D6A2B947A}" destId="{CCB70D03-A22A-41A3-BECC-B30DA0CC53F7}" srcOrd="4" destOrd="0" parTransId="{3048465D-7332-4A97-974A-6787E28451CF}" sibTransId="{A0D8A8F7-EA34-4E6D-8D47-8188BA6B5CBD}"/>
    <dgm:cxn modelId="{72E9B080-57C9-412B-807F-7E3561F219F2}" type="presParOf" srcId="{2BF09C84-D339-498B-BC7D-6CDA35388535}" destId="{75DF0C3A-0CD4-4AD9-88DE-98E47E90480E}" srcOrd="0" destOrd="0" presId="urn:microsoft.com/office/officeart/2005/8/layout/vList2"/>
    <dgm:cxn modelId="{E2A9744F-03E9-4492-96E9-F0BCF69D3B2F}" type="presParOf" srcId="{2BF09C84-D339-498B-BC7D-6CDA35388535}" destId="{8F3BC4E3-5E71-46BD-812A-6EFB79E73AC7}" srcOrd="1" destOrd="0" presId="urn:microsoft.com/office/officeart/2005/8/layout/vList2"/>
    <dgm:cxn modelId="{90ACC65E-394C-4BC4-8A5D-00715D8C3515}" type="presParOf" srcId="{2BF09C84-D339-498B-BC7D-6CDA35388535}" destId="{CE3725FB-AAC8-4B2C-A55C-6FC0ADE8EA6B}" srcOrd="2" destOrd="0" presId="urn:microsoft.com/office/officeart/2005/8/layout/vList2"/>
    <dgm:cxn modelId="{A6B470AC-201C-4D0C-A33C-A71BFB3B904C}" type="presParOf" srcId="{2BF09C84-D339-498B-BC7D-6CDA35388535}" destId="{76FEFE6B-F1B5-4E6D-A73A-281524A90868}" srcOrd="3" destOrd="0" presId="urn:microsoft.com/office/officeart/2005/8/layout/vList2"/>
    <dgm:cxn modelId="{E0A19887-4B92-42CF-9269-7E47C85EDEF2}" type="presParOf" srcId="{2BF09C84-D339-498B-BC7D-6CDA35388535}" destId="{6B374779-9E59-4F67-BC63-46B6C4826F4E}" srcOrd="4" destOrd="0" presId="urn:microsoft.com/office/officeart/2005/8/layout/vList2"/>
    <dgm:cxn modelId="{2CF96596-F48B-4AF6-B454-2FCC4EF415AF}" type="presParOf" srcId="{2BF09C84-D339-498B-BC7D-6CDA35388535}" destId="{74F0A371-B206-4F37-AC36-7D4EFD9B7379}" srcOrd="5" destOrd="0" presId="urn:microsoft.com/office/officeart/2005/8/layout/vList2"/>
    <dgm:cxn modelId="{B005167F-73ED-47B0-A32A-F7F547E275F2}" type="presParOf" srcId="{2BF09C84-D339-498B-BC7D-6CDA35388535}" destId="{B4A15EC8-C553-43DE-9F3A-E8D437499C55}" srcOrd="6" destOrd="0" presId="urn:microsoft.com/office/officeart/2005/8/layout/vList2"/>
    <dgm:cxn modelId="{061AB569-7B65-43AE-A3ED-1D1E3F5779A6}" type="presParOf" srcId="{2BF09C84-D339-498B-BC7D-6CDA35388535}" destId="{24500ADB-4069-4757-85BD-9B9E126B9B08}" srcOrd="7" destOrd="0" presId="urn:microsoft.com/office/officeart/2005/8/layout/vList2"/>
    <dgm:cxn modelId="{0287FC23-6720-4C3C-A8AD-146B2B459591}" type="presParOf" srcId="{2BF09C84-D339-498B-BC7D-6CDA35388535}" destId="{AF2C12A4-EA2C-4767-BBDA-32B17988B407}" srcOrd="8" destOrd="0" presId="urn:microsoft.com/office/officeart/2005/8/layout/vList2"/>
    <dgm:cxn modelId="{DEA8F8D0-7A37-4C53-BFEA-A555CDB0F4B8}" type="presParOf" srcId="{2BF09C84-D339-498B-BC7D-6CDA35388535}" destId="{C3111B58-333E-471D-B8ED-AB5172991BCE}" srcOrd="9" destOrd="0" presId="urn:microsoft.com/office/officeart/2005/8/layout/vList2"/>
    <dgm:cxn modelId="{44A208D9-08DE-46BD-991C-8CAE919D6AE5}" type="presParOf" srcId="{2BF09C84-D339-498B-BC7D-6CDA35388535}" destId="{5A2DDC69-6D99-435B-8FE5-8C8BFBE9B3A6}" srcOrd="10" destOrd="0" presId="urn:microsoft.com/office/officeart/2005/8/layout/vList2"/>
    <dgm:cxn modelId="{E4AC228E-8DE3-46DE-B95E-A4AA30752590}" type="presParOf" srcId="{2BF09C84-D339-498B-BC7D-6CDA35388535}" destId="{4CE41285-0B25-4A13-A7BA-C8F3075488C9}" srcOrd="11" destOrd="0" presId="urn:microsoft.com/office/officeart/2005/8/layout/vList2"/>
    <dgm:cxn modelId="{30F34F52-1060-47E4-A0EB-8A8F844904A9}" type="presParOf" srcId="{2BF09C84-D339-498B-BC7D-6CDA35388535}" destId="{F056DD13-586F-4017-AB9F-87E820F85908}" srcOrd="12" destOrd="0" presId="urn:microsoft.com/office/officeart/2005/8/layout/vList2"/>
    <dgm:cxn modelId="{7F9716F8-1FBB-4653-8AB7-6FFE6A41DCF1}" type="presParOf" srcId="{2BF09C84-D339-498B-BC7D-6CDA35388535}" destId="{B5F46222-60E4-4E9D-A3ED-C8469947F1F0}" srcOrd="13" destOrd="0" presId="urn:microsoft.com/office/officeart/2005/8/layout/vList2"/>
    <dgm:cxn modelId="{1023F360-53C8-4252-BA5C-A24619043643}" type="presParOf" srcId="{2BF09C84-D339-498B-BC7D-6CDA35388535}" destId="{31A3A4E1-2984-4E83-B699-7CF40A2D6812}" srcOrd="14" destOrd="0" presId="urn:microsoft.com/office/officeart/2005/8/layout/vList2"/>
    <dgm:cxn modelId="{98BF7E67-FEDE-475F-8B07-C9AFDDED69DC}" type="presParOf" srcId="{2BF09C84-D339-498B-BC7D-6CDA35388535}" destId="{A927E216-47B2-4C1D-BBB3-73CAE0E83CC6}" srcOrd="15" destOrd="0" presId="urn:microsoft.com/office/officeart/2005/8/layout/vList2"/>
    <dgm:cxn modelId="{BED91A7E-5EAF-4EC9-9CC0-BFD7F07C3F02}" type="presParOf" srcId="{2BF09C84-D339-498B-BC7D-6CDA35388535}" destId="{78523713-61A1-4486-BA65-0DBE7614514A}" srcOrd="16" destOrd="0" presId="urn:microsoft.com/office/officeart/2005/8/layout/vList2"/>
    <dgm:cxn modelId="{A9BCB215-D466-4A06-AF7C-6D0D54658485}" type="presParOf" srcId="{2BF09C84-D339-498B-BC7D-6CDA35388535}" destId="{33A3ABCE-21F5-402F-A169-689A522555E8}" srcOrd="17" destOrd="0" presId="urn:microsoft.com/office/officeart/2005/8/layout/vList2"/>
    <dgm:cxn modelId="{C40C4FCC-4F20-4AC9-96E6-ECA7284B7FF4}" type="presParOf" srcId="{2BF09C84-D339-498B-BC7D-6CDA35388535}" destId="{0AC19250-F502-4487-B080-C3A31EC2574B}"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B25C84-29B3-44D7-B7C8-6E183649589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C9308CC-115F-43CE-8E57-F86E820F1CEA}">
      <dgm:prSet/>
      <dgm:spPr/>
      <dgm:t>
        <a:bodyPr/>
        <a:lstStyle/>
        <a:p>
          <a:r>
            <a:rPr lang="en-US" b="1"/>
            <a:t>Week 1-2:</a:t>
          </a:r>
          <a:r>
            <a:rPr lang="en-US"/>
            <a:t> System design and database setup</a:t>
          </a:r>
        </a:p>
      </dgm:t>
    </dgm:pt>
    <dgm:pt modelId="{9CA128A3-E107-40C4-A53D-E0CD4E8B90E4}" type="parTrans" cxnId="{FB291FA5-D5C1-4FD7-923B-B94AA8283372}">
      <dgm:prSet/>
      <dgm:spPr/>
      <dgm:t>
        <a:bodyPr/>
        <a:lstStyle/>
        <a:p>
          <a:endParaRPr lang="en-US"/>
        </a:p>
      </dgm:t>
    </dgm:pt>
    <dgm:pt modelId="{0803633B-3BE9-4FD2-A469-472281036BB5}" type="sibTrans" cxnId="{FB291FA5-D5C1-4FD7-923B-B94AA8283372}">
      <dgm:prSet/>
      <dgm:spPr/>
      <dgm:t>
        <a:bodyPr/>
        <a:lstStyle/>
        <a:p>
          <a:endParaRPr lang="en-US"/>
        </a:p>
      </dgm:t>
    </dgm:pt>
    <dgm:pt modelId="{2B9D98BC-75ED-4671-9FDE-394549508A09}">
      <dgm:prSet/>
      <dgm:spPr/>
      <dgm:t>
        <a:bodyPr/>
        <a:lstStyle/>
        <a:p>
          <a:r>
            <a:rPr lang="en-US" b="1"/>
            <a:t>Week 3-4:</a:t>
          </a:r>
          <a:r>
            <a:rPr lang="en-US"/>
            <a:t> Frontend and backend development</a:t>
          </a:r>
        </a:p>
      </dgm:t>
    </dgm:pt>
    <dgm:pt modelId="{4CE41CDE-A976-48AD-8FB7-0BA76627E096}" type="parTrans" cxnId="{6BE1560D-2600-4205-B537-08FE142B9812}">
      <dgm:prSet/>
      <dgm:spPr/>
      <dgm:t>
        <a:bodyPr/>
        <a:lstStyle/>
        <a:p>
          <a:endParaRPr lang="en-US"/>
        </a:p>
      </dgm:t>
    </dgm:pt>
    <dgm:pt modelId="{C275CB1C-97C8-41F4-8B04-27C402632A76}" type="sibTrans" cxnId="{6BE1560D-2600-4205-B537-08FE142B9812}">
      <dgm:prSet/>
      <dgm:spPr/>
      <dgm:t>
        <a:bodyPr/>
        <a:lstStyle/>
        <a:p>
          <a:endParaRPr lang="en-US"/>
        </a:p>
      </dgm:t>
    </dgm:pt>
    <dgm:pt modelId="{7554F5E5-F8A4-488B-B914-10E4E82B02D3}">
      <dgm:prSet/>
      <dgm:spPr/>
      <dgm:t>
        <a:bodyPr/>
        <a:lstStyle/>
        <a:p>
          <a:r>
            <a:rPr lang="en-US" b="1"/>
            <a:t>Week 5-6:</a:t>
          </a:r>
          <a:r>
            <a:rPr lang="en-US"/>
            <a:t> Integration of core functionalities</a:t>
          </a:r>
        </a:p>
      </dgm:t>
    </dgm:pt>
    <dgm:pt modelId="{BF7B37AE-7B8D-42B2-99B1-192E9000919E}" type="parTrans" cxnId="{6D31C4B2-5C42-4021-9BF4-78FCB8820264}">
      <dgm:prSet/>
      <dgm:spPr/>
      <dgm:t>
        <a:bodyPr/>
        <a:lstStyle/>
        <a:p>
          <a:endParaRPr lang="en-US"/>
        </a:p>
      </dgm:t>
    </dgm:pt>
    <dgm:pt modelId="{53A6457F-7A84-403D-AEEB-109A7086AEEC}" type="sibTrans" cxnId="{6D31C4B2-5C42-4021-9BF4-78FCB8820264}">
      <dgm:prSet/>
      <dgm:spPr/>
      <dgm:t>
        <a:bodyPr/>
        <a:lstStyle/>
        <a:p>
          <a:endParaRPr lang="en-US"/>
        </a:p>
      </dgm:t>
    </dgm:pt>
    <dgm:pt modelId="{53848524-6C15-4230-8A8C-83E9B4487F1A}">
      <dgm:prSet/>
      <dgm:spPr/>
      <dgm:t>
        <a:bodyPr/>
        <a:lstStyle/>
        <a:p>
          <a:r>
            <a:rPr lang="en-US" b="1"/>
            <a:t>Week 7-8:</a:t>
          </a:r>
          <a:r>
            <a:rPr lang="en-US"/>
            <a:t> Testing and final refinements</a:t>
          </a:r>
        </a:p>
      </dgm:t>
    </dgm:pt>
    <dgm:pt modelId="{69946DA1-F8D8-4AAF-8C57-79708C9D7095}" type="parTrans" cxnId="{1DDDC13D-54DF-427D-86B7-E3385FC177E4}">
      <dgm:prSet/>
      <dgm:spPr/>
      <dgm:t>
        <a:bodyPr/>
        <a:lstStyle/>
        <a:p>
          <a:endParaRPr lang="en-US"/>
        </a:p>
      </dgm:t>
    </dgm:pt>
    <dgm:pt modelId="{0D020B5F-718B-461F-9B89-2BCF1E4901A0}" type="sibTrans" cxnId="{1DDDC13D-54DF-427D-86B7-E3385FC177E4}">
      <dgm:prSet/>
      <dgm:spPr/>
      <dgm:t>
        <a:bodyPr/>
        <a:lstStyle/>
        <a:p>
          <a:endParaRPr lang="en-US"/>
        </a:p>
      </dgm:t>
    </dgm:pt>
    <dgm:pt modelId="{EFEB9BEF-CD9B-451B-B2E4-29532B659968}" type="pres">
      <dgm:prSet presAssocID="{C0B25C84-29B3-44D7-B7C8-6E183649589C}" presName="root" presStyleCnt="0">
        <dgm:presLayoutVars>
          <dgm:dir/>
          <dgm:resizeHandles val="exact"/>
        </dgm:presLayoutVars>
      </dgm:prSet>
      <dgm:spPr/>
    </dgm:pt>
    <dgm:pt modelId="{B0E69B2D-9323-499E-AD7D-45BEF286782D}" type="pres">
      <dgm:prSet presAssocID="{C0B25C84-29B3-44D7-B7C8-6E183649589C}" presName="container" presStyleCnt="0">
        <dgm:presLayoutVars>
          <dgm:dir/>
          <dgm:resizeHandles val="exact"/>
        </dgm:presLayoutVars>
      </dgm:prSet>
      <dgm:spPr/>
    </dgm:pt>
    <dgm:pt modelId="{B57EA286-4C7E-4FD7-94A0-3F1318749226}" type="pres">
      <dgm:prSet presAssocID="{3C9308CC-115F-43CE-8E57-F86E820F1CEA}" presName="compNode" presStyleCnt="0"/>
      <dgm:spPr/>
    </dgm:pt>
    <dgm:pt modelId="{8EAF9471-0979-40AC-92D5-BE63D8EAB101}" type="pres">
      <dgm:prSet presAssocID="{3C9308CC-115F-43CE-8E57-F86E820F1CEA}" presName="iconBgRect" presStyleLbl="bgShp" presStyleIdx="0" presStyleCnt="4"/>
      <dgm:spPr/>
    </dgm:pt>
    <dgm:pt modelId="{672C80F8-33EA-46A4-BE10-3228E129F1DD}" type="pres">
      <dgm:prSet presAssocID="{3C9308CC-115F-43CE-8E57-F86E820F1C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267C69F-29FA-4BAD-B765-251511AB3D55}" type="pres">
      <dgm:prSet presAssocID="{3C9308CC-115F-43CE-8E57-F86E820F1CEA}" presName="spaceRect" presStyleCnt="0"/>
      <dgm:spPr/>
    </dgm:pt>
    <dgm:pt modelId="{B1B33F1E-F8CA-4620-95AA-DCFA6460D850}" type="pres">
      <dgm:prSet presAssocID="{3C9308CC-115F-43CE-8E57-F86E820F1CEA}" presName="textRect" presStyleLbl="revTx" presStyleIdx="0" presStyleCnt="4">
        <dgm:presLayoutVars>
          <dgm:chMax val="1"/>
          <dgm:chPref val="1"/>
        </dgm:presLayoutVars>
      </dgm:prSet>
      <dgm:spPr/>
    </dgm:pt>
    <dgm:pt modelId="{F8CFC52A-A26C-47F5-8D02-DF9AD967E9D6}" type="pres">
      <dgm:prSet presAssocID="{0803633B-3BE9-4FD2-A469-472281036BB5}" presName="sibTrans" presStyleLbl="sibTrans2D1" presStyleIdx="0" presStyleCnt="0"/>
      <dgm:spPr/>
    </dgm:pt>
    <dgm:pt modelId="{C638A914-FC79-4497-9B2D-71C8D86B1854}" type="pres">
      <dgm:prSet presAssocID="{2B9D98BC-75ED-4671-9FDE-394549508A09}" presName="compNode" presStyleCnt="0"/>
      <dgm:spPr/>
    </dgm:pt>
    <dgm:pt modelId="{D976F84E-192A-4F50-8494-3DF5664BFB5C}" type="pres">
      <dgm:prSet presAssocID="{2B9D98BC-75ED-4671-9FDE-394549508A09}" presName="iconBgRect" presStyleLbl="bgShp" presStyleIdx="1" presStyleCnt="4"/>
      <dgm:spPr/>
    </dgm:pt>
    <dgm:pt modelId="{FCA53A49-D94F-4E9A-84AF-F141F0E1A2D2}" type="pres">
      <dgm:prSet presAssocID="{2B9D98BC-75ED-4671-9FDE-394549508A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2675F876-1E97-45D6-82AD-201F2D30B96A}" type="pres">
      <dgm:prSet presAssocID="{2B9D98BC-75ED-4671-9FDE-394549508A09}" presName="spaceRect" presStyleCnt="0"/>
      <dgm:spPr/>
    </dgm:pt>
    <dgm:pt modelId="{94142359-8767-471F-B3D8-A3A7A39814BD}" type="pres">
      <dgm:prSet presAssocID="{2B9D98BC-75ED-4671-9FDE-394549508A09}" presName="textRect" presStyleLbl="revTx" presStyleIdx="1" presStyleCnt="4">
        <dgm:presLayoutVars>
          <dgm:chMax val="1"/>
          <dgm:chPref val="1"/>
        </dgm:presLayoutVars>
      </dgm:prSet>
      <dgm:spPr/>
    </dgm:pt>
    <dgm:pt modelId="{637FF98B-B446-43A0-B6E8-7A3165F37B8E}" type="pres">
      <dgm:prSet presAssocID="{C275CB1C-97C8-41F4-8B04-27C402632A76}" presName="sibTrans" presStyleLbl="sibTrans2D1" presStyleIdx="0" presStyleCnt="0"/>
      <dgm:spPr/>
    </dgm:pt>
    <dgm:pt modelId="{5852886D-E773-4CC4-8103-4FFFC382E9BC}" type="pres">
      <dgm:prSet presAssocID="{7554F5E5-F8A4-488B-B914-10E4E82B02D3}" presName="compNode" presStyleCnt="0"/>
      <dgm:spPr/>
    </dgm:pt>
    <dgm:pt modelId="{8C5CFEC7-0893-486C-B7A2-DE2380618319}" type="pres">
      <dgm:prSet presAssocID="{7554F5E5-F8A4-488B-B914-10E4E82B02D3}" presName="iconBgRect" presStyleLbl="bgShp" presStyleIdx="2" presStyleCnt="4"/>
      <dgm:spPr/>
    </dgm:pt>
    <dgm:pt modelId="{CC5009CB-DCC3-4AC8-B371-4FD79F38E4F0}" type="pres">
      <dgm:prSet presAssocID="{7554F5E5-F8A4-488B-B914-10E4E82B02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DAAE25B-8E07-4A9B-A7ED-5DF083D72531}" type="pres">
      <dgm:prSet presAssocID="{7554F5E5-F8A4-488B-B914-10E4E82B02D3}" presName="spaceRect" presStyleCnt="0"/>
      <dgm:spPr/>
    </dgm:pt>
    <dgm:pt modelId="{81FD89DF-8E01-4220-87A2-67E9FEB98CE7}" type="pres">
      <dgm:prSet presAssocID="{7554F5E5-F8A4-488B-B914-10E4E82B02D3}" presName="textRect" presStyleLbl="revTx" presStyleIdx="2" presStyleCnt="4">
        <dgm:presLayoutVars>
          <dgm:chMax val="1"/>
          <dgm:chPref val="1"/>
        </dgm:presLayoutVars>
      </dgm:prSet>
      <dgm:spPr/>
    </dgm:pt>
    <dgm:pt modelId="{1EB3D387-BBC6-44A8-8079-3A9E87ACC086}" type="pres">
      <dgm:prSet presAssocID="{53A6457F-7A84-403D-AEEB-109A7086AEEC}" presName="sibTrans" presStyleLbl="sibTrans2D1" presStyleIdx="0" presStyleCnt="0"/>
      <dgm:spPr/>
    </dgm:pt>
    <dgm:pt modelId="{03AC799F-CA55-4657-ADDC-55C036AE74AF}" type="pres">
      <dgm:prSet presAssocID="{53848524-6C15-4230-8A8C-83E9B4487F1A}" presName="compNode" presStyleCnt="0"/>
      <dgm:spPr/>
    </dgm:pt>
    <dgm:pt modelId="{8E08A8D0-AEB6-4E24-8CC0-CDCD62C3A047}" type="pres">
      <dgm:prSet presAssocID="{53848524-6C15-4230-8A8C-83E9B4487F1A}" presName="iconBgRect" presStyleLbl="bgShp" presStyleIdx="3" presStyleCnt="4"/>
      <dgm:spPr/>
    </dgm:pt>
    <dgm:pt modelId="{0AB80D68-FCB4-459D-901E-5FCA85A31DED}" type="pres">
      <dgm:prSet presAssocID="{53848524-6C15-4230-8A8C-83E9B4487F1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tubes"/>
        </a:ext>
      </dgm:extLst>
    </dgm:pt>
    <dgm:pt modelId="{2386E909-56EB-4BBA-8BD4-F56551D80349}" type="pres">
      <dgm:prSet presAssocID="{53848524-6C15-4230-8A8C-83E9B4487F1A}" presName="spaceRect" presStyleCnt="0"/>
      <dgm:spPr/>
    </dgm:pt>
    <dgm:pt modelId="{CAAD82E0-4E80-4144-AEEA-901C70D2BB06}" type="pres">
      <dgm:prSet presAssocID="{53848524-6C15-4230-8A8C-83E9B4487F1A}" presName="textRect" presStyleLbl="revTx" presStyleIdx="3" presStyleCnt="4">
        <dgm:presLayoutVars>
          <dgm:chMax val="1"/>
          <dgm:chPref val="1"/>
        </dgm:presLayoutVars>
      </dgm:prSet>
      <dgm:spPr/>
    </dgm:pt>
  </dgm:ptLst>
  <dgm:cxnLst>
    <dgm:cxn modelId="{B216CF0B-D47E-44F7-A094-7452C258720D}" type="presOf" srcId="{53A6457F-7A84-403D-AEEB-109A7086AEEC}" destId="{1EB3D387-BBC6-44A8-8079-3A9E87ACC086}" srcOrd="0" destOrd="0" presId="urn:microsoft.com/office/officeart/2018/2/layout/IconCircleList"/>
    <dgm:cxn modelId="{6BE1560D-2600-4205-B537-08FE142B9812}" srcId="{C0B25C84-29B3-44D7-B7C8-6E183649589C}" destId="{2B9D98BC-75ED-4671-9FDE-394549508A09}" srcOrd="1" destOrd="0" parTransId="{4CE41CDE-A976-48AD-8FB7-0BA76627E096}" sibTransId="{C275CB1C-97C8-41F4-8B04-27C402632A76}"/>
    <dgm:cxn modelId="{DE707D22-D3A4-4044-B51F-B99671337D16}" type="presOf" srcId="{7554F5E5-F8A4-488B-B914-10E4E82B02D3}" destId="{81FD89DF-8E01-4220-87A2-67E9FEB98CE7}" srcOrd="0" destOrd="0" presId="urn:microsoft.com/office/officeart/2018/2/layout/IconCircleList"/>
    <dgm:cxn modelId="{1DDDC13D-54DF-427D-86B7-E3385FC177E4}" srcId="{C0B25C84-29B3-44D7-B7C8-6E183649589C}" destId="{53848524-6C15-4230-8A8C-83E9B4487F1A}" srcOrd="3" destOrd="0" parTransId="{69946DA1-F8D8-4AAF-8C57-79708C9D7095}" sibTransId="{0D020B5F-718B-461F-9B89-2BCF1E4901A0}"/>
    <dgm:cxn modelId="{1B2ACE42-E45F-45B5-8986-114FF58D6EA5}" type="presOf" srcId="{53848524-6C15-4230-8A8C-83E9B4487F1A}" destId="{CAAD82E0-4E80-4144-AEEA-901C70D2BB06}" srcOrd="0" destOrd="0" presId="urn:microsoft.com/office/officeart/2018/2/layout/IconCircleList"/>
    <dgm:cxn modelId="{32278E68-47B8-4A91-8367-555EDC7D84D8}" type="presOf" srcId="{2B9D98BC-75ED-4671-9FDE-394549508A09}" destId="{94142359-8767-471F-B3D8-A3A7A39814BD}" srcOrd="0" destOrd="0" presId="urn:microsoft.com/office/officeart/2018/2/layout/IconCircleList"/>
    <dgm:cxn modelId="{C3197452-80F7-48A0-A89A-8D58D1A1FB3D}" type="presOf" srcId="{C275CB1C-97C8-41F4-8B04-27C402632A76}" destId="{637FF98B-B446-43A0-B6E8-7A3165F37B8E}" srcOrd="0" destOrd="0" presId="urn:microsoft.com/office/officeart/2018/2/layout/IconCircleList"/>
    <dgm:cxn modelId="{4C303C86-656B-4900-A1BD-FD5CF7268F9D}" type="presOf" srcId="{C0B25C84-29B3-44D7-B7C8-6E183649589C}" destId="{EFEB9BEF-CD9B-451B-B2E4-29532B659968}" srcOrd="0" destOrd="0" presId="urn:microsoft.com/office/officeart/2018/2/layout/IconCircleList"/>
    <dgm:cxn modelId="{31B5758C-2479-407F-9613-CBDD77954D5C}" type="presOf" srcId="{3C9308CC-115F-43CE-8E57-F86E820F1CEA}" destId="{B1B33F1E-F8CA-4620-95AA-DCFA6460D850}" srcOrd="0" destOrd="0" presId="urn:microsoft.com/office/officeart/2018/2/layout/IconCircleList"/>
    <dgm:cxn modelId="{FB291FA5-D5C1-4FD7-923B-B94AA8283372}" srcId="{C0B25C84-29B3-44D7-B7C8-6E183649589C}" destId="{3C9308CC-115F-43CE-8E57-F86E820F1CEA}" srcOrd="0" destOrd="0" parTransId="{9CA128A3-E107-40C4-A53D-E0CD4E8B90E4}" sibTransId="{0803633B-3BE9-4FD2-A469-472281036BB5}"/>
    <dgm:cxn modelId="{6D31C4B2-5C42-4021-9BF4-78FCB8820264}" srcId="{C0B25C84-29B3-44D7-B7C8-6E183649589C}" destId="{7554F5E5-F8A4-488B-B914-10E4E82B02D3}" srcOrd="2" destOrd="0" parTransId="{BF7B37AE-7B8D-42B2-99B1-192E9000919E}" sibTransId="{53A6457F-7A84-403D-AEEB-109A7086AEEC}"/>
    <dgm:cxn modelId="{D9B473E1-FD1E-4349-A673-233E6E384C4E}" type="presOf" srcId="{0803633B-3BE9-4FD2-A469-472281036BB5}" destId="{F8CFC52A-A26C-47F5-8D02-DF9AD967E9D6}" srcOrd="0" destOrd="0" presId="urn:microsoft.com/office/officeart/2018/2/layout/IconCircleList"/>
    <dgm:cxn modelId="{1EA3A6AD-E4E4-423B-BDCB-D21EEABE1B75}" type="presParOf" srcId="{EFEB9BEF-CD9B-451B-B2E4-29532B659968}" destId="{B0E69B2D-9323-499E-AD7D-45BEF286782D}" srcOrd="0" destOrd="0" presId="urn:microsoft.com/office/officeart/2018/2/layout/IconCircleList"/>
    <dgm:cxn modelId="{78BDAF73-D8FB-41C4-AB64-A42EA831F573}" type="presParOf" srcId="{B0E69B2D-9323-499E-AD7D-45BEF286782D}" destId="{B57EA286-4C7E-4FD7-94A0-3F1318749226}" srcOrd="0" destOrd="0" presId="urn:microsoft.com/office/officeart/2018/2/layout/IconCircleList"/>
    <dgm:cxn modelId="{11733B7D-1020-4EED-9257-374C5FC20246}" type="presParOf" srcId="{B57EA286-4C7E-4FD7-94A0-3F1318749226}" destId="{8EAF9471-0979-40AC-92D5-BE63D8EAB101}" srcOrd="0" destOrd="0" presId="urn:microsoft.com/office/officeart/2018/2/layout/IconCircleList"/>
    <dgm:cxn modelId="{E383CCB7-70C9-471E-974A-E80BA0A271CA}" type="presParOf" srcId="{B57EA286-4C7E-4FD7-94A0-3F1318749226}" destId="{672C80F8-33EA-46A4-BE10-3228E129F1DD}" srcOrd="1" destOrd="0" presId="urn:microsoft.com/office/officeart/2018/2/layout/IconCircleList"/>
    <dgm:cxn modelId="{56F75AC3-20A4-4A73-A449-9E2AA577E54F}" type="presParOf" srcId="{B57EA286-4C7E-4FD7-94A0-3F1318749226}" destId="{F267C69F-29FA-4BAD-B765-251511AB3D55}" srcOrd="2" destOrd="0" presId="urn:microsoft.com/office/officeart/2018/2/layout/IconCircleList"/>
    <dgm:cxn modelId="{3AAC862F-7109-4921-A68C-979C61D6BBCA}" type="presParOf" srcId="{B57EA286-4C7E-4FD7-94A0-3F1318749226}" destId="{B1B33F1E-F8CA-4620-95AA-DCFA6460D850}" srcOrd="3" destOrd="0" presId="urn:microsoft.com/office/officeart/2018/2/layout/IconCircleList"/>
    <dgm:cxn modelId="{BFB4F670-04E1-4C26-8864-41B698A3AA2B}" type="presParOf" srcId="{B0E69B2D-9323-499E-AD7D-45BEF286782D}" destId="{F8CFC52A-A26C-47F5-8D02-DF9AD967E9D6}" srcOrd="1" destOrd="0" presId="urn:microsoft.com/office/officeart/2018/2/layout/IconCircleList"/>
    <dgm:cxn modelId="{8870382D-4427-41B4-9B31-4274BF54F282}" type="presParOf" srcId="{B0E69B2D-9323-499E-AD7D-45BEF286782D}" destId="{C638A914-FC79-4497-9B2D-71C8D86B1854}" srcOrd="2" destOrd="0" presId="urn:microsoft.com/office/officeart/2018/2/layout/IconCircleList"/>
    <dgm:cxn modelId="{0CEA08CD-90C7-489D-AE54-549C9BBC54CE}" type="presParOf" srcId="{C638A914-FC79-4497-9B2D-71C8D86B1854}" destId="{D976F84E-192A-4F50-8494-3DF5664BFB5C}" srcOrd="0" destOrd="0" presId="urn:microsoft.com/office/officeart/2018/2/layout/IconCircleList"/>
    <dgm:cxn modelId="{EAE5538E-530A-4086-A8F8-332B2DA5B41F}" type="presParOf" srcId="{C638A914-FC79-4497-9B2D-71C8D86B1854}" destId="{FCA53A49-D94F-4E9A-84AF-F141F0E1A2D2}" srcOrd="1" destOrd="0" presId="urn:microsoft.com/office/officeart/2018/2/layout/IconCircleList"/>
    <dgm:cxn modelId="{F2F96DE0-4AAA-46C7-B10A-09E99B62FF1F}" type="presParOf" srcId="{C638A914-FC79-4497-9B2D-71C8D86B1854}" destId="{2675F876-1E97-45D6-82AD-201F2D30B96A}" srcOrd="2" destOrd="0" presId="urn:microsoft.com/office/officeart/2018/2/layout/IconCircleList"/>
    <dgm:cxn modelId="{0EF6FADC-F302-4621-BD69-2DB7D5B7E083}" type="presParOf" srcId="{C638A914-FC79-4497-9B2D-71C8D86B1854}" destId="{94142359-8767-471F-B3D8-A3A7A39814BD}" srcOrd="3" destOrd="0" presId="urn:microsoft.com/office/officeart/2018/2/layout/IconCircleList"/>
    <dgm:cxn modelId="{D409C4E5-3693-47E8-83C1-9771C9E891FA}" type="presParOf" srcId="{B0E69B2D-9323-499E-AD7D-45BEF286782D}" destId="{637FF98B-B446-43A0-B6E8-7A3165F37B8E}" srcOrd="3" destOrd="0" presId="urn:microsoft.com/office/officeart/2018/2/layout/IconCircleList"/>
    <dgm:cxn modelId="{8FB39E54-D5E8-4EF4-B6EA-00803B608099}" type="presParOf" srcId="{B0E69B2D-9323-499E-AD7D-45BEF286782D}" destId="{5852886D-E773-4CC4-8103-4FFFC382E9BC}" srcOrd="4" destOrd="0" presId="urn:microsoft.com/office/officeart/2018/2/layout/IconCircleList"/>
    <dgm:cxn modelId="{86398488-CF18-4E54-955D-14444301A03E}" type="presParOf" srcId="{5852886D-E773-4CC4-8103-4FFFC382E9BC}" destId="{8C5CFEC7-0893-486C-B7A2-DE2380618319}" srcOrd="0" destOrd="0" presId="urn:microsoft.com/office/officeart/2018/2/layout/IconCircleList"/>
    <dgm:cxn modelId="{1C6E9B02-5AF7-46E7-B941-E90BA8326A1C}" type="presParOf" srcId="{5852886D-E773-4CC4-8103-4FFFC382E9BC}" destId="{CC5009CB-DCC3-4AC8-B371-4FD79F38E4F0}" srcOrd="1" destOrd="0" presId="urn:microsoft.com/office/officeart/2018/2/layout/IconCircleList"/>
    <dgm:cxn modelId="{55E0037E-D9E6-4006-A8DE-2B2633BB7C07}" type="presParOf" srcId="{5852886D-E773-4CC4-8103-4FFFC382E9BC}" destId="{2DAAE25B-8E07-4A9B-A7ED-5DF083D72531}" srcOrd="2" destOrd="0" presId="urn:microsoft.com/office/officeart/2018/2/layout/IconCircleList"/>
    <dgm:cxn modelId="{2BFA9F44-C0C6-42EA-9981-5E10D75D1CB6}" type="presParOf" srcId="{5852886D-E773-4CC4-8103-4FFFC382E9BC}" destId="{81FD89DF-8E01-4220-87A2-67E9FEB98CE7}" srcOrd="3" destOrd="0" presId="urn:microsoft.com/office/officeart/2018/2/layout/IconCircleList"/>
    <dgm:cxn modelId="{4132D619-A980-475F-9529-659A0B88376D}" type="presParOf" srcId="{B0E69B2D-9323-499E-AD7D-45BEF286782D}" destId="{1EB3D387-BBC6-44A8-8079-3A9E87ACC086}" srcOrd="5" destOrd="0" presId="urn:microsoft.com/office/officeart/2018/2/layout/IconCircleList"/>
    <dgm:cxn modelId="{E014100E-1AD8-43E5-A272-3F38A1A4AC5A}" type="presParOf" srcId="{B0E69B2D-9323-499E-AD7D-45BEF286782D}" destId="{03AC799F-CA55-4657-ADDC-55C036AE74AF}" srcOrd="6" destOrd="0" presId="urn:microsoft.com/office/officeart/2018/2/layout/IconCircleList"/>
    <dgm:cxn modelId="{6D6D3D37-C672-4DFC-A9ED-793F1DAE5AA1}" type="presParOf" srcId="{03AC799F-CA55-4657-ADDC-55C036AE74AF}" destId="{8E08A8D0-AEB6-4E24-8CC0-CDCD62C3A047}" srcOrd="0" destOrd="0" presId="urn:microsoft.com/office/officeart/2018/2/layout/IconCircleList"/>
    <dgm:cxn modelId="{88DFAF12-71DB-4D64-85FA-5B91DF2DE67B}" type="presParOf" srcId="{03AC799F-CA55-4657-ADDC-55C036AE74AF}" destId="{0AB80D68-FCB4-459D-901E-5FCA85A31DED}" srcOrd="1" destOrd="0" presId="urn:microsoft.com/office/officeart/2018/2/layout/IconCircleList"/>
    <dgm:cxn modelId="{0B1AA5A0-7B6F-49D3-B3E9-13DD9BF1C84C}" type="presParOf" srcId="{03AC799F-CA55-4657-ADDC-55C036AE74AF}" destId="{2386E909-56EB-4BBA-8BD4-F56551D80349}" srcOrd="2" destOrd="0" presId="urn:microsoft.com/office/officeart/2018/2/layout/IconCircleList"/>
    <dgm:cxn modelId="{12706C90-056A-447E-99F9-14225F119441}" type="presParOf" srcId="{03AC799F-CA55-4657-ADDC-55C036AE74AF}" destId="{CAAD82E0-4E80-4144-AEEA-901C70D2BB0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B26559-DEB9-466A-94C2-8527DDEBFBB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CEC28B8-8414-4831-8C98-3C631913F450}">
      <dgm:prSet/>
      <dgm:spPr/>
      <dgm:t>
        <a:bodyPr/>
        <a:lstStyle/>
        <a:p>
          <a:r>
            <a:rPr lang="en-US" b="0" i="0" baseline="0"/>
            <a:t>The </a:t>
          </a:r>
          <a:r>
            <a:rPr lang="en-US" b="1" i="0" baseline="0"/>
            <a:t>Vehicle Service &amp; Maintenance Management System</a:t>
          </a:r>
          <a:r>
            <a:rPr lang="en-US" b="0" i="0" baseline="0"/>
            <a:t> enhances </a:t>
          </a:r>
          <a:r>
            <a:rPr lang="en-US" b="1" i="0" baseline="0"/>
            <a:t>mechanic search, service booking, and invoice generation</a:t>
          </a:r>
          <a:r>
            <a:rPr lang="en-US" b="0" i="0" baseline="0"/>
            <a:t>.</a:t>
          </a:r>
          <a:endParaRPr lang="en-US"/>
        </a:p>
      </dgm:t>
    </dgm:pt>
    <dgm:pt modelId="{8A817E67-3689-487B-A795-AD3997B1BAB5}" type="parTrans" cxnId="{AF673112-45FB-4ACE-85C1-364F08F2236D}">
      <dgm:prSet/>
      <dgm:spPr/>
      <dgm:t>
        <a:bodyPr/>
        <a:lstStyle/>
        <a:p>
          <a:endParaRPr lang="en-US"/>
        </a:p>
      </dgm:t>
    </dgm:pt>
    <dgm:pt modelId="{A5EF9893-64EF-4F6B-831A-729ACC25D811}" type="sibTrans" cxnId="{AF673112-45FB-4ACE-85C1-364F08F2236D}">
      <dgm:prSet/>
      <dgm:spPr/>
      <dgm:t>
        <a:bodyPr/>
        <a:lstStyle/>
        <a:p>
          <a:endParaRPr lang="en-US"/>
        </a:p>
      </dgm:t>
    </dgm:pt>
    <dgm:pt modelId="{EB44297B-7EB3-4014-BD0F-203CD1B280BD}">
      <dgm:prSet/>
      <dgm:spPr/>
      <dgm:t>
        <a:bodyPr/>
        <a:lstStyle/>
        <a:p>
          <a:r>
            <a:rPr lang="en-US" b="0" i="0" baseline="0"/>
            <a:t>Addresses </a:t>
          </a:r>
          <a:r>
            <a:rPr lang="en-US" b="1" i="0" baseline="0"/>
            <a:t>key industry challenges</a:t>
          </a:r>
          <a:r>
            <a:rPr lang="en-US" b="0" i="0" baseline="0"/>
            <a:t> such as </a:t>
          </a:r>
          <a:r>
            <a:rPr lang="en-US" b="1" i="0" baseline="0"/>
            <a:t>inefficient booking, unclear repair timelines, and pricing inconsistencies</a:t>
          </a:r>
          <a:r>
            <a:rPr lang="en-US" b="0" i="0" baseline="0"/>
            <a:t>.</a:t>
          </a:r>
          <a:endParaRPr lang="en-US"/>
        </a:p>
      </dgm:t>
    </dgm:pt>
    <dgm:pt modelId="{332C36F4-0019-4C9F-9FFC-79281234F389}" type="parTrans" cxnId="{1D32D9F5-F084-4367-B74B-29408DAFA382}">
      <dgm:prSet/>
      <dgm:spPr/>
      <dgm:t>
        <a:bodyPr/>
        <a:lstStyle/>
        <a:p>
          <a:endParaRPr lang="en-US"/>
        </a:p>
      </dgm:t>
    </dgm:pt>
    <dgm:pt modelId="{B21A126B-6904-4C28-91AC-ACA4BED6AEBA}" type="sibTrans" cxnId="{1D32D9F5-F084-4367-B74B-29408DAFA382}">
      <dgm:prSet/>
      <dgm:spPr/>
      <dgm:t>
        <a:bodyPr/>
        <a:lstStyle/>
        <a:p>
          <a:endParaRPr lang="en-US"/>
        </a:p>
      </dgm:t>
    </dgm:pt>
    <dgm:pt modelId="{84A6DFCD-9F97-47D8-BA5B-A8D6F2D5C0E2}">
      <dgm:prSet/>
      <dgm:spPr/>
      <dgm:t>
        <a:bodyPr/>
        <a:lstStyle/>
        <a:p>
          <a:r>
            <a:rPr lang="en-US" b="0" i="0" baseline="0"/>
            <a:t>Designed with a </a:t>
          </a:r>
          <a:r>
            <a:rPr lang="en-US" b="1" i="0" baseline="0"/>
            <a:t>user-friendly interface</a:t>
          </a:r>
          <a:r>
            <a:rPr lang="en-US" b="0" i="0" baseline="0"/>
            <a:t>, making it </a:t>
          </a:r>
          <a:r>
            <a:rPr lang="en-US" b="1" i="0" baseline="0"/>
            <a:t>easy to adopt</a:t>
          </a:r>
          <a:r>
            <a:rPr lang="en-US" b="0" i="0" baseline="0"/>
            <a:t> for customers, mechanics, and admins.</a:t>
          </a:r>
          <a:endParaRPr lang="en-US"/>
        </a:p>
      </dgm:t>
    </dgm:pt>
    <dgm:pt modelId="{B1BDB43A-17AE-4396-829B-40F5BF24E40D}" type="parTrans" cxnId="{B1549DA9-10B0-4B10-AAB8-E5FE03028BFF}">
      <dgm:prSet/>
      <dgm:spPr/>
      <dgm:t>
        <a:bodyPr/>
        <a:lstStyle/>
        <a:p>
          <a:endParaRPr lang="en-US"/>
        </a:p>
      </dgm:t>
    </dgm:pt>
    <dgm:pt modelId="{54C8FF3E-7CC8-4AAF-BCE9-D3D30B027969}" type="sibTrans" cxnId="{B1549DA9-10B0-4B10-AAB8-E5FE03028BFF}">
      <dgm:prSet/>
      <dgm:spPr/>
      <dgm:t>
        <a:bodyPr/>
        <a:lstStyle/>
        <a:p>
          <a:endParaRPr lang="en-US"/>
        </a:p>
      </dgm:t>
    </dgm:pt>
    <dgm:pt modelId="{C2A2081D-B5BB-4A9C-90AA-D8DD25C899D9}">
      <dgm:prSet/>
      <dgm:spPr/>
      <dgm:t>
        <a:bodyPr/>
        <a:lstStyle/>
        <a:p>
          <a:r>
            <a:rPr lang="en-US" b="1" i="0" baseline="0"/>
            <a:t>Cost-effective and technically feasible</a:t>
          </a:r>
          <a:r>
            <a:rPr lang="en-US" b="0" i="0" baseline="0"/>
            <a:t>, leveraging </a:t>
          </a:r>
          <a:r>
            <a:rPr lang="en-US" b="1" i="0" baseline="0"/>
            <a:t>widely used technologies</a:t>
          </a:r>
          <a:r>
            <a:rPr lang="en-US" b="0" i="0" baseline="0"/>
            <a:t>.</a:t>
          </a:r>
          <a:endParaRPr lang="en-US"/>
        </a:p>
      </dgm:t>
    </dgm:pt>
    <dgm:pt modelId="{C7D4CA3F-2928-46C6-9F23-0AABA4FD9B9A}" type="parTrans" cxnId="{98B17291-D294-4A16-B67B-F831FF9DA665}">
      <dgm:prSet/>
      <dgm:spPr/>
      <dgm:t>
        <a:bodyPr/>
        <a:lstStyle/>
        <a:p>
          <a:endParaRPr lang="en-US"/>
        </a:p>
      </dgm:t>
    </dgm:pt>
    <dgm:pt modelId="{FADE027D-950A-41A7-980D-4D1F1E52E930}" type="sibTrans" cxnId="{98B17291-D294-4A16-B67B-F831FF9DA665}">
      <dgm:prSet/>
      <dgm:spPr/>
      <dgm:t>
        <a:bodyPr/>
        <a:lstStyle/>
        <a:p>
          <a:endParaRPr lang="en-US"/>
        </a:p>
      </dgm:t>
    </dgm:pt>
    <dgm:pt modelId="{83D5B869-D7E4-4CD4-822B-64B907DEB81D}">
      <dgm:prSet/>
      <dgm:spPr/>
      <dgm:t>
        <a:bodyPr/>
        <a:lstStyle/>
        <a:p>
          <a:r>
            <a:rPr lang="en-US" b="0" i="0" baseline="0"/>
            <a:t>The project is structured for </a:t>
          </a:r>
          <a:r>
            <a:rPr lang="en-US" b="1" i="0" baseline="0"/>
            <a:t>completion within one academic term</a:t>
          </a:r>
          <a:r>
            <a:rPr lang="en-US" b="0" i="0" baseline="0"/>
            <a:t>, ensuring timely delivery.</a:t>
          </a:r>
          <a:endParaRPr lang="en-US"/>
        </a:p>
      </dgm:t>
    </dgm:pt>
    <dgm:pt modelId="{C8B576A1-F6DF-4FC2-AD94-DEC7D11D8193}" type="parTrans" cxnId="{0C182F9B-EB80-4527-9867-611D08EBF8B0}">
      <dgm:prSet/>
      <dgm:spPr/>
      <dgm:t>
        <a:bodyPr/>
        <a:lstStyle/>
        <a:p>
          <a:endParaRPr lang="en-US"/>
        </a:p>
      </dgm:t>
    </dgm:pt>
    <dgm:pt modelId="{47A525B4-10C0-45E1-9AD3-C98A9A398B8D}" type="sibTrans" cxnId="{0C182F9B-EB80-4527-9867-611D08EBF8B0}">
      <dgm:prSet/>
      <dgm:spPr/>
      <dgm:t>
        <a:bodyPr/>
        <a:lstStyle/>
        <a:p>
          <a:endParaRPr lang="en-US"/>
        </a:p>
      </dgm:t>
    </dgm:pt>
    <dgm:pt modelId="{8B2C6C3E-66C0-4E84-B5DC-02EB95F27B71}">
      <dgm:prSet/>
      <dgm:spPr/>
      <dgm:t>
        <a:bodyPr/>
        <a:lstStyle/>
        <a:p>
          <a:r>
            <a:rPr lang="en-US" b="1" i="0" baseline="0"/>
            <a:t>A scalable and practical solution</a:t>
          </a:r>
          <a:r>
            <a:rPr lang="en-US" b="0" i="0" baseline="0"/>
            <a:t> for </a:t>
          </a:r>
          <a:r>
            <a:rPr lang="en-US" b="1" i="0" baseline="0"/>
            <a:t>BookMyRepair</a:t>
          </a:r>
          <a:r>
            <a:rPr lang="en-US" b="0" i="0" baseline="0"/>
            <a:t> and similar service providers. </a:t>
          </a:r>
          <a:endParaRPr lang="en-US"/>
        </a:p>
      </dgm:t>
    </dgm:pt>
    <dgm:pt modelId="{F08D310E-FD73-4056-B515-F37ADE947186}" type="parTrans" cxnId="{14200F80-69D6-48FE-98B2-32932E3F0A5B}">
      <dgm:prSet/>
      <dgm:spPr/>
      <dgm:t>
        <a:bodyPr/>
        <a:lstStyle/>
        <a:p>
          <a:endParaRPr lang="en-US"/>
        </a:p>
      </dgm:t>
    </dgm:pt>
    <dgm:pt modelId="{438C2901-53C4-4883-BA53-4EC9712E84D5}" type="sibTrans" cxnId="{14200F80-69D6-48FE-98B2-32932E3F0A5B}">
      <dgm:prSet/>
      <dgm:spPr/>
      <dgm:t>
        <a:bodyPr/>
        <a:lstStyle/>
        <a:p>
          <a:endParaRPr lang="en-US"/>
        </a:p>
      </dgm:t>
    </dgm:pt>
    <dgm:pt modelId="{EF2CF49B-1EB4-4143-B2DF-E05B6D583094}" type="pres">
      <dgm:prSet presAssocID="{7DB26559-DEB9-466A-94C2-8527DDEBFBBD}" presName="root" presStyleCnt="0">
        <dgm:presLayoutVars>
          <dgm:dir/>
          <dgm:resizeHandles val="exact"/>
        </dgm:presLayoutVars>
      </dgm:prSet>
      <dgm:spPr/>
    </dgm:pt>
    <dgm:pt modelId="{AE8476E2-D6E6-4C95-B93F-19B2D3755AA0}" type="pres">
      <dgm:prSet presAssocID="{FCEC28B8-8414-4831-8C98-3C631913F450}" presName="compNode" presStyleCnt="0"/>
      <dgm:spPr/>
    </dgm:pt>
    <dgm:pt modelId="{7E7CECC1-5C95-45D8-8755-AF8AA9BC3DC6}" type="pres">
      <dgm:prSet presAssocID="{FCEC28B8-8414-4831-8C98-3C631913F450}" presName="bgRect" presStyleLbl="bgShp" presStyleIdx="0" presStyleCnt="6"/>
      <dgm:spPr/>
    </dgm:pt>
    <dgm:pt modelId="{7F1863D5-1FC8-4F85-9C2C-068210119021}" type="pres">
      <dgm:prSet presAssocID="{FCEC28B8-8414-4831-8C98-3C631913F45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62F293B0-4D16-4D79-800B-D9F48D7AF18D}" type="pres">
      <dgm:prSet presAssocID="{FCEC28B8-8414-4831-8C98-3C631913F450}" presName="spaceRect" presStyleCnt="0"/>
      <dgm:spPr/>
    </dgm:pt>
    <dgm:pt modelId="{CDB70FA7-E92B-4C83-9148-1C5AF15CA33A}" type="pres">
      <dgm:prSet presAssocID="{FCEC28B8-8414-4831-8C98-3C631913F450}" presName="parTx" presStyleLbl="revTx" presStyleIdx="0" presStyleCnt="6">
        <dgm:presLayoutVars>
          <dgm:chMax val="0"/>
          <dgm:chPref val="0"/>
        </dgm:presLayoutVars>
      </dgm:prSet>
      <dgm:spPr/>
    </dgm:pt>
    <dgm:pt modelId="{E8D1B8B6-635F-4FBD-A6AA-5F61D3CC7965}" type="pres">
      <dgm:prSet presAssocID="{A5EF9893-64EF-4F6B-831A-729ACC25D811}" presName="sibTrans" presStyleCnt="0"/>
      <dgm:spPr/>
    </dgm:pt>
    <dgm:pt modelId="{36734302-27CE-460A-934B-BC152059FDE7}" type="pres">
      <dgm:prSet presAssocID="{EB44297B-7EB3-4014-BD0F-203CD1B280BD}" presName="compNode" presStyleCnt="0"/>
      <dgm:spPr/>
    </dgm:pt>
    <dgm:pt modelId="{A3F3DDD0-8FEA-4E18-8353-208E79C74BAF}" type="pres">
      <dgm:prSet presAssocID="{EB44297B-7EB3-4014-BD0F-203CD1B280BD}" presName="bgRect" presStyleLbl="bgShp" presStyleIdx="1" presStyleCnt="6"/>
      <dgm:spPr/>
    </dgm:pt>
    <dgm:pt modelId="{1306446D-A58F-4BE8-983F-975B43BC4443}" type="pres">
      <dgm:prSet presAssocID="{EB44297B-7EB3-4014-BD0F-203CD1B280B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390CB472-B877-45E5-BEC8-AF26267F2A89}" type="pres">
      <dgm:prSet presAssocID="{EB44297B-7EB3-4014-BD0F-203CD1B280BD}" presName="spaceRect" presStyleCnt="0"/>
      <dgm:spPr/>
    </dgm:pt>
    <dgm:pt modelId="{D3978380-032C-4C91-9316-D5239C7035D5}" type="pres">
      <dgm:prSet presAssocID="{EB44297B-7EB3-4014-BD0F-203CD1B280BD}" presName="parTx" presStyleLbl="revTx" presStyleIdx="1" presStyleCnt="6">
        <dgm:presLayoutVars>
          <dgm:chMax val="0"/>
          <dgm:chPref val="0"/>
        </dgm:presLayoutVars>
      </dgm:prSet>
      <dgm:spPr/>
    </dgm:pt>
    <dgm:pt modelId="{DE971B81-A96E-4556-843F-E92CB6F6AE35}" type="pres">
      <dgm:prSet presAssocID="{B21A126B-6904-4C28-91AC-ACA4BED6AEBA}" presName="sibTrans" presStyleCnt="0"/>
      <dgm:spPr/>
    </dgm:pt>
    <dgm:pt modelId="{215E131D-383C-4562-9E52-C5FAC7C32AF8}" type="pres">
      <dgm:prSet presAssocID="{84A6DFCD-9F97-47D8-BA5B-A8D6F2D5C0E2}" presName="compNode" presStyleCnt="0"/>
      <dgm:spPr/>
    </dgm:pt>
    <dgm:pt modelId="{75501DFF-89B8-49A7-8CE8-1FD781D522D2}" type="pres">
      <dgm:prSet presAssocID="{84A6DFCD-9F97-47D8-BA5B-A8D6F2D5C0E2}" presName="bgRect" presStyleLbl="bgShp" presStyleIdx="2" presStyleCnt="6"/>
      <dgm:spPr/>
    </dgm:pt>
    <dgm:pt modelId="{655A55FA-2BD8-4C4D-BAD5-7A521BADAD46}" type="pres">
      <dgm:prSet presAssocID="{84A6DFCD-9F97-47D8-BA5B-A8D6F2D5C0E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E36A826E-5FB1-41D9-A698-EFA2860DF499}" type="pres">
      <dgm:prSet presAssocID="{84A6DFCD-9F97-47D8-BA5B-A8D6F2D5C0E2}" presName="spaceRect" presStyleCnt="0"/>
      <dgm:spPr/>
    </dgm:pt>
    <dgm:pt modelId="{EE4577DB-8BEF-4218-99D3-565C3C783B22}" type="pres">
      <dgm:prSet presAssocID="{84A6DFCD-9F97-47D8-BA5B-A8D6F2D5C0E2}" presName="parTx" presStyleLbl="revTx" presStyleIdx="2" presStyleCnt="6">
        <dgm:presLayoutVars>
          <dgm:chMax val="0"/>
          <dgm:chPref val="0"/>
        </dgm:presLayoutVars>
      </dgm:prSet>
      <dgm:spPr/>
    </dgm:pt>
    <dgm:pt modelId="{B070EA7E-09C3-44E6-B1A3-5AFED87C05AC}" type="pres">
      <dgm:prSet presAssocID="{54C8FF3E-7CC8-4AAF-BCE9-D3D30B027969}" presName="sibTrans" presStyleCnt="0"/>
      <dgm:spPr/>
    </dgm:pt>
    <dgm:pt modelId="{AE16E6F4-CB92-443E-BB44-AAFE093F43EA}" type="pres">
      <dgm:prSet presAssocID="{C2A2081D-B5BB-4A9C-90AA-D8DD25C899D9}" presName="compNode" presStyleCnt="0"/>
      <dgm:spPr/>
    </dgm:pt>
    <dgm:pt modelId="{6435FF0A-9ADC-459A-B060-2520CE65A5F4}" type="pres">
      <dgm:prSet presAssocID="{C2A2081D-B5BB-4A9C-90AA-D8DD25C899D9}" presName="bgRect" presStyleLbl="bgShp" presStyleIdx="3" presStyleCnt="6"/>
      <dgm:spPr/>
    </dgm:pt>
    <dgm:pt modelId="{32125C99-FCD9-4C07-BED8-2FD42A3C229F}" type="pres">
      <dgm:prSet presAssocID="{C2A2081D-B5BB-4A9C-90AA-D8DD25C899D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aw blade"/>
        </a:ext>
      </dgm:extLst>
    </dgm:pt>
    <dgm:pt modelId="{D8F2B4A9-23FA-4DAA-8DA9-251352C446B1}" type="pres">
      <dgm:prSet presAssocID="{C2A2081D-B5BB-4A9C-90AA-D8DD25C899D9}" presName="spaceRect" presStyleCnt="0"/>
      <dgm:spPr/>
    </dgm:pt>
    <dgm:pt modelId="{DD2E22EA-958B-4179-9AC1-9951C950131E}" type="pres">
      <dgm:prSet presAssocID="{C2A2081D-B5BB-4A9C-90AA-D8DD25C899D9}" presName="parTx" presStyleLbl="revTx" presStyleIdx="3" presStyleCnt="6">
        <dgm:presLayoutVars>
          <dgm:chMax val="0"/>
          <dgm:chPref val="0"/>
        </dgm:presLayoutVars>
      </dgm:prSet>
      <dgm:spPr/>
    </dgm:pt>
    <dgm:pt modelId="{2A6B32B0-38A2-4DF8-A94D-07AD30ABF7DB}" type="pres">
      <dgm:prSet presAssocID="{FADE027D-950A-41A7-980D-4D1F1E52E930}" presName="sibTrans" presStyleCnt="0"/>
      <dgm:spPr/>
    </dgm:pt>
    <dgm:pt modelId="{BA7B1BA4-076B-429B-9800-ED00F6790F84}" type="pres">
      <dgm:prSet presAssocID="{83D5B869-D7E4-4CD4-822B-64B907DEB81D}" presName="compNode" presStyleCnt="0"/>
      <dgm:spPr/>
    </dgm:pt>
    <dgm:pt modelId="{F1EDDD2A-CB3A-4D07-A9FD-CBB17E082496}" type="pres">
      <dgm:prSet presAssocID="{83D5B869-D7E4-4CD4-822B-64B907DEB81D}" presName="bgRect" presStyleLbl="bgShp" presStyleIdx="4" presStyleCnt="6"/>
      <dgm:spPr/>
    </dgm:pt>
    <dgm:pt modelId="{8B324C55-4845-4361-9C62-104448CEA253}" type="pres">
      <dgm:prSet presAssocID="{83D5B869-D7E4-4CD4-822B-64B907DEB81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ks"/>
        </a:ext>
      </dgm:extLst>
    </dgm:pt>
    <dgm:pt modelId="{2DE9BEE6-4B45-47F0-B6FE-FB7C206C093E}" type="pres">
      <dgm:prSet presAssocID="{83D5B869-D7E4-4CD4-822B-64B907DEB81D}" presName="spaceRect" presStyleCnt="0"/>
      <dgm:spPr/>
    </dgm:pt>
    <dgm:pt modelId="{88AFD292-1665-4695-9AF9-149188143D43}" type="pres">
      <dgm:prSet presAssocID="{83D5B869-D7E4-4CD4-822B-64B907DEB81D}" presName="parTx" presStyleLbl="revTx" presStyleIdx="4" presStyleCnt="6">
        <dgm:presLayoutVars>
          <dgm:chMax val="0"/>
          <dgm:chPref val="0"/>
        </dgm:presLayoutVars>
      </dgm:prSet>
      <dgm:spPr/>
    </dgm:pt>
    <dgm:pt modelId="{486F9555-65EC-4541-BD2D-46C968E54AEB}" type="pres">
      <dgm:prSet presAssocID="{47A525B4-10C0-45E1-9AD3-C98A9A398B8D}" presName="sibTrans" presStyleCnt="0"/>
      <dgm:spPr/>
    </dgm:pt>
    <dgm:pt modelId="{75DC2D59-3838-4ACC-A430-9389D12776D1}" type="pres">
      <dgm:prSet presAssocID="{8B2C6C3E-66C0-4E84-B5DC-02EB95F27B71}" presName="compNode" presStyleCnt="0"/>
      <dgm:spPr/>
    </dgm:pt>
    <dgm:pt modelId="{3C15CA5F-5894-438C-92A4-1828E28BBBC2}" type="pres">
      <dgm:prSet presAssocID="{8B2C6C3E-66C0-4E84-B5DC-02EB95F27B71}" presName="bgRect" presStyleLbl="bgShp" presStyleIdx="5" presStyleCnt="6"/>
      <dgm:spPr/>
    </dgm:pt>
    <dgm:pt modelId="{7B777E6B-E0DB-4631-A2BA-8A17B16AB547}" type="pres">
      <dgm:prSet presAssocID="{8B2C6C3E-66C0-4E84-B5DC-02EB95F27B7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erver"/>
        </a:ext>
      </dgm:extLst>
    </dgm:pt>
    <dgm:pt modelId="{CA7D9EEB-7040-4B3F-A63B-052AADB99601}" type="pres">
      <dgm:prSet presAssocID="{8B2C6C3E-66C0-4E84-B5DC-02EB95F27B71}" presName="spaceRect" presStyleCnt="0"/>
      <dgm:spPr/>
    </dgm:pt>
    <dgm:pt modelId="{92114D8D-3939-42FD-A8D5-ABBDDC29FE64}" type="pres">
      <dgm:prSet presAssocID="{8B2C6C3E-66C0-4E84-B5DC-02EB95F27B71}" presName="parTx" presStyleLbl="revTx" presStyleIdx="5" presStyleCnt="6">
        <dgm:presLayoutVars>
          <dgm:chMax val="0"/>
          <dgm:chPref val="0"/>
        </dgm:presLayoutVars>
      </dgm:prSet>
      <dgm:spPr/>
    </dgm:pt>
  </dgm:ptLst>
  <dgm:cxnLst>
    <dgm:cxn modelId="{0C841011-DADA-4270-9BD3-38B77E029605}" type="presOf" srcId="{FCEC28B8-8414-4831-8C98-3C631913F450}" destId="{CDB70FA7-E92B-4C83-9148-1C5AF15CA33A}" srcOrd="0" destOrd="0" presId="urn:microsoft.com/office/officeart/2018/2/layout/IconVerticalSolidList"/>
    <dgm:cxn modelId="{AF673112-45FB-4ACE-85C1-364F08F2236D}" srcId="{7DB26559-DEB9-466A-94C2-8527DDEBFBBD}" destId="{FCEC28B8-8414-4831-8C98-3C631913F450}" srcOrd="0" destOrd="0" parTransId="{8A817E67-3689-487B-A795-AD3997B1BAB5}" sibTransId="{A5EF9893-64EF-4F6B-831A-729ACC25D811}"/>
    <dgm:cxn modelId="{5E0CCF12-B725-41A9-8CE9-CBB7F6C7046D}" type="presOf" srcId="{84A6DFCD-9F97-47D8-BA5B-A8D6F2D5C0E2}" destId="{EE4577DB-8BEF-4218-99D3-565C3C783B22}" srcOrd="0" destOrd="0" presId="urn:microsoft.com/office/officeart/2018/2/layout/IconVerticalSolidList"/>
    <dgm:cxn modelId="{38330C17-130F-4E35-9BFE-FCF8CC19A440}" type="presOf" srcId="{7DB26559-DEB9-466A-94C2-8527DDEBFBBD}" destId="{EF2CF49B-1EB4-4143-B2DF-E05B6D583094}" srcOrd="0" destOrd="0" presId="urn:microsoft.com/office/officeart/2018/2/layout/IconVerticalSolidList"/>
    <dgm:cxn modelId="{8ED75325-95D5-488F-9958-D46FCC749171}" type="presOf" srcId="{8B2C6C3E-66C0-4E84-B5DC-02EB95F27B71}" destId="{92114D8D-3939-42FD-A8D5-ABBDDC29FE64}" srcOrd="0" destOrd="0" presId="urn:microsoft.com/office/officeart/2018/2/layout/IconVerticalSolidList"/>
    <dgm:cxn modelId="{14200F80-69D6-48FE-98B2-32932E3F0A5B}" srcId="{7DB26559-DEB9-466A-94C2-8527DDEBFBBD}" destId="{8B2C6C3E-66C0-4E84-B5DC-02EB95F27B71}" srcOrd="5" destOrd="0" parTransId="{F08D310E-FD73-4056-B515-F37ADE947186}" sibTransId="{438C2901-53C4-4883-BA53-4EC9712E84D5}"/>
    <dgm:cxn modelId="{98B17291-D294-4A16-B67B-F831FF9DA665}" srcId="{7DB26559-DEB9-466A-94C2-8527DDEBFBBD}" destId="{C2A2081D-B5BB-4A9C-90AA-D8DD25C899D9}" srcOrd="3" destOrd="0" parTransId="{C7D4CA3F-2928-46C6-9F23-0AABA4FD9B9A}" sibTransId="{FADE027D-950A-41A7-980D-4D1F1E52E930}"/>
    <dgm:cxn modelId="{0C182F9B-EB80-4527-9867-611D08EBF8B0}" srcId="{7DB26559-DEB9-466A-94C2-8527DDEBFBBD}" destId="{83D5B869-D7E4-4CD4-822B-64B907DEB81D}" srcOrd="4" destOrd="0" parTransId="{C8B576A1-F6DF-4FC2-AD94-DEC7D11D8193}" sibTransId="{47A525B4-10C0-45E1-9AD3-C98A9A398B8D}"/>
    <dgm:cxn modelId="{CCCD3BA4-A715-4F61-8E64-A72246EB3C1C}" type="presOf" srcId="{C2A2081D-B5BB-4A9C-90AA-D8DD25C899D9}" destId="{DD2E22EA-958B-4179-9AC1-9951C950131E}" srcOrd="0" destOrd="0" presId="urn:microsoft.com/office/officeart/2018/2/layout/IconVerticalSolidList"/>
    <dgm:cxn modelId="{B1549DA9-10B0-4B10-AAB8-E5FE03028BFF}" srcId="{7DB26559-DEB9-466A-94C2-8527DDEBFBBD}" destId="{84A6DFCD-9F97-47D8-BA5B-A8D6F2D5C0E2}" srcOrd="2" destOrd="0" parTransId="{B1BDB43A-17AE-4396-829B-40F5BF24E40D}" sibTransId="{54C8FF3E-7CC8-4AAF-BCE9-D3D30B027969}"/>
    <dgm:cxn modelId="{1D32D9F5-F084-4367-B74B-29408DAFA382}" srcId="{7DB26559-DEB9-466A-94C2-8527DDEBFBBD}" destId="{EB44297B-7EB3-4014-BD0F-203CD1B280BD}" srcOrd="1" destOrd="0" parTransId="{332C36F4-0019-4C9F-9FFC-79281234F389}" sibTransId="{B21A126B-6904-4C28-91AC-ACA4BED6AEBA}"/>
    <dgm:cxn modelId="{486E7BFD-D784-4971-A0BA-2FD6B39DFA60}" type="presOf" srcId="{83D5B869-D7E4-4CD4-822B-64B907DEB81D}" destId="{88AFD292-1665-4695-9AF9-149188143D43}" srcOrd="0" destOrd="0" presId="urn:microsoft.com/office/officeart/2018/2/layout/IconVerticalSolidList"/>
    <dgm:cxn modelId="{0E21FAFD-3388-40BC-BC9E-7AD709E500EF}" type="presOf" srcId="{EB44297B-7EB3-4014-BD0F-203CD1B280BD}" destId="{D3978380-032C-4C91-9316-D5239C7035D5}" srcOrd="0" destOrd="0" presId="urn:microsoft.com/office/officeart/2018/2/layout/IconVerticalSolidList"/>
    <dgm:cxn modelId="{336B0C84-0505-469E-A7FE-96821DB5D20B}" type="presParOf" srcId="{EF2CF49B-1EB4-4143-B2DF-E05B6D583094}" destId="{AE8476E2-D6E6-4C95-B93F-19B2D3755AA0}" srcOrd="0" destOrd="0" presId="urn:microsoft.com/office/officeart/2018/2/layout/IconVerticalSolidList"/>
    <dgm:cxn modelId="{CA9C6299-CBF5-47B0-A95C-6141CADCEBF5}" type="presParOf" srcId="{AE8476E2-D6E6-4C95-B93F-19B2D3755AA0}" destId="{7E7CECC1-5C95-45D8-8755-AF8AA9BC3DC6}" srcOrd="0" destOrd="0" presId="urn:microsoft.com/office/officeart/2018/2/layout/IconVerticalSolidList"/>
    <dgm:cxn modelId="{D0205C35-49BF-4122-A0C1-DE0163334280}" type="presParOf" srcId="{AE8476E2-D6E6-4C95-B93F-19B2D3755AA0}" destId="{7F1863D5-1FC8-4F85-9C2C-068210119021}" srcOrd="1" destOrd="0" presId="urn:microsoft.com/office/officeart/2018/2/layout/IconVerticalSolidList"/>
    <dgm:cxn modelId="{C5A19966-057B-4EC8-A982-9F9675E1B1C6}" type="presParOf" srcId="{AE8476E2-D6E6-4C95-B93F-19B2D3755AA0}" destId="{62F293B0-4D16-4D79-800B-D9F48D7AF18D}" srcOrd="2" destOrd="0" presId="urn:microsoft.com/office/officeart/2018/2/layout/IconVerticalSolidList"/>
    <dgm:cxn modelId="{C798F04C-128F-4F1C-B311-832673FBFE48}" type="presParOf" srcId="{AE8476E2-D6E6-4C95-B93F-19B2D3755AA0}" destId="{CDB70FA7-E92B-4C83-9148-1C5AF15CA33A}" srcOrd="3" destOrd="0" presId="urn:microsoft.com/office/officeart/2018/2/layout/IconVerticalSolidList"/>
    <dgm:cxn modelId="{BDCF0486-B407-4801-A52D-96915E015BE7}" type="presParOf" srcId="{EF2CF49B-1EB4-4143-B2DF-E05B6D583094}" destId="{E8D1B8B6-635F-4FBD-A6AA-5F61D3CC7965}" srcOrd="1" destOrd="0" presId="urn:microsoft.com/office/officeart/2018/2/layout/IconVerticalSolidList"/>
    <dgm:cxn modelId="{A31D9DC4-1CEB-4A2D-AF2E-41344B7721F1}" type="presParOf" srcId="{EF2CF49B-1EB4-4143-B2DF-E05B6D583094}" destId="{36734302-27CE-460A-934B-BC152059FDE7}" srcOrd="2" destOrd="0" presId="urn:microsoft.com/office/officeart/2018/2/layout/IconVerticalSolidList"/>
    <dgm:cxn modelId="{5198F62B-9B30-4BD9-8B3C-62EC99DA8BB1}" type="presParOf" srcId="{36734302-27CE-460A-934B-BC152059FDE7}" destId="{A3F3DDD0-8FEA-4E18-8353-208E79C74BAF}" srcOrd="0" destOrd="0" presId="urn:microsoft.com/office/officeart/2018/2/layout/IconVerticalSolidList"/>
    <dgm:cxn modelId="{BBCCAF3D-9F94-4D4B-A363-F770368F87F2}" type="presParOf" srcId="{36734302-27CE-460A-934B-BC152059FDE7}" destId="{1306446D-A58F-4BE8-983F-975B43BC4443}" srcOrd="1" destOrd="0" presId="urn:microsoft.com/office/officeart/2018/2/layout/IconVerticalSolidList"/>
    <dgm:cxn modelId="{AE0C4DD2-1C4D-45DC-9445-89433D25EDA2}" type="presParOf" srcId="{36734302-27CE-460A-934B-BC152059FDE7}" destId="{390CB472-B877-45E5-BEC8-AF26267F2A89}" srcOrd="2" destOrd="0" presId="urn:microsoft.com/office/officeart/2018/2/layout/IconVerticalSolidList"/>
    <dgm:cxn modelId="{CD14CEE6-9106-48EE-B979-85C6A7091D92}" type="presParOf" srcId="{36734302-27CE-460A-934B-BC152059FDE7}" destId="{D3978380-032C-4C91-9316-D5239C7035D5}" srcOrd="3" destOrd="0" presId="urn:microsoft.com/office/officeart/2018/2/layout/IconVerticalSolidList"/>
    <dgm:cxn modelId="{480C951F-96D5-4EB6-A438-C3986580CD23}" type="presParOf" srcId="{EF2CF49B-1EB4-4143-B2DF-E05B6D583094}" destId="{DE971B81-A96E-4556-843F-E92CB6F6AE35}" srcOrd="3" destOrd="0" presId="urn:microsoft.com/office/officeart/2018/2/layout/IconVerticalSolidList"/>
    <dgm:cxn modelId="{CBE623C7-F40C-48C7-A754-E60D923E632F}" type="presParOf" srcId="{EF2CF49B-1EB4-4143-B2DF-E05B6D583094}" destId="{215E131D-383C-4562-9E52-C5FAC7C32AF8}" srcOrd="4" destOrd="0" presId="urn:microsoft.com/office/officeart/2018/2/layout/IconVerticalSolidList"/>
    <dgm:cxn modelId="{72A224A1-A16E-4810-96B6-AD5788188142}" type="presParOf" srcId="{215E131D-383C-4562-9E52-C5FAC7C32AF8}" destId="{75501DFF-89B8-49A7-8CE8-1FD781D522D2}" srcOrd="0" destOrd="0" presId="urn:microsoft.com/office/officeart/2018/2/layout/IconVerticalSolidList"/>
    <dgm:cxn modelId="{45F10A4B-6859-4056-9EC3-C7E275A79D75}" type="presParOf" srcId="{215E131D-383C-4562-9E52-C5FAC7C32AF8}" destId="{655A55FA-2BD8-4C4D-BAD5-7A521BADAD46}" srcOrd="1" destOrd="0" presId="urn:microsoft.com/office/officeart/2018/2/layout/IconVerticalSolidList"/>
    <dgm:cxn modelId="{0055FC13-B691-4874-BE44-D929CCA94994}" type="presParOf" srcId="{215E131D-383C-4562-9E52-C5FAC7C32AF8}" destId="{E36A826E-5FB1-41D9-A698-EFA2860DF499}" srcOrd="2" destOrd="0" presId="urn:microsoft.com/office/officeart/2018/2/layout/IconVerticalSolidList"/>
    <dgm:cxn modelId="{5FF68951-3B30-4EC7-A00D-5EC955D2D13A}" type="presParOf" srcId="{215E131D-383C-4562-9E52-C5FAC7C32AF8}" destId="{EE4577DB-8BEF-4218-99D3-565C3C783B22}" srcOrd="3" destOrd="0" presId="urn:microsoft.com/office/officeart/2018/2/layout/IconVerticalSolidList"/>
    <dgm:cxn modelId="{25FBC446-283F-4CF1-852A-90815A61E148}" type="presParOf" srcId="{EF2CF49B-1EB4-4143-B2DF-E05B6D583094}" destId="{B070EA7E-09C3-44E6-B1A3-5AFED87C05AC}" srcOrd="5" destOrd="0" presId="urn:microsoft.com/office/officeart/2018/2/layout/IconVerticalSolidList"/>
    <dgm:cxn modelId="{94201799-A813-45EF-8DEF-6210C635A7DA}" type="presParOf" srcId="{EF2CF49B-1EB4-4143-B2DF-E05B6D583094}" destId="{AE16E6F4-CB92-443E-BB44-AAFE093F43EA}" srcOrd="6" destOrd="0" presId="urn:microsoft.com/office/officeart/2018/2/layout/IconVerticalSolidList"/>
    <dgm:cxn modelId="{1023F4ED-56CE-43AF-B37D-A8B87DE383C1}" type="presParOf" srcId="{AE16E6F4-CB92-443E-BB44-AAFE093F43EA}" destId="{6435FF0A-9ADC-459A-B060-2520CE65A5F4}" srcOrd="0" destOrd="0" presId="urn:microsoft.com/office/officeart/2018/2/layout/IconVerticalSolidList"/>
    <dgm:cxn modelId="{1D8791A5-6B00-40CF-A1EF-93421E46B819}" type="presParOf" srcId="{AE16E6F4-CB92-443E-BB44-AAFE093F43EA}" destId="{32125C99-FCD9-4C07-BED8-2FD42A3C229F}" srcOrd="1" destOrd="0" presId="urn:microsoft.com/office/officeart/2018/2/layout/IconVerticalSolidList"/>
    <dgm:cxn modelId="{C317EB06-ADAB-4B0B-B9BC-CA9E96052C11}" type="presParOf" srcId="{AE16E6F4-CB92-443E-BB44-AAFE093F43EA}" destId="{D8F2B4A9-23FA-4DAA-8DA9-251352C446B1}" srcOrd="2" destOrd="0" presId="urn:microsoft.com/office/officeart/2018/2/layout/IconVerticalSolidList"/>
    <dgm:cxn modelId="{94547EE2-2DA8-4D66-A5E1-F7573ECAF183}" type="presParOf" srcId="{AE16E6F4-CB92-443E-BB44-AAFE093F43EA}" destId="{DD2E22EA-958B-4179-9AC1-9951C950131E}" srcOrd="3" destOrd="0" presId="urn:microsoft.com/office/officeart/2018/2/layout/IconVerticalSolidList"/>
    <dgm:cxn modelId="{013951AE-AA2C-4B7C-8B5B-D5DCFD14EA19}" type="presParOf" srcId="{EF2CF49B-1EB4-4143-B2DF-E05B6D583094}" destId="{2A6B32B0-38A2-4DF8-A94D-07AD30ABF7DB}" srcOrd="7" destOrd="0" presId="urn:microsoft.com/office/officeart/2018/2/layout/IconVerticalSolidList"/>
    <dgm:cxn modelId="{F3A69E94-5E8F-476D-82A3-00E391A25313}" type="presParOf" srcId="{EF2CF49B-1EB4-4143-B2DF-E05B6D583094}" destId="{BA7B1BA4-076B-429B-9800-ED00F6790F84}" srcOrd="8" destOrd="0" presId="urn:microsoft.com/office/officeart/2018/2/layout/IconVerticalSolidList"/>
    <dgm:cxn modelId="{CD5A5364-BA60-4EB6-8E90-994E1DFBB25F}" type="presParOf" srcId="{BA7B1BA4-076B-429B-9800-ED00F6790F84}" destId="{F1EDDD2A-CB3A-4D07-A9FD-CBB17E082496}" srcOrd="0" destOrd="0" presId="urn:microsoft.com/office/officeart/2018/2/layout/IconVerticalSolidList"/>
    <dgm:cxn modelId="{7FDBC1BC-334E-4ADD-9745-2115341AAAB9}" type="presParOf" srcId="{BA7B1BA4-076B-429B-9800-ED00F6790F84}" destId="{8B324C55-4845-4361-9C62-104448CEA253}" srcOrd="1" destOrd="0" presId="urn:microsoft.com/office/officeart/2018/2/layout/IconVerticalSolidList"/>
    <dgm:cxn modelId="{59F4D1F9-FB45-4D33-935B-07C725B4B441}" type="presParOf" srcId="{BA7B1BA4-076B-429B-9800-ED00F6790F84}" destId="{2DE9BEE6-4B45-47F0-B6FE-FB7C206C093E}" srcOrd="2" destOrd="0" presId="urn:microsoft.com/office/officeart/2018/2/layout/IconVerticalSolidList"/>
    <dgm:cxn modelId="{11E7C61F-7C80-4A40-AA1B-E89A8434D26F}" type="presParOf" srcId="{BA7B1BA4-076B-429B-9800-ED00F6790F84}" destId="{88AFD292-1665-4695-9AF9-149188143D43}" srcOrd="3" destOrd="0" presId="urn:microsoft.com/office/officeart/2018/2/layout/IconVerticalSolidList"/>
    <dgm:cxn modelId="{DB75B0B5-86F2-437C-976F-BAC82379A2A8}" type="presParOf" srcId="{EF2CF49B-1EB4-4143-B2DF-E05B6D583094}" destId="{486F9555-65EC-4541-BD2D-46C968E54AEB}" srcOrd="9" destOrd="0" presId="urn:microsoft.com/office/officeart/2018/2/layout/IconVerticalSolidList"/>
    <dgm:cxn modelId="{A1A7097B-DCA0-425B-A741-C76E059CCEA3}" type="presParOf" srcId="{EF2CF49B-1EB4-4143-B2DF-E05B6D583094}" destId="{75DC2D59-3838-4ACC-A430-9389D12776D1}" srcOrd="10" destOrd="0" presId="urn:microsoft.com/office/officeart/2018/2/layout/IconVerticalSolidList"/>
    <dgm:cxn modelId="{6CCD3BB4-4213-4ACA-8685-5EB569DBA7B7}" type="presParOf" srcId="{75DC2D59-3838-4ACC-A430-9389D12776D1}" destId="{3C15CA5F-5894-438C-92A4-1828E28BBBC2}" srcOrd="0" destOrd="0" presId="urn:microsoft.com/office/officeart/2018/2/layout/IconVerticalSolidList"/>
    <dgm:cxn modelId="{DA193831-4912-4332-9CA8-9F8D2693257F}" type="presParOf" srcId="{75DC2D59-3838-4ACC-A430-9389D12776D1}" destId="{7B777E6B-E0DB-4631-A2BA-8A17B16AB547}" srcOrd="1" destOrd="0" presId="urn:microsoft.com/office/officeart/2018/2/layout/IconVerticalSolidList"/>
    <dgm:cxn modelId="{DC2C05FF-6433-4BA7-8316-574606862F47}" type="presParOf" srcId="{75DC2D59-3838-4ACC-A430-9389D12776D1}" destId="{CA7D9EEB-7040-4B3F-A63B-052AADB99601}" srcOrd="2" destOrd="0" presId="urn:microsoft.com/office/officeart/2018/2/layout/IconVerticalSolidList"/>
    <dgm:cxn modelId="{B21376CF-8795-488B-9EA8-C3D0699957E3}" type="presParOf" srcId="{75DC2D59-3838-4ACC-A430-9389D12776D1}" destId="{92114D8D-3939-42FD-A8D5-ABBDDC29FE6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F0C3A-0CD4-4AD9-88DE-98E47E90480E}">
      <dsp:nvSpPr>
        <dsp:cNvPr id="0" name=""/>
        <dsp:cNvSpPr/>
      </dsp:nvSpPr>
      <dsp:spPr>
        <a:xfrm>
          <a:off x="0" y="42374"/>
          <a:ext cx="5713840"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Background</a:t>
          </a:r>
        </a:p>
      </dsp:txBody>
      <dsp:txXfrm>
        <a:off x="21075" y="63449"/>
        <a:ext cx="5671690" cy="389580"/>
      </dsp:txXfrm>
    </dsp:sp>
    <dsp:sp modelId="{CE3725FB-AAC8-4B2C-A55C-6FC0ADE8EA6B}">
      <dsp:nvSpPr>
        <dsp:cNvPr id="0" name=""/>
        <dsp:cNvSpPr/>
      </dsp:nvSpPr>
      <dsp:spPr>
        <a:xfrm>
          <a:off x="0" y="525944"/>
          <a:ext cx="5713840"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Businees Problems</a:t>
          </a:r>
        </a:p>
      </dsp:txBody>
      <dsp:txXfrm>
        <a:off x="21075" y="547019"/>
        <a:ext cx="5671690" cy="389580"/>
      </dsp:txXfrm>
    </dsp:sp>
    <dsp:sp modelId="{6B374779-9E59-4F67-BC63-46B6C4826F4E}">
      <dsp:nvSpPr>
        <dsp:cNvPr id="0" name=""/>
        <dsp:cNvSpPr/>
      </dsp:nvSpPr>
      <dsp:spPr>
        <a:xfrm>
          <a:off x="0" y="1009514"/>
          <a:ext cx="5713840"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Project Description </a:t>
          </a:r>
        </a:p>
      </dsp:txBody>
      <dsp:txXfrm>
        <a:off x="21075" y="1030589"/>
        <a:ext cx="5671690" cy="389580"/>
      </dsp:txXfrm>
    </dsp:sp>
    <dsp:sp modelId="{B4A15EC8-C553-43DE-9F3A-E8D437499C55}">
      <dsp:nvSpPr>
        <dsp:cNvPr id="0" name=""/>
        <dsp:cNvSpPr/>
      </dsp:nvSpPr>
      <dsp:spPr>
        <a:xfrm>
          <a:off x="0" y="1493084"/>
          <a:ext cx="5713840"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Core Fucntionalities Requirements </a:t>
          </a:r>
        </a:p>
      </dsp:txBody>
      <dsp:txXfrm>
        <a:off x="21075" y="1514159"/>
        <a:ext cx="5671690" cy="389580"/>
      </dsp:txXfrm>
    </dsp:sp>
    <dsp:sp modelId="{AF2C12A4-EA2C-4767-BBDA-32B17988B407}">
      <dsp:nvSpPr>
        <dsp:cNvPr id="0" name=""/>
        <dsp:cNvSpPr/>
      </dsp:nvSpPr>
      <dsp:spPr>
        <a:xfrm>
          <a:off x="0" y="1976654"/>
          <a:ext cx="5713840"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Out of Scope Features</a:t>
          </a:r>
        </a:p>
      </dsp:txBody>
      <dsp:txXfrm>
        <a:off x="21075" y="1997729"/>
        <a:ext cx="5671690" cy="389580"/>
      </dsp:txXfrm>
    </dsp:sp>
    <dsp:sp modelId="{5A2DDC69-6D99-435B-8FE5-8C8BFBE9B3A6}">
      <dsp:nvSpPr>
        <dsp:cNvPr id="0" name=""/>
        <dsp:cNvSpPr/>
      </dsp:nvSpPr>
      <dsp:spPr>
        <a:xfrm>
          <a:off x="0" y="2460224"/>
          <a:ext cx="5713840"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Economic Feasibility</a:t>
          </a:r>
        </a:p>
      </dsp:txBody>
      <dsp:txXfrm>
        <a:off x="21075" y="2481299"/>
        <a:ext cx="5671690" cy="389580"/>
      </dsp:txXfrm>
    </dsp:sp>
    <dsp:sp modelId="{F056DD13-586F-4017-AB9F-87E820F85908}">
      <dsp:nvSpPr>
        <dsp:cNvPr id="0" name=""/>
        <dsp:cNvSpPr/>
      </dsp:nvSpPr>
      <dsp:spPr>
        <a:xfrm>
          <a:off x="0" y="2943794"/>
          <a:ext cx="5713840"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Technical Feasibility </a:t>
          </a:r>
        </a:p>
      </dsp:txBody>
      <dsp:txXfrm>
        <a:off x="21075" y="2964869"/>
        <a:ext cx="5671690" cy="389580"/>
      </dsp:txXfrm>
    </dsp:sp>
    <dsp:sp modelId="{31A3A4E1-2984-4E83-B699-7CF40A2D6812}">
      <dsp:nvSpPr>
        <dsp:cNvPr id="0" name=""/>
        <dsp:cNvSpPr/>
      </dsp:nvSpPr>
      <dsp:spPr>
        <a:xfrm>
          <a:off x="0" y="3427364"/>
          <a:ext cx="5713840"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Schedule Feasibility</a:t>
          </a:r>
        </a:p>
      </dsp:txBody>
      <dsp:txXfrm>
        <a:off x="21075" y="3448439"/>
        <a:ext cx="5671690" cy="389580"/>
      </dsp:txXfrm>
    </dsp:sp>
    <dsp:sp modelId="{78523713-61A1-4486-BA65-0DBE7614514A}">
      <dsp:nvSpPr>
        <dsp:cNvPr id="0" name=""/>
        <dsp:cNvSpPr/>
      </dsp:nvSpPr>
      <dsp:spPr>
        <a:xfrm>
          <a:off x="0" y="3910934"/>
          <a:ext cx="5713840"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Operation Feasibility</a:t>
          </a:r>
        </a:p>
      </dsp:txBody>
      <dsp:txXfrm>
        <a:off x="21075" y="3932009"/>
        <a:ext cx="5671690" cy="389580"/>
      </dsp:txXfrm>
    </dsp:sp>
    <dsp:sp modelId="{0AC19250-F502-4487-B080-C3A31EC2574B}">
      <dsp:nvSpPr>
        <dsp:cNvPr id="0" name=""/>
        <dsp:cNvSpPr/>
      </dsp:nvSpPr>
      <dsp:spPr>
        <a:xfrm>
          <a:off x="0" y="4394504"/>
          <a:ext cx="5713840"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Conclusion</a:t>
          </a:r>
        </a:p>
      </dsp:txBody>
      <dsp:txXfrm>
        <a:off x="21075" y="4415579"/>
        <a:ext cx="5671690"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F9471-0979-40AC-92D5-BE63D8EAB101}">
      <dsp:nvSpPr>
        <dsp:cNvPr id="0" name=""/>
        <dsp:cNvSpPr/>
      </dsp:nvSpPr>
      <dsp:spPr>
        <a:xfrm>
          <a:off x="134825" y="264859"/>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2C80F8-33EA-46A4-BE10-3228E129F1DD}">
      <dsp:nvSpPr>
        <dsp:cNvPr id="0" name=""/>
        <dsp:cNvSpPr/>
      </dsp:nvSpPr>
      <dsp:spPr>
        <a:xfrm>
          <a:off x="406966" y="537000"/>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33F1E-F8CA-4620-95AA-DCFA6460D850}">
      <dsp:nvSpPr>
        <dsp:cNvPr id="0" name=""/>
        <dsp:cNvSpPr/>
      </dsp:nvSpPr>
      <dsp:spPr>
        <a:xfrm>
          <a:off x="1708430" y="26485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a:t>Week 1-2:</a:t>
          </a:r>
          <a:r>
            <a:rPr lang="en-US" sz="2400" kern="1200"/>
            <a:t> System design and database setup</a:t>
          </a:r>
        </a:p>
      </dsp:txBody>
      <dsp:txXfrm>
        <a:off x="1708430" y="264859"/>
        <a:ext cx="3054644" cy="1295909"/>
      </dsp:txXfrm>
    </dsp:sp>
    <dsp:sp modelId="{D976F84E-192A-4F50-8494-3DF5664BFB5C}">
      <dsp:nvSpPr>
        <dsp:cNvPr id="0" name=""/>
        <dsp:cNvSpPr/>
      </dsp:nvSpPr>
      <dsp:spPr>
        <a:xfrm>
          <a:off x="5295324" y="264859"/>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A53A49-D94F-4E9A-84AF-F141F0E1A2D2}">
      <dsp:nvSpPr>
        <dsp:cNvPr id="0" name=""/>
        <dsp:cNvSpPr/>
      </dsp:nvSpPr>
      <dsp:spPr>
        <a:xfrm>
          <a:off x="5567465" y="537000"/>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142359-8767-471F-B3D8-A3A7A39814BD}">
      <dsp:nvSpPr>
        <dsp:cNvPr id="0" name=""/>
        <dsp:cNvSpPr/>
      </dsp:nvSpPr>
      <dsp:spPr>
        <a:xfrm>
          <a:off x="6868929" y="26485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a:t>Week 3-4:</a:t>
          </a:r>
          <a:r>
            <a:rPr lang="en-US" sz="2400" kern="1200"/>
            <a:t> Frontend and backend development</a:t>
          </a:r>
        </a:p>
      </dsp:txBody>
      <dsp:txXfrm>
        <a:off x="6868929" y="264859"/>
        <a:ext cx="3054644" cy="1295909"/>
      </dsp:txXfrm>
    </dsp:sp>
    <dsp:sp modelId="{8C5CFEC7-0893-486C-B7A2-DE2380618319}">
      <dsp:nvSpPr>
        <dsp:cNvPr id="0" name=""/>
        <dsp:cNvSpPr/>
      </dsp:nvSpPr>
      <dsp:spPr>
        <a:xfrm>
          <a:off x="134825" y="2200121"/>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5009CB-DCC3-4AC8-B371-4FD79F38E4F0}">
      <dsp:nvSpPr>
        <dsp:cNvPr id="0" name=""/>
        <dsp:cNvSpPr/>
      </dsp:nvSpPr>
      <dsp:spPr>
        <a:xfrm>
          <a:off x="406966" y="2472262"/>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FD89DF-8E01-4220-87A2-67E9FEB98CE7}">
      <dsp:nvSpPr>
        <dsp:cNvPr id="0" name=""/>
        <dsp:cNvSpPr/>
      </dsp:nvSpPr>
      <dsp:spPr>
        <a:xfrm>
          <a:off x="1708430" y="2200121"/>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a:t>Week 5-6:</a:t>
          </a:r>
          <a:r>
            <a:rPr lang="en-US" sz="2400" kern="1200"/>
            <a:t> Integration of core functionalities</a:t>
          </a:r>
        </a:p>
      </dsp:txBody>
      <dsp:txXfrm>
        <a:off x="1708430" y="2200121"/>
        <a:ext cx="3054644" cy="1295909"/>
      </dsp:txXfrm>
    </dsp:sp>
    <dsp:sp modelId="{8E08A8D0-AEB6-4E24-8CC0-CDCD62C3A047}">
      <dsp:nvSpPr>
        <dsp:cNvPr id="0" name=""/>
        <dsp:cNvSpPr/>
      </dsp:nvSpPr>
      <dsp:spPr>
        <a:xfrm>
          <a:off x="5295324" y="2200121"/>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B80D68-FCB4-459D-901E-5FCA85A31DED}">
      <dsp:nvSpPr>
        <dsp:cNvPr id="0" name=""/>
        <dsp:cNvSpPr/>
      </dsp:nvSpPr>
      <dsp:spPr>
        <a:xfrm>
          <a:off x="5567465" y="2472262"/>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AD82E0-4E80-4144-AEEA-901C70D2BB06}">
      <dsp:nvSpPr>
        <dsp:cNvPr id="0" name=""/>
        <dsp:cNvSpPr/>
      </dsp:nvSpPr>
      <dsp:spPr>
        <a:xfrm>
          <a:off x="6868929" y="2200121"/>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a:t>Week 7-8:</a:t>
          </a:r>
          <a:r>
            <a:rPr lang="en-US" sz="2400" kern="1200"/>
            <a:t> Testing and final refinements</a:t>
          </a:r>
        </a:p>
      </dsp:txBody>
      <dsp:txXfrm>
        <a:off x="6868929" y="2200121"/>
        <a:ext cx="3054644" cy="1295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CECC1-5C95-45D8-8755-AF8AA9BC3DC6}">
      <dsp:nvSpPr>
        <dsp:cNvPr id="0" name=""/>
        <dsp:cNvSpPr/>
      </dsp:nvSpPr>
      <dsp:spPr>
        <a:xfrm>
          <a:off x="0" y="1216"/>
          <a:ext cx="10058399" cy="5184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1863D5-1FC8-4F85-9C2C-068210119021}">
      <dsp:nvSpPr>
        <dsp:cNvPr id="0" name=""/>
        <dsp:cNvSpPr/>
      </dsp:nvSpPr>
      <dsp:spPr>
        <a:xfrm>
          <a:off x="156818" y="117858"/>
          <a:ext cx="285124" cy="2851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B70FA7-E92B-4C83-9148-1C5AF15CA33A}">
      <dsp:nvSpPr>
        <dsp:cNvPr id="0" name=""/>
        <dsp:cNvSpPr/>
      </dsp:nvSpPr>
      <dsp:spPr>
        <a:xfrm>
          <a:off x="598761" y="1216"/>
          <a:ext cx="9459638" cy="518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865" tIns="54865" rIns="54865" bIns="54865" numCol="1" spcCol="1270" anchor="ctr" anchorCtr="0">
          <a:noAutofit/>
        </a:bodyPr>
        <a:lstStyle/>
        <a:p>
          <a:pPr marL="0" lvl="0" indent="0" algn="l" defTabSz="622300">
            <a:lnSpc>
              <a:spcPct val="90000"/>
            </a:lnSpc>
            <a:spcBef>
              <a:spcPct val="0"/>
            </a:spcBef>
            <a:spcAft>
              <a:spcPct val="35000"/>
            </a:spcAft>
            <a:buNone/>
          </a:pPr>
          <a:r>
            <a:rPr lang="en-US" sz="1400" b="0" i="0" kern="1200" baseline="0"/>
            <a:t>The </a:t>
          </a:r>
          <a:r>
            <a:rPr lang="en-US" sz="1400" b="1" i="0" kern="1200" baseline="0"/>
            <a:t>Vehicle Service &amp; Maintenance Management System</a:t>
          </a:r>
          <a:r>
            <a:rPr lang="en-US" sz="1400" b="0" i="0" kern="1200" baseline="0"/>
            <a:t> enhances </a:t>
          </a:r>
          <a:r>
            <a:rPr lang="en-US" sz="1400" b="1" i="0" kern="1200" baseline="0"/>
            <a:t>mechanic search, service booking, and invoice generation</a:t>
          </a:r>
          <a:r>
            <a:rPr lang="en-US" sz="1400" b="0" i="0" kern="1200" baseline="0"/>
            <a:t>.</a:t>
          </a:r>
          <a:endParaRPr lang="en-US" sz="1400" kern="1200"/>
        </a:p>
      </dsp:txBody>
      <dsp:txXfrm>
        <a:off x="598761" y="1216"/>
        <a:ext cx="9459638" cy="518407"/>
      </dsp:txXfrm>
    </dsp:sp>
    <dsp:sp modelId="{A3F3DDD0-8FEA-4E18-8353-208E79C74BAF}">
      <dsp:nvSpPr>
        <dsp:cNvPr id="0" name=""/>
        <dsp:cNvSpPr/>
      </dsp:nvSpPr>
      <dsp:spPr>
        <a:xfrm>
          <a:off x="0" y="649226"/>
          <a:ext cx="10058399" cy="5184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06446D-A58F-4BE8-983F-975B43BC4443}">
      <dsp:nvSpPr>
        <dsp:cNvPr id="0" name=""/>
        <dsp:cNvSpPr/>
      </dsp:nvSpPr>
      <dsp:spPr>
        <a:xfrm>
          <a:off x="156818" y="765868"/>
          <a:ext cx="285124" cy="2851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978380-032C-4C91-9316-D5239C7035D5}">
      <dsp:nvSpPr>
        <dsp:cNvPr id="0" name=""/>
        <dsp:cNvSpPr/>
      </dsp:nvSpPr>
      <dsp:spPr>
        <a:xfrm>
          <a:off x="598761" y="649226"/>
          <a:ext cx="9459638" cy="518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865" tIns="54865" rIns="54865" bIns="54865" numCol="1" spcCol="1270" anchor="ctr" anchorCtr="0">
          <a:noAutofit/>
        </a:bodyPr>
        <a:lstStyle/>
        <a:p>
          <a:pPr marL="0" lvl="0" indent="0" algn="l" defTabSz="622300">
            <a:lnSpc>
              <a:spcPct val="90000"/>
            </a:lnSpc>
            <a:spcBef>
              <a:spcPct val="0"/>
            </a:spcBef>
            <a:spcAft>
              <a:spcPct val="35000"/>
            </a:spcAft>
            <a:buNone/>
          </a:pPr>
          <a:r>
            <a:rPr lang="en-US" sz="1400" b="0" i="0" kern="1200" baseline="0"/>
            <a:t>Addresses </a:t>
          </a:r>
          <a:r>
            <a:rPr lang="en-US" sz="1400" b="1" i="0" kern="1200" baseline="0"/>
            <a:t>key industry challenges</a:t>
          </a:r>
          <a:r>
            <a:rPr lang="en-US" sz="1400" b="0" i="0" kern="1200" baseline="0"/>
            <a:t> such as </a:t>
          </a:r>
          <a:r>
            <a:rPr lang="en-US" sz="1400" b="1" i="0" kern="1200" baseline="0"/>
            <a:t>inefficient booking, unclear repair timelines, and pricing inconsistencies</a:t>
          </a:r>
          <a:r>
            <a:rPr lang="en-US" sz="1400" b="0" i="0" kern="1200" baseline="0"/>
            <a:t>.</a:t>
          </a:r>
          <a:endParaRPr lang="en-US" sz="1400" kern="1200"/>
        </a:p>
      </dsp:txBody>
      <dsp:txXfrm>
        <a:off x="598761" y="649226"/>
        <a:ext cx="9459638" cy="518407"/>
      </dsp:txXfrm>
    </dsp:sp>
    <dsp:sp modelId="{75501DFF-89B8-49A7-8CE8-1FD781D522D2}">
      <dsp:nvSpPr>
        <dsp:cNvPr id="0" name=""/>
        <dsp:cNvSpPr/>
      </dsp:nvSpPr>
      <dsp:spPr>
        <a:xfrm>
          <a:off x="0" y="1297236"/>
          <a:ext cx="10058399" cy="5184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5A55FA-2BD8-4C4D-BAD5-7A521BADAD46}">
      <dsp:nvSpPr>
        <dsp:cNvPr id="0" name=""/>
        <dsp:cNvSpPr/>
      </dsp:nvSpPr>
      <dsp:spPr>
        <a:xfrm>
          <a:off x="156818" y="1413878"/>
          <a:ext cx="285124" cy="2851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4577DB-8BEF-4218-99D3-565C3C783B22}">
      <dsp:nvSpPr>
        <dsp:cNvPr id="0" name=""/>
        <dsp:cNvSpPr/>
      </dsp:nvSpPr>
      <dsp:spPr>
        <a:xfrm>
          <a:off x="598761" y="1297236"/>
          <a:ext cx="9459638" cy="518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865" tIns="54865" rIns="54865" bIns="54865" numCol="1" spcCol="1270" anchor="ctr" anchorCtr="0">
          <a:noAutofit/>
        </a:bodyPr>
        <a:lstStyle/>
        <a:p>
          <a:pPr marL="0" lvl="0" indent="0" algn="l" defTabSz="622300">
            <a:lnSpc>
              <a:spcPct val="90000"/>
            </a:lnSpc>
            <a:spcBef>
              <a:spcPct val="0"/>
            </a:spcBef>
            <a:spcAft>
              <a:spcPct val="35000"/>
            </a:spcAft>
            <a:buNone/>
          </a:pPr>
          <a:r>
            <a:rPr lang="en-US" sz="1400" b="0" i="0" kern="1200" baseline="0"/>
            <a:t>Designed with a </a:t>
          </a:r>
          <a:r>
            <a:rPr lang="en-US" sz="1400" b="1" i="0" kern="1200" baseline="0"/>
            <a:t>user-friendly interface</a:t>
          </a:r>
          <a:r>
            <a:rPr lang="en-US" sz="1400" b="0" i="0" kern="1200" baseline="0"/>
            <a:t>, making it </a:t>
          </a:r>
          <a:r>
            <a:rPr lang="en-US" sz="1400" b="1" i="0" kern="1200" baseline="0"/>
            <a:t>easy to adopt</a:t>
          </a:r>
          <a:r>
            <a:rPr lang="en-US" sz="1400" b="0" i="0" kern="1200" baseline="0"/>
            <a:t> for customers, mechanics, and admins.</a:t>
          </a:r>
          <a:endParaRPr lang="en-US" sz="1400" kern="1200"/>
        </a:p>
      </dsp:txBody>
      <dsp:txXfrm>
        <a:off x="598761" y="1297236"/>
        <a:ext cx="9459638" cy="518407"/>
      </dsp:txXfrm>
    </dsp:sp>
    <dsp:sp modelId="{6435FF0A-9ADC-459A-B060-2520CE65A5F4}">
      <dsp:nvSpPr>
        <dsp:cNvPr id="0" name=""/>
        <dsp:cNvSpPr/>
      </dsp:nvSpPr>
      <dsp:spPr>
        <a:xfrm>
          <a:off x="0" y="1945246"/>
          <a:ext cx="10058399" cy="5184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25C99-FCD9-4C07-BED8-2FD42A3C229F}">
      <dsp:nvSpPr>
        <dsp:cNvPr id="0" name=""/>
        <dsp:cNvSpPr/>
      </dsp:nvSpPr>
      <dsp:spPr>
        <a:xfrm>
          <a:off x="156818" y="2061888"/>
          <a:ext cx="285124" cy="2851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2E22EA-958B-4179-9AC1-9951C950131E}">
      <dsp:nvSpPr>
        <dsp:cNvPr id="0" name=""/>
        <dsp:cNvSpPr/>
      </dsp:nvSpPr>
      <dsp:spPr>
        <a:xfrm>
          <a:off x="598761" y="1945246"/>
          <a:ext cx="9459638" cy="518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865" tIns="54865" rIns="54865" bIns="54865" numCol="1" spcCol="1270" anchor="ctr" anchorCtr="0">
          <a:noAutofit/>
        </a:bodyPr>
        <a:lstStyle/>
        <a:p>
          <a:pPr marL="0" lvl="0" indent="0" algn="l" defTabSz="622300">
            <a:lnSpc>
              <a:spcPct val="90000"/>
            </a:lnSpc>
            <a:spcBef>
              <a:spcPct val="0"/>
            </a:spcBef>
            <a:spcAft>
              <a:spcPct val="35000"/>
            </a:spcAft>
            <a:buNone/>
          </a:pPr>
          <a:r>
            <a:rPr lang="en-US" sz="1400" b="1" i="0" kern="1200" baseline="0"/>
            <a:t>Cost-effective and technically feasible</a:t>
          </a:r>
          <a:r>
            <a:rPr lang="en-US" sz="1400" b="0" i="0" kern="1200" baseline="0"/>
            <a:t>, leveraging </a:t>
          </a:r>
          <a:r>
            <a:rPr lang="en-US" sz="1400" b="1" i="0" kern="1200" baseline="0"/>
            <a:t>widely used technologies</a:t>
          </a:r>
          <a:r>
            <a:rPr lang="en-US" sz="1400" b="0" i="0" kern="1200" baseline="0"/>
            <a:t>.</a:t>
          </a:r>
          <a:endParaRPr lang="en-US" sz="1400" kern="1200"/>
        </a:p>
      </dsp:txBody>
      <dsp:txXfrm>
        <a:off x="598761" y="1945246"/>
        <a:ext cx="9459638" cy="518407"/>
      </dsp:txXfrm>
    </dsp:sp>
    <dsp:sp modelId="{F1EDDD2A-CB3A-4D07-A9FD-CBB17E082496}">
      <dsp:nvSpPr>
        <dsp:cNvPr id="0" name=""/>
        <dsp:cNvSpPr/>
      </dsp:nvSpPr>
      <dsp:spPr>
        <a:xfrm>
          <a:off x="0" y="2593256"/>
          <a:ext cx="10058399" cy="5184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324C55-4845-4361-9C62-104448CEA253}">
      <dsp:nvSpPr>
        <dsp:cNvPr id="0" name=""/>
        <dsp:cNvSpPr/>
      </dsp:nvSpPr>
      <dsp:spPr>
        <a:xfrm>
          <a:off x="156818" y="2709898"/>
          <a:ext cx="285124" cy="2851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AFD292-1665-4695-9AF9-149188143D43}">
      <dsp:nvSpPr>
        <dsp:cNvPr id="0" name=""/>
        <dsp:cNvSpPr/>
      </dsp:nvSpPr>
      <dsp:spPr>
        <a:xfrm>
          <a:off x="598761" y="2593256"/>
          <a:ext cx="9459638" cy="518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865" tIns="54865" rIns="54865" bIns="54865" numCol="1" spcCol="1270" anchor="ctr" anchorCtr="0">
          <a:noAutofit/>
        </a:bodyPr>
        <a:lstStyle/>
        <a:p>
          <a:pPr marL="0" lvl="0" indent="0" algn="l" defTabSz="622300">
            <a:lnSpc>
              <a:spcPct val="90000"/>
            </a:lnSpc>
            <a:spcBef>
              <a:spcPct val="0"/>
            </a:spcBef>
            <a:spcAft>
              <a:spcPct val="35000"/>
            </a:spcAft>
            <a:buNone/>
          </a:pPr>
          <a:r>
            <a:rPr lang="en-US" sz="1400" b="0" i="0" kern="1200" baseline="0"/>
            <a:t>The project is structured for </a:t>
          </a:r>
          <a:r>
            <a:rPr lang="en-US" sz="1400" b="1" i="0" kern="1200" baseline="0"/>
            <a:t>completion within one academic term</a:t>
          </a:r>
          <a:r>
            <a:rPr lang="en-US" sz="1400" b="0" i="0" kern="1200" baseline="0"/>
            <a:t>, ensuring timely delivery.</a:t>
          </a:r>
          <a:endParaRPr lang="en-US" sz="1400" kern="1200"/>
        </a:p>
      </dsp:txBody>
      <dsp:txXfrm>
        <a:off x="598761" y="2593256"/>
        <a:ext cx="9459638" cy="518407"/>
      </dsp:txXfrm>
    </dsp:sp>
    <dsp:sp modelId="{3C15CA5F-5894-438C-92A4-1828E28BBBC2}">
      <dsp:nvSpPr>
        <dsp:cNvPr id="0" name=""/>
        <dsp:cNvSpPr/>
      </dsp:nvSpPr>
      <dsp:spPr>
        <a:xfrm>
          <a:off x="0" y="3241266"/>
          <a:ext cx="10058399" cy="5184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77E6B-E0DB-4631-A2BA-8A17B16AB547}">
      <dsp:nvSpPr>
        <dsp:cNvPr id="0" name=""/>
        <dsp:cNvSpPr/>
      </dsp:nvSpPr>
      <dsp:spPr>
        <a:xfrm>
          <a:off x="156818" y="3357908"/>
          <a:ext cx="285124" cy="28512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114D8D-3939-42FD-A8D5-ABBDDC29FE64}">
      <dsp:nvSpPr>
        <dsp:cNvPr id="0" name=""/>
        <dsp:cNvSpPr/>
      </dsp:nvSpPr>
      <dsp:spPr>
        <a:xfrm>
          <a:off x="598761" y="3241266"/>
          <a:ext cx="9459638" cy="518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865" tIns="54865" rIns="54865" bIns="54865" numCol="1" spcCol="1270" anchor="ctr" anchorCtr="0">
          <a:noAutofit/>
        </a:bodyPr>
        <a:lstStyle/>
        <a:p>
          <a:pPr marL="0" lvl="0" indent="0" algn="l" defTabSz="622300">
            <a:lnSpc>
              <a:spcPct val="90000"/>
            </a:lnSpc>
            <a:spcBef>
              <a:spcPct val="0"/>
            </a:spcBef>
            <a:spcAft>
              <a:spcPct val="35000"/>
            </a:spcAft>
            <a:buNone/>
          </a:pPr>
          <a:r>
            <a:rPr lang="en-US" sz="1400" b="1" i="0" kern="1200" baseline="0"/>
            <a:t>A scalable and practical solution</a:t>
          </a:r>
          <a:r>
            <a:rPr lang="en-US" sz="1400" b="0" i="0" kern="1200" baseline="0"/>
            <a:t> for </a:t>
          </a:r>
          <a:r>
            <a:rPr lang="en-US" sz="1400" b="1" i="0" kern="1200" baseline="0"/>
            <a:t>BookMyRepair</a:t>
          </a:r>
          <a:r>
            <a:rPr lang="en-US" sz="1400" b="0" i="0" kern="1200" baseline="0"/>
            <a:t> and similar service providers. </a:t>
          </a:r>
          <a:endParaRPr lang="en-US" sz="1400" kern="1200"/>
        </a:p>
      </dsp:txBody>
      <dsp:txXfrm>
        <a:off x="598761" y="3241266"/>
        <a:ext cx="9459638" cy="5184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1/31/2025</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1/31/2025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4083601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2F679-2ECF-FC08-4D5A-E6CAFD0C0C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492D38-E73A-65A1-F5C4-9A6CA80A69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9779F8-B79B-8BAA-8AD9-C81093BA91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2165B9-5FF7-9363-C56A-DB68D65A3E38}"/>
              </a:ext>
            </a:extLst>
          </p:cNvPr>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2966899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6</a:t>
            </a:fld>
            <a:endParaRPr lang="en-US" noProof="0" dirty="0"/>
          </a:p>
        </p:txBody>
      </p:sp>
    </p:spTree>
    <p:extLst>
      <p:ext uri="{BB962C8B-B14F-4D97-AF65-F5344CB8AC3E}">
        <p14:creationId xmlns:p14="http://schemas.microsoft.com/office/powerpoint/2010/main" val="2737502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2593687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3800404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9</a:t>
            </a:fld>
            <a:endParaRPr lang="en-US" noProof="0" dirty="0"/>
          </a:p>
        </p:txBody>
      </p:sp>
    </p:spTree>
    <p:extLst>
      <p:ext uri="{BB962C8B-B14F-4D97-AF65-F5344CB8AC3E}">
        <p14:creationId xmlns:p14="http://schemas.microsoft.com/office/powerpoint/2010/main" val="63755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10</a:t>
            </a:fld>
            <a:endParaRPr lang="en-US" noProof="0" dirty="0"/>
          </a:p>
        </p:txBody>
      </p:sp>
    </p:spTree>
    <p:extLst>
      <p:ext uri="{BB962C8B-B14F-4D97-AF65-F5344CB8AC3E}">
        <p14:creationId xmlns:p14="http://schemas.microsoft.com/office/powerpoint/2010/main" val="3658648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70A12-B4E8-5EC8-AA4F-0D1EB68F3A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88EC47-4B1F-1432-41F1-5A52047FBA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12211B-CB98-58E9-06C2-E5121C90AC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837E40-C7AF-CB91-092C-878F1002D704}"/>
              </a:ext>
            </a:extLst>
          </p:cNvPr>
          <p:cNvSpPr>
            <a:spLocks noGrp="1"/>
          </p:cNvSpPr>
          <p:nvPr>
            <p:ph type="sldNum" sz="quarter" idx="5"/>
          </p:nvPr>
        </p:nvSpPr>
        <p:spPr/>
        <p:txBody>
          <a:bodyPr/>
          <a:lstStyle/>
          <a:p>
            <a:fld id="{284ECAD9-32EE-4091-BDA5-6BD15ACC5E58}" type="slidenum">
              <a:rPr lang="en-US" noProof="0" smtClean="0"/>
              <a:t>11</a:t>
            </a:fld>
            <a:endParaRPr lang="en-US" noProof="0" dirty="0"/>
          </a:p>
        </p:txBody>
      </p:sp>
    </p:spTree>
    <p:extLst>
      <p:ext uri="{BB962C8B-B14F-4D97-AF65-F5344CB8AC3E}">
        <p14:creationId xmlns:p14="http://schemas.microsoft.com/office/powerpoint/2010/main" val="322804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1/31/2025</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1/31/2025</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1/31/2025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1/31/2025</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1/31/2025</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1/31/2025</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1/31/2025</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1/31/2025</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1/31/2025</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1/31/2025</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1/31/2025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1/31/2025</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1/31/2025</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1/31/2025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1/31/2025</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1/31/2025</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1/31/2025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1/31/2025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1/31/2025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1/31/2025</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1/31/2025</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title"/>
          </p:nvPr>
        </p:nvSpPr>
        <p:spPr>
          <a:xfrm>
            <a:off x="1092200" y="786383"/>
            <a:ext cx="3068833" cy="2093975"/>
          </a:xfrm>
        </p:spPr>
        <p:txBody>
          <a:bodyPr anchor="b">
            <a:normAutofit/>
          </a:bodyPr>
          <a:lstStyle/>
          <a:p>
            <a:r>
              <a:rPr lang="fr-FR" b="1" dirty="0"/>
              <a:t>Vehicle Service &amp; Maintenance Management System</a:t>
            </a:r>
            <a:endParaRPr lang="en-US" b="1" dirty="0"/>
          </a:p>
        </p:txBody>
      </p:sp>
      <p:pic>
        <p:nvPicPr>
          <p:cNvPr id="1026" name="Picture 2" descr="1,700+ Car Service Man Stock Illustrations, Royalty-Free Vector Graphics &amp;  Clip Art - iStock | Car service man isolated">
            <a:extLst>
              <a:ext uri="{FF2B5EF4-FFF2-40B4-BE49-F238E27FC236}">
                <a16:creationId xmlns:a16="http://schemas.microsoft.com/office/drawing/2014/main" id="{21321930-50E4-E8F4-8DBD-F6EE2854E9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p:blipFill>
        <p:spPr bwMode="auto">
          <a:xfrm>
            <a:off x="5881600" y="812800"/>
            <a:ext cx="5437868" cy="543786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031" name="Text Placeholder 3">
            <a:extLst>
              <a:ext uri="{FF2B5EF4-FFF2-40B4-BE49-F238E27FC236}">
                <a16:creationId xmlns:a16="http://schemas.microsoft.com/office/drawing/2014/main" id="{D0D68A7C-D50C-911F-44A3-34476BCEF6F6}"/>
              </a:ext>
            </a:extLst>
          </p:cNvPr>
          <p:cNvSpPr>
            <a:spLocks noGrp="1"/>
          </p:cNvSpPr>
          <p:nvPr>
            <p:ph type="body" sz="half" idx="2"/>
          </p:nvPr>
        </p:nvSpPr>
        <p:spPr>
          <a:xfrm>
            <a:off x="1092200" y="3043050"/>
            <a:ext cx="3068832" cy="2638359"/>
          </a:xfrm>
        </p:spPr>
        <p:txBody>
          <a:bodyPr>
            <a:normAutofit fontScale="92500"/>
          </a:bodyPr>
          <a:lstStyle/>
          <a:p>
            <a:pPr algn="ctr"/>
            <a:r>
              <a:rPr lang="en-US" b="1" dirty="0"/>
              <a:t>Client – BookMyRepair</a:t>
            </a:r>
          </a:p>
          <a:p>
            <a:pPr algn="ctr"/>
            <a:r>
              <a:rPr lang="en-US" b="1" dirty="0"/>
              <a:t>Submitted by: Group 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a:ln>
                  <a:noFill/>
                </a:ln>
                <a:solidFill>
                  <a:schemeClr val="bg1"/>
                </a:solidFill>
                <a:effectLst/>
                <a:latin typeface="Arial" panose="020B0604020202020204" pitchFamily="34" charset="0"/>
              </a:rPr>
              <a:t>Jeo</a:t>
            </a:r>
            <a:r>
              <a:rPr kumimoji="0" lang="en-US" altLang="en-US" sz="1800" b="1" i="0" u="none" strike="noStrike" cap="none" normalizeH="0" baseline="0" dirty="0">
                <a:ln>
                  <a:noFill/>
                </a:ln>
                <a:solidFill>
                  <a:schemeClr val="bg1"/>
                </a:solidFill>
                <a:effectLst/>
                <a:latin typeface="Arial" panose="020B0604020202020204" pitchFamily="34" charset="0"/>
              </a:rPr>
              <a:t> Yesudas</a:t>
            </a:r>
          </a:p>
          <a:p>
            <a:pPr marL="0" marR="0" lvl="0" indent="0" algn="ctr"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Vamshi </a:t>
            </a:r>
            <a:r>
              <a:rPr kumimoji="0" lang="en-US" altLang="en-US" sz="1800" b="1" i="0" u="none" strike="noStrike" cap="none" normalizeH="0" baseline="0" dirty="0" err="1">
                <a:ln>
                  <a:noFill/>
                </a:ln>
                <a:solidFill>
                  <a:schemeClr val="bg1"/>
                </a:solidFill>
                <a:effectLst/>
                <a:latin typeface="Arial" panose="020B0604020202020204" pitchFamily="34" charset="0"/>
              </a:rPr>
              <a:t>Kurra</a:t>
            </a:r>
            <a:endParaRPr kumimoji="0" lang="en-US" altLang="en-US" sz="1800" b="1" i="0" u="none"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a:ln>
                  <a:noFill/>
                </a:ln>
                <a:solidFill>
                  <a:schemeClr val="bg1"/>
                </a:solidFill>
                <a:effectLst/>
                <a:latin typeface="Arial" panose="020B0604020202020204" pitchFamily="34" charset="0"/>
              </a:rPr>
              <a:t>Hareesh</a:t>
            </a:r>
            <a:r>
              <a:rPr kumimoji="0" lang="en-US" altLang="en-US" sz="1800" b="1" i="0" u="none" strike="noStrike" cap="none" normalizeH="0" baseline="0" dirty="0">
                <a:ln>
                  <a:noFill/>
                </a:ln>
                <a:solidFill>
                  <a:schemeClr val="bg1"/>
                </a:solidFill>
                <a:effectLst/>
                <a:latin typeface="Arial" panose="020B0604020202020204" pitchFamily="34" charset="0"/>
              </a:rPr>
              <a:t> </a:t>
            </a:r>
            <a:r>
              <a:rPr kumimoji="0" lang="en-US" altLang="en-US" sz="1800" b="1" i="0" u="none" strike="noStrike" cap="none" normalizeH="0" baseline="0" dirty="0" err="1">
                <a:ln>
                  <a:noFill/>
                </a:ln>
                <a:solidFill>
                  <a:schemeClr val="bg1"/>
                </a:solidFill>
                <a:effectLst/>
                <a:latin typeface="Arial" panose="020B0604020202020204" pitchFamily="34" charset="0"/>
              </a:rPr>
              <a:t>Payankalodath</a:t>
            </a:r>
            <a:endParaRPr kumimoji="0" lang="en-US" altLang="en-US" sz="1800" b="1" i="0" u="none"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a:ln>
                  <a:noFill/>
                </a:ln>
                <a:solidFill>
                  <a:schemeClr val="bg1"/>
                </a:solidFill>
                <a:effectLst/>
                <a:latin typeface="Arial" panose="020B0604020202020204" pitchFamily="34" charset="0"/>
              </a:rPr>
              <a:t>Nimilitha</a:t>
            </a:r>
            <a:r>
              <a:rPr kumimoji="0" lang="en-US" altLang="en-US" sz="1800" b="1" i="0" u="none" strike="noStrike" cap="none" normalizeH="0" baseline="0" dirty="0">
                <a:ln>
                  <a:noFill/>
                </a:ln>
                <a:solidFill>
                  <a:schemeClr val="bg1"/>
                </a:solidFill>
                <a:effectLst/>
                <a:latin typeface="Arial" panose="020B0604020202020204" pitchFamily="34" charset="0"/>
              </a:rPr>
              <a:t> Narayani </a:t>
            </a:r>
            <a:r>
              <a:rPr kumimoji="0" lang="en-US" altLang="en-US" sz="1800" b="1" i="0" u="none" strike="noStrike" cap="none" normalizeH="0" baseline="0" dirty="0" err="1">
                <a:ln>
                  <a:noFill/>
                </a:ln>
                <a:solidFill>
                  <a:schemeClr val="bg1"/>
                </a:solidFill>
                <a:effectLst/>
                <a:latin typeface="Arial" panose="020B0604020202020204" pitchFamily="34" charset="0"/>
              </a:rPr>
              <a:t>Sadaram</a:t>
            </a:r>
            <a:endParaRPr kumimoji="0" lang="en-US" altLang="en-US" sz="1800" b="1" i="0" u="none"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Manisha Reddy </a:t>
            </a:r>
            <a:r>
              <a:rPr kumimoji="0" lang="en-US" altLang="en-US" sz="1800" b="1" i="0" u="none" strike="noStrike" cap="none" normalizeH="0" baseline="0" dirty="0" err="1">
                <a:ln>
                  <a:noFill/>
                </a:ln>
                <a:solidFill>
                  <a:schemeClr val="bg1"/>
                </a:solidFill>
                <a:effectLst/>
                <a:latin typeface="Arial" panose="020B0604020202020204" pitchFamily="34" charset="0"/>
              </a:rPr>
              <a:t>Chinthalapani</a:t>
            </a:r>
            <a:r>
              <a:rPr kumimoji="0" lang="en-US" altLang="en-US" sz="1800" b="1" i="0" u="none" strike="noStrike" cap="none" normalizeH="0" baseline="0" dirty="0">
                <a:ln>
                  <a:noFill/>
                </a:ln>
                <a:solidFill>
                  <a:schemeClr val="bg1"/>
                </a:solidFill>
                <a:effectLst/>
                <a:latin typeface="Arial" panose="020B0604020202020204" pitchFamily="34" charset="0"/>
              </a:rPr>
              <a:t> </a:t>
            </a:r>
          </a:p>
          <a:p>
            <a:endParaRPr lang="en-US" b="1" dirty="0"/>
          </a:p>
          <a:p>
            <a:endParaRPr lang="en-US" b="1" dirty="0"/>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90374C-1A59-4A71-8148-5C0E026A3A75}"/>
              </a:ext>
            </a:extLst>
          </p:cNvPr>
          <p:cNvSpPr>
            <a:spLocks noGrp="1"/>
          </p:cNvSpPr>
          <p:nvPr>
            <p:ph type="title"/>
          </p:nvPr>
        </p:nvSpPr>
        <p:spPr>
          <a:xfrm>
            <a:off x="1097280" y="286603"/>
            <a:ext cx="10058400" cy="1450757"/>
          </a:xfrm>
        </p:spPr>
        <p:txBody>
          <a:bodyPr anchor="b">
            <a:normAutofit/>
          </a:bodyPr>
          <a:lstStyle/>
          <a:p>
            <a:r>
              <a:rPr lang="en-US"/>
              <a:t>Project Feasibility - Schedule Feasibility</a:t>
            </a:r>
          </a:p>
        </p:txBody>
      </p:sp>
      <p:graphicFrame>
        <p:nvGraphicFramePr>
          <p:cNvPr id="8" name="Content Placeholder 2">
            <a:extLst>
              <a:ext uri="{FF2B5EF4-FFF2-40B4-BE49-F238E27FC236}">
                <a16:creationId xmlns:a16="http://schemas.microsoft.com/office/drawing/2014/main" id="{5FFC6AF9-9118-0A9E-F6CC-04978910E7C2}"/>
              </a:ext>
            </a:extLst>
          </p:cNvPr>
          <p:cNvGraphicFramePr>
            <a:graphicFrameLocks noGrp="1"/>
          </p:cNvGraphicFramePr>
          <p:nvPr>
            <p:ph idx="1"/>
            <p:extLst>
              <p:ext uri="{D42A27DB-BD31-4B8C-83A1-F6EECF244321}">
                <p14:modId xmlns:p14="http://schemas.microsoft.com/office/powerpoint/2010/main" val="1748347404"/>
              </p:ext>
            </p:extLst>
          </p:nvPr>
        </p:nvGraphicFramePr>
        <p:xfrm>
          <a:off x="1216548"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7157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2EECC-BA10-1533-B5C0-C4226316521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6B6DDD1-AE6A-D135-7030-94F3B9BB88AA}"/>
              </a:ext>
            </a:extLst>
          </p:cNvPr>
          <p:cNvSpPr>
            <a:spLocks noGrp="1"/>
          </p:cNvSpPr>
          <p:nvPr>
            <p:ph type="title"/>
          </p:nvPr>
        </p:nvSpPr>
        <p:spPr>
          <a:xfrm>
            <a:off x="1097280" y="286603"/>
            <a:ext cx="10058400" cy="1450757"/>
          </a:xfrm>
        </p:spPr>
        <p:txBody>
          <a:bodyPr anchor="b">
            <a:normAutofit/>
          </a:bodyPr>
          <a:lstStyle/>
          <a:p>
            <a:r>
              <a:rPr lang="en-US" dirty="0"/>
              <a:t>Conclusion</a:t>
            </a:r>
          </a:p>
        </p:txBody>
      </p:sp>
      <p:graphicFrame>
        <p:nvGraphicFramePr>
          <p:cNvPr id="9" name="Rectangle 1">
            <a:extLst>
              <a:ext uri="{FF2B5EF4-FFF2-40B4-BE49-F238E27FC236}">
                <a16:creationId xmlns:a16="http://schemas.microsoft.com/office/drawing/2014/main" id="{CFE58CE0-71F7-DED6-409C-5BF761C7F6E8}"/>
              </a:ext>
            </a:extLst>
          </p:cNvPr>
          <p:cNvGraphicFramePr>
            <a:graphicFrameLocks noGrp="1"/>
          </p:cNvGraphicFramePr>
          <p:nvPr>
            <p:ph idx="1"/>
            <p:extLst>
              <p:ext uri="{D42A27DB-BD31-4B8C-83A1-F6EECF244321}">
                <p14:modId xmlns:p14="http://schemas.microsoft.com/office/powerpoint/2010/main" val="5716384"/>
              </p:ext>
            </p:extLst>
          </p:nvPr>
        </p:nvGraphicFramePr>
        <p:xfrm>
          <a:off x="1216548"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875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4,336,603 Automobile Images, Stock Photos, 3D objects, &amp; Vectors |  Shutterstock">
            <a:extLst>
              <a:ext uri="{FF2B5EF4-FFF2-40B4-BE49-F238E27FC236}">
                <a16:creationId xmlns:a16="http://schemas.microsoft.com/office/drawing/2014/main" id="{C9D1194F-FB69-C4C1-3C37-EAF416E06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5260" b="18483"/>
          <a:stretch/>
        </p:blipFill>
        <p:spPr bwMode="auto">
          <a:xfrm>
            <a:off x="15" y="10"/>
            <a:ext cx="12191985" cy="457834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2302" name="Title 2">
            <a:extLst>
              <a:ext uri="{FF2B5EF4-FFF2-40B4-BE49-F238E27FC236}">
                <a16:creationId xmlns:a16="http://schemas.microsoft.com/office/drawing/2014/main" id="{971118C6-B159-E690-1FF9-55E0C8A40877}"/>
              </a:ext>
            </a:extLst>
          </p:cNvPr>
          <p:cNvSpPr>
            <a:spLocks noGrp="1"/>
          </p:cNvSpPr>
          <p:nvPr>
            <p:ph type="title"/>
          </p:nvPr>
        </p:nvSpPr>
        <p:spPr>
          <a:xfrm>
            <a:off x="1097279" y="4799362"/>
            <a:ext cx="10113645" cy="743682"/>
          </a:xfrm>
        </p:spPr>
        <p:txBody>
          <a:bodyPr/>
          <a:lstStyle/>
          <a:p>
            <a:r>
              <a:rPr lang="en-US" dirty="0"/>
              <a:t>Thank you</a:t>
            </a:r>
          </a:p>
        </p:txBody>
      </p:sp>
    </p:spTree>
    <p:extLst>
      <p:ext uri="{BB962C8B-B14F-4D97-AF65-F5344CB8AC3E}">
        <p14:creationId xmlns:p14="http://schemas.microsoft.com/office/powerpoint/2010/main" val="220754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a:xfrm>
            <a:off x="1092200" y="786383"/>
            <a:ext cx="3068833" cy="2093975"/>
          </a:xfrm>
        </p:spPr>
        <p:txBody>
          <a:bodyPr anchor="b">
            <a:normAutofit/>
          </a:bodyPr>
          <a:lstStyle/>
          <a:p>
            <a:r>
              <a:rPr lang="en-US" dirty="0"/>
              <a:t>Agenda</a:t>
            </a:r>
          </a:p>
        </p:txBody>
      </p:sp>
      <p:sp>
        <p:nvSpPr>
          <p:cNvPr id="16" name="Text Placeholder 3">
            <a:extLst>
              <a:ext uri="{FF2B5EF4-FFF2-40B4-BE49-F238E27FC236}">
                <a16:creationId xmlns:a16="http://schemas.microsoft.com/office/drawing/2014/main" id="{B3BC5F61-DBE9-23C4-AEB7-F245F233D38D}"/>
              </a:ext>
            </a:extLst>
          </p:cNvPr>
          <p:cNvSpPr>
            <a:spLocks noGrp="1"/>
          </p:cNvSpPr>
          <p:nvPr>
            <p:ph type="body" sz="half" idx="2"/>
          </p:nvPr>
        </p:nvSpPr>
        <p:spPr>
          <a:xfrm>
            <a:off x="1092200" y="3043050"/>
            <a:ext cx="3068832" cy="2638359"/>
          </a:xfrm>
        </p:spPr>
        <p:txBody>
          <a:bodyPr/>
          <a:lstStyle/>
          <a:p>
            <a:endParaRPr lang="en-US"/>
          </a:p>
        </p:txBody>
      </p:sp>
      <p:graphicFrame>
        <p:nvGraphicFramePr>
          <p:cNvPr id="12" name="Content Placeholder 9">
            <a:extLst>
              <a:ext uri="{FF2B5EF4-FFF2-40B4-BE49-F238E27FC236}">
                <a16:creationId xmlns:a16="http://schemas.microsoft.com/office/drawing/2014/main" id="{021F7260-9FEB-DE37-6658-1013BCB80A97}"/>
              </a:ext>
            </a:extLst>
          </p:cNvPr>
          <p:cNvGraphicFramePr>
            <a:graphicFrameLocks noGrp="1"/>
          </p:cNvGraphicFramePr>
          <p:nvPr>
            <p:ph idx="1"/>
            <p:extLst>
              <p:ext uri="{D42A27DB-BD31-4B8C-83A1-F6EECF244321}">
                <p14:modId xmlns:p14="http://schemas.microsoft.com/office/powerpoint/2010/main" val="1741970712"/>
              </p:ext>
            </p:extLst>
          </p:nvPr>
        </p:nvGraphicFramePr>
        <p:xfrm>
          <a:off x="5458984" y="812800"/>
          <a:ext cx="5713841" cy="4868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chor="b">
            <a:normAutofit/>
          </a:bodyPr>
          <a:lstStyle/>
          <a:p>
            <a:r>
              <a:rPr lang="en-US" dirty="0"/>
              <a:t>Background</a:t>
            </a:r>
            <a:endParaRPr lang="en-IN" dirty="0"/>
          </a:p>
        </p:txBody>
      </p:sp>
      <p:sp>
        <p:nvSpPr>
          <p:cNvPr id="4" name="Rectangle 1">
            <a:extLst>
              <a:ext uri="{FF2B5EF4-FFF2-40B4-BE49-F238E27FC236}">
                <a16:creationId xmlns:a16="http://schemas.microsoft.com/office/drawing/2014/main" id="{AE3FB459-CED7-2009-078D-3BC0607ACAAF}"/>
              </a:ext>
            </a:extLst>
          </p:cNvPr>
          <p:cNvSpPr>
            <a:spLocks noGrp="1" noChangeArrowheads="1"/>
          </p:cNvSpPr>
          <p:nvPr>
            <p:ph sz="half" idx="1"/>
          </p:nvPr>
        </p:nvSpPr>
        <p:spPr bwMode="auto">
          <a:xfrm>
            <a:off x="1097279" y="2120900"/>
            <a:ext cx="5554729" cy="374819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eaLnBrk="0" fontAlgn="base" hangingPunct="0">
              <a:lnSpc>
                <a:spcPct val="90000"/>
              </a:lnSpc>
              <a:spcBef>
                <a:spcPct val="0"/>
              </a:spcBef>
              <a:spcAft>
                <a:spcPts val="600"/>
              </a:spcAft>
              <a:buClrTx/>
              <a:buSzTx/>
            </a:pPr>
            <a:endParaRPr kumimoji="0" lang="en-US" altLang="en-US" i="0" u="none" strike="noStrike" cap="none" normalizeH="0" baseline="0" dirty="0">
              <a:ln>
                <a:noFill/>
              </a:ln>
              <a:effectLst/>
            </a:endParaRPr>
          </a:p>
          <a:p>
            <a:pPr eaLnBrk="0" fontAlgn="base" hangingPunct="0">
              <a:lnSpc>
                <a:spcPct val="90000"/>
              </a:lnSpc>
              <a:spcBef>
                <a:spcPct val="0"/>
              </a:spcBef>
              <a:spcAft>
                <a:spcPts val="600"/>
              </a:spcAft>
              <a:buClrTx/>
              <a:buSzTx/>
            </a:pPr>
            <a:r>
              <a:rPr kumimoji="0" lang="en-US" altLang="en-US" i="0" u="none" strike="noStrike" cap="none" normalizeH="0" baseline="0" dirty="0">
                <a:ln>
                  <a:noFill/>
                </a:ln>
                <a:effectLst/>
              </a:rPr>
              <a:t>Managing vehicle maintenance efficiently is a significant challenge for vehicle owners and mechanics and</a:t>
            </a:r>
            <a:r>
              <a:rPr lang="en-US" altLang="en-US" dirty="0"/>
              <a:t> t</a:t>
            </a:r>
            <a:r>
              <a:rPr kumimoji="0" lang="en-US" altLang="en-US" i="0" u="none" strike="noStrike" cap="none" normalizeH="0" baseline="0" dirty="0">
                <a:ln>
                  <a:noFill/>
                </a:ln>
                <a:effectLst/>
              </a:rPr>
              <a:t>raditional systems are limited in scope, focusing only on in-house tracking.</a:t>
            </a:r>
          </a:p>
          <a:p>
            <a:pPr eaLnBrk="0" fontAlgn="base" hangingPunct="0">
              <a:lnSpc>
                <a:spcPct val="90000"/>
              </a:lnSpc>
              <a:spcBef>
                <a:spcPct val="0"/>
              </a:spcBef>
              <a:spcAft>
                <a:spcPts val="600"/>
              </a:spcAft>
              <a:buClrTx/>
              <a:buSzTx/>
            </a:pPr>
            <a:endParaRPr kumimoji="0" lang="en-US" altLang="en-US" i="0" u="none" strike="noStrike" cap="none" normalizeH="0" baseline="0" dirty="0">
              <a:ln>
                <a:noFill/>
              </a:ln>
              <a:effectLst/>
            </a:endParaRPr>
          </a:p>
          <a:p>
            <a:pPr eaLnBrk="0" fontAlgn="base" hangingPunct="0">
              <a:lnSpc>
                <a:spcPct val="90000"/>
              </a:lnSpc>
              <a:spcBef>
                <a:spcPct val="0"/>
              </a:spcBef>
              <a:spcAft>
                <a:spcPts val="600"/>
              </a:spcAft>
              <a:buClrTx/>
              <a:buSzTx/>
            </a:pPr>
            <a:r>
              <a:rPr kumimoji="0" lang="en-US" altLang="en-US" i="0" u="none" strike="noStrike" cap="none" normalizeH="0" baseline="0" dirty="0">
                <a:ln>
                  <a:noFill/>
                </a:ln>
                <a:effectLst/>
              </a:rPr>
              <a:t>BookMyRepair needs a system to connect customers with mechanics, enabling service booking and repair tracking and </a:t>
            </a:r>
            <a:r>
              <a:rPr lang="en-US" altLang="en-US" dirty="0"/>
              <a:t>t</a:t>
            </a:r>
            <a:r>
              <a:rPr kumimoji="0" lang="en-US" altLang="en-US" i="0" u="none" strike="noStrike" cap="none" normalizeH="0" baseline="0" dirty="0">
                <a:ln>
                  <a:noFill/>
                </a:ln>
                <a:effectLst/>
              </a:rPr>
              <a:t>he Vehicle Service &amp; Maintenance Management System addresses these gaps. </a:t>
            </a:r>
          </a:p>
        </p:txBody>
      </p:sp>
      <p:pic>
        <p:nvPicPr>
          <p:cNvPr id="2051" name="Picture 3" descr="Car Maintenance Icon | 217,135 Car Repair Icon Royalty-Fre......">
            <a:extLst>
              <a:ext uri="{FF2B5EF4-FFF2-40B4-BE49-F238E27FC236}">
                <a16:creationId xmlns:a16="http://schemas.microsoft.com/office/drawing/2014/main" id="{8316A8E7-B48E-88C4-3F57-8A15A2852E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t="11685" r="-3" b="7528"/>
          <a:stretch/>
        </p:blipFill>
        <p:spPr bwMode="auto">
          <a:xfrm>
            <a:off x="6515944" y="2120900"/>
            <a:ext cx="4639736" cy="374819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88840C6-BF09-BE45-8189-286D7DB12AA1}"/>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kern="1200" spc="-50" baseline="0" dirty="0">
                <a:solidFill>
                  <a:schemeClr val="tx1">
                    <a:lumMod val="75000"/>
                    <a:lumOff val="25000"/>
                  </a:schemeClr>
                </a:solidFill>
                <a:latin typeface="+mn-lt"/>
                <a:ea typeface="+mj-ea"/>
                <a:cs typeface="+mj-cs"/>
              </a:rPr>
              <a:t>Business Problems</a:t>
            </a:r>
          </a:p>
        </p:txBody>
      </p:sp>
      <p:pic>
        <p:nvPicPr>
          <p:cNvPr id="4098" name="Picture 2" descr="Car service thin line icon, Auto Repair Shop vector, Lorry Spare Parts  Design Set, Basic automotive symbol on white background, Vehicle repair  garage and Service Graphic. 25684327 Vector Art at Vecteezy">
            <a:extLst>
              <a:ext uri="{FF2B5EF4-FFF2-40B4-BE49-F238E27FC236}">
                <a16:creationId xmlns:a16="http://schemas.microsoft.com/office/drawing/2014/main" id="{09A48785-21EC-1A6F-108B-E2F2D688A6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24" t="12219" r="16660" b="10242"/>
          <a:stretch/>
        </p:blipFill>
        <p:spPr bwMode="auto">
          <a:xfrm>
            <a:off x="1785304" y="2120900"/>
            <a:ext cx="3263687" cy="374819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B3C164-B71F-5BF7-95AD-2154DF71491C}"/>
              </a:ext>
            </a:extLst>
          </p:cNvPr>
          <p:cNvSpPr txBox="1"/>
          <p:nvPr/>
        </p:nvSpPr>
        <p:spPr>
          <a:xfrm>
            <a:off x="6599071" y="1737360"/>
            <a:ext cx="4639736" cy="4335396"/>
          </a:xfrm>
          <a:prstGeom prst="rect">
            <a:avLst/>
          </a:prstGeom>
        </p:spPr>
        <p:txBody>
          <a:bodyPr vert="horz" lIns="0" tIns="45720" rIns="0" bIns="45720" rtlCol="0">
            <a:noAutofit/>
          </a:bodyPr>
          <a:lstStyle/>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en-US" sz="2000" b="1" dirty="0">
                <a:solidFill>
                  <a:schemeClr val="tx1">
                    <a:lumMod val="75000"/>
                    <a:lumOff val="25000"/>
                  </a:schemeClr>
                </a:solidFill>
              </a:rPr>
              <a:t>Lack of centralized mechanic search</a:t>
            </a:r>
            <a:r>
              <a:rPr lang="en-US" sz="2000" dirty="0">
                <a:solidFill>
                  <a:schemeClr val="tx1">
                    <a:lumMod val="75000"/>
                    <a:lumOff val="25000"/>
                  </a:schemeClr>
                </a:solidFill>
              </a:rPr>
              <a:t> – Customers struggle to find reliable mechanics nearby.</a:t>
            </a: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en-US" sz="2000" b="1" dirty="0">
                <a:solidFill>
                  <a:schemeClr val="tx1">
                    <a:lumMod val="75000"/>
                    <a:lumOff val="25000"/>
                  </a:schemeClr>
                </a:solidFill>
              </a:rPr>
              <a:t>Inefficient booking process</a:t>
            </a:r>
            <a:r>
              <a:rPr lang="en-US" sz="2000" dirty="0">
                <a:solidFill>
                  <a:schemeClr val="tx1">
                    <a:lumMod val="75000"/>
                    <a:lumOff val="25000"/>
                  </a:schemeClr>
                </a:solidFill>
              </a:rPr>
              <a:t> – Many garages still use manual appointment scheduling.</a:t>
            </a: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en-US" sz="2000" b="1" dirty="0">
                <a:solidFill>
                  <a:schemeClr val="tx1">
                    <a:lumMod val="75000"/>
                    <a:lumOff val="25000"/>
                  </a:schemeClr>
                </a:solidFill>
              </a:rPr>
              <a:t>Unclear service timelines</a:t>
            </a:r>
            <a:r>
              <a:rPr lang="en-US" sz="2000" dirty="0">
                <a:solidFill>
                  <a:schemeClr val="tx1">
                    <a:lumMod val="75000"/>
                    <a:lumOff val="25000"/>
                  </a:schemeClr>
                </a:solidFill>
              </a:rPr>
              <a:t> – Customers have no visibility into repair duration.</a:t>
            </a: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en-US" sz="2000" b="1" dirty="0">
                <a:solidFill>
                  <a:schemeClr val="tx1">
                    <a:lumMod val="75000"/>
                    <a:lumOff val="25000"/>
                  </a:schemeClr>
                </a:solidFill>
              </a:rPr>
              <a:t>No structured pricing system</a:t>
            </a:r>
            <a:r>
              <a:rPr lang="en-US" sz="2000" dirty="0">
                <a:solidFill>
                  <a:schemeClr val="tx1">
                    <a:lumMod val="75000"/>
                    <a:lumOff val="25000"/>
                  </a:schemeClr>
                </a:solidFill>
              </a:rPr>
              <a:t> – Prices vary significantly, causing confusion.</a:t>
            </a: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en-US" sz="2000" b="1" dirty="0">
                <a:solidFill>
                  <a:schemeClr val="tx1">
                    <a:lumMod val="75000"/>
                    <a:lumOff val="25000"/>
                  </a:schemeClr>
                </a:solidFill>
              </a:rPr>
              <a:t>Absence of digital invoicing</a:t>
            </a:r>
            <a:r>
              <a:rPr lang="en-US" sz="2000" dirty="0">
                <a:solidFill>
                  <a:schemeClr val="tx1">
                    <a:lumMod val="75000"/>
                    <a:lumOff val="25000"/>
                  </a:schemeClr>
                </a:solidFill>
              </a:rPr>
              <a:t> – Many mechanics still rely on paper-based invoices.</a:t>
            </a: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endParaRPr lang="en-US" sz="2000" dirty="0">
              <a:solidFill>
                <a:schemeClr val="tx1">
                  <a:lumMod val="75000"/>
                  <a:lumOff val="25000"/>
                </a:schemeClr>
              </a:solidFill>
            </a:endParaRPr>
          </a:p>
        </p:txBody>
      </p:sp>
    </p:spTree>
    <p:extLst>
      <p:ext uri="{BB962C8B-B14F-4D97-AF65-F5344CB8AC3E}">
        <p14:creationId xmlns:p14="http://schemas.microsoft.com/office/powerpoint/2010/main" val="381605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3A9F7-4C73-56D9-0499-D8271804C9A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8F7B78E8-E590-8170-6465-2A0FFFBCFBEF}"/>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kern="1200" spc="-50" baseline="0" dirty="0">
                <a:solidFill>
                  <a:schemeClr val="tx1">
                    <a:lumMod val="75000"/>
                    <a:lumOff val="25000"/>
                  </a:schemeClr>
                </a:solidFill>
                <a:latin typeface="+mn-lt"/>
                <a:ea typeface="+mj-ea"/>
                <a:cs typeface="+mj-cs"/>
              </a:rPr>
              <a:t>Business Problems</a:t>
            </a:r>
          </a:p>
        </p:txBody>
      </p:sp>
      <p:pic>
        <p:nvPicPr>
          <p:cNvPr id="6146" name="Picture 2" descr="20,000+ Car Service Stock Illustrations, Royalty-Free Vector Graphics &amp;  Clip Art - iStock | Mechanic, Car, Car mechanic">
            <a:extLst>
              <a:ext uri="{FF2B5EF4-FFF2-40B4-BE49-F238E27FC236}">
                <a16:creationId xmlns:a16="http://schemas.microsoft.com/office/drawing/2014/main" id="{A5B2112C-9075-EBB4-CC2F-CE6A169B4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37" r="133" b="-1"/>
          <a:stretch/>
        </p:blipFill>
        <p:spPr bwMode="auto">
          <a:xfrm>
            <a:off x="1097280" y="2120900"/>
            <a:ext cx="4639736" cy="374819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89D65D-D044-6CF9-61F6-F2961A4C8686}"/>
              </a:ext>
            </a:extLst>
          </p:cNvPr>
          <p:cNvSpPr txBox="1"/>
          <p:nvPr/>
        </p:nvSpPr>
        <p:spPr>
          <a:xfrm>
            <a:off x="6407879" y="1310409"/>
            <a:ext cx="4639736" cy="4558684"/>
          </a:xfrm>
          <a:prstGeom prst="rect">
            <a:avLst/>
          </a:prstGeom>
        </p:spPr>
        <p:txBody>
          <a:bodyPr vert="horz" lIns="0" tIns="45720" rIns="0" bIns="45720" rtlCol="0">
            <a:noAutofit/>
          </a:bodyPr>
          <a:lstStyle/>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en-US" sz="2000" b="1" dirty="0">
                <a:solidFill>
                  <a:schemeClr val="tx1">
                    <a:lumMod val="75000"/>
                    <a:lumOff val="25000"/>
                  </a:schemeClr>
                </a:solidFill>
              </a:rPr>
              <a:t>Lack of centralized mechanic search</a:t>
            </a:r>
            <a:r>
              <a:rPr lang="en-US" sz="2000" dirty="0">
                <a:solidFill>
                  <a:schemeClr val="tx1">
                    <a:lumMod val="75000"/>
                    <a:lumOff val="25000"/>
                  </a:schemeClr>
                </a:solidFill>
              </a:rPr>
              <a:t> – Customers struggle to find reliable mechanics nearby.</a:t>
            </a: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en-US" sz="2000" b="1" dirty="0">
                <a:solidFill>
                  <a:schemeClr val="tx1">
                    <a:lumMod val="75000"/>
                    <a:lumOff val="25000"/>
                  </a:schemeClr>
                </a:solidFill>
              </a:rPr>
              <a:t>Inefficient booking process</a:t>
            </a:r>
            <a:r>
              <a:rPr lang="en-US" sz="2000" dirty="0">
                <a:solidFill>
                  <a:schemeClr val="tx1">
                    <a:lumMod val="75000"/>
                    <a:lumOff val="25000"/>
                  </a:schemeClr>
                </a:solidFill>
              </a:rPr>
              <a:t> – Many garages still use manual appointment scheduling.</a:t>
            </a: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en-US" sz="2000" b="1" dirty="0">
                <a:solidFill>
                  <a:schemeClr val="tx1">
                    <a:lumMod val="75000"/>
                    <a:lumOff val="25000"/>
                  </a:schemeClr>
                </a:solidFill>
              </a:rPr>
              <a:t>Unclear service timelines</a:t>
            </a:r>
            <a:r>
              <a:rPr lang="en-US" sz="2000" dirty="0">
                <a:solidFill>
                  <a:schemeClr val="tx1">
                    <a:lumMod val="75000"/>
                    <a:lumOff val="25000"/>
                  </a:schemeClr>
                </a:solidFill>
              </a:rPr>
              <a:t> – Customers have no visibility into repair duration.</a:t>
            </a: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en-US" sz="2000" b="1" dirty="0">
                <a:solidFill>
                  <a:schemeClr val="tx1">
                    <a:lumMod val="75000"/>
                    <a:lumOff val="25000"/>
                  </a:schemeClr>
                </a:solidFill>
              </a:rPr>
              <a:t>No structured pricing system</a:t>
            </a:r>
            <a:r>
              <a:rPr lang="en-US" sz="2000" dirty="0">
                <a:solidFill>
                  <a:schemeClr val="tx1">
                    <a:lumMod val="75000"/>
                    <a:lumOff val="25000"/>
                  </a:schemeClr>
                </a:solidFill>
              </a:rPr>
              <a:t> – Prices vary significantly, causing confusion.</a:t>
            </a: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en-US" sz="2000" b="1" dirty="0">
                <a:solidFill>
                  <a:schemeClr val="tx1">
                    <a:lumMod val="75000"/>
                    <a:lumOff val="25000"/>
                  </a:schemeClr>
                </a:solidFill>
              </a:rPr>
              <a:t>Absence of digital invoicing</a:t>
            </a:r>
            <a:r>
              <a:rPr lang="en-US" sz="2000" dirty="0">
                <a:solidFill>
                  <a:schemeClr val="tx1">
                    <a:lumMod val="75000"/>
                    <a:lumOff val="25000"/>
                  </a:schemeClr>
                </a:solidFill>
              </a:rPr>
              <a:t> – Many mechanics still rely on paper-based invoices.</a:t>
            </a: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endParaRPr lang="en-US" sz="2000" dirty="0">
              <a:solidFill>
                <a:schemeClr val="tx1">
                  <a:lumMod val="75000"/>
                  <a:lumOff val="25000"/>
                </a:schemeClr>
              </a:solidFill>
            </a:endParaRPr>
          </a:p>
        </p:txBody>
      </p:sp>
    </p:spTree>
    <p:extLst>
      <p:ext uri="{BB962C8B-B14F-4D97-AF65-F5344CB8AC3E}">
        <p14:creationId xmlns:p14="http://schemas.microsoft.com/office/powerpoint/2010/main" val="385650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BA7203-E18A-4594-9991-EFE3B8E4D591}"/>
              </a:ext>
            </a:extLst>
          </p:cNvPr>
          <p:cNvSpPr>
            <a:spLocks noGrp="1"/>
          </p:cNvSpPr>
          <p:nvPr>
            <p:ph type="title"/>
          </p:nvPr>
        </p:nvSpPr>
        <p:spPr>
          <a:xfrm>
            <a:off x="1097280" y="286603"/>
            <a:ext cx="10058400" cy="1450757"/>
          </a:xfrm>
        </p:spPr>
        <p:txBody>
          <a:bodyPr anchor="b">
            <a:normAutofit/>
          </a:bodyPr>
          <a:lstStyle/>
          <a:p>
            <a:r>
              <a:rPr lang="en-US" sz="4000" b="1" dirty="0"/>
              <a:t>Project Description</a:t>
            </a:r>
          </a:p>
        </p:txBody>
      </p:sp>
      <p:sp>
        <p:nvSpPr>
          <p:cNvPr id="3" name="Content Placeholder 2">
            <a:extLst>
              <a:ext uri="{FF2B5EF4-FFF2-40B4-BE49-F238E27FC236}">
                <a16:creationId xmlns:a16="http://schemas.microsoft.com/office/drawing/2014/main" id="{6A283B86-8144-2607-245A-1907E2AB5A7C}"/>
              </a:ext>
            </a:extLst>
          </p:cNvPr>
          <p:cNvSpPr>
            <a:spLocks noGrp="1"/>
          </p:cNvSpPr>
          <p:nvPr>
            <p:ph sz="half" idx="1"/>
          </p:nvPr>
        </p:nvSpPr>
        <p:spPr>
          <a:xfrm>
            <a:off x="1097280" y="2120900"/>
            <a:ext cx="4639736" cy="3748193"/>
          </a:xfrm>
        </p:spPr>
        <p:txBody>
          <a:bodyPr>
            <a:normAutofit/>
          </a:bodyPr>
          <a:lstStyle/>
          <a:p>
            <a:pPr>
              <a:lnSpc>
                <a:spcPct val="90000"/>
              </a:lnSpc>
              <a:buFont typeface="Arial" panose="020B0604020202020204" pitchFamily="34" charset="0"/>
              <a:buChar char="•"/>
            </a:pPr>
            <a:r>
              <a:rPr lang="en-US" b="1" dirty="0"/>
              <a:t>System Purpose:</a:t>
            </a:r>
            <a:endParaRPr lang="en-US" dirty="0"/>
          </a:p>
          <a:p>
            <a:pPr marL="742950" lvl="1" indent="-285750">
              <a:lnSpc>
                <a:spcPct val="90000"/>
              </a:lnSpc>
              <a:buFont typeface="Arial" panose="020B0604020202020204" pitchFamily="34" charset="0"/>
              <a:buChar char="•"/>
            </a:pPr>
            <a:r>
              <a:rPr lang="en-US" sz="2000" dirty="0"/>
              <a:t>Provide an efficient, </a:t>
            </a:r>
            <a:r>
              <a:rPr lang="en-US" sz="2000" b="1" dirty="0"/>
              <a:t>location-based mechanic search</a:t>
            </a:r>
            <a:r>
              <a:rPr lang="en-US" sz="2000" dirty="0"/>
              <a:t>.</a:t>
            </a:r>
          </a:p>
          <a:p>
            <a:pPr marL="742950" lvl="1" indent="-285750">
              <a:lnSpc>
                <a:spcPct val="90000"/>
              </a:lnSpc>
              <a:buFont typeface="Arial" panose="020B0604020202020204" pitchFamily="34" charset="0"/>
              <a:buChar char="•"/>
            </a:pPr>
            <a:r>
              <a:rPr lang="en-US" sz="2000" dirty="0"/>
              <a:t>Enable customers to </a:t>
            </a:r>
            <a:r>
              <a:rPr lang="en-US" sz="2000" b="1" dirty="0"/>
              <a:t>book repairs</a:t>
            </a:r>
            <a:r>
              <a:rPr lang="en-US" sz="2000" dirty="0"/>
              <a:t> online.</a:t>
            </a:r>
          </a:p>
          <a:p>
            <a:pPr marL="742950" lvl="1" indent="-285750">
              <a:lnSpc>
                <a:spcPct val="90000"/>
              </a:lnSpc>
              <a:buFont typeface="Arial" panose="020B0604020202020204" pitchFamily="34" charset="0"/>
              <a:buChar char="•"/>
            </a:pPr>
            <a:r>
              <a:rPr lang="en-US" sz="2000" dirty="0"/>
              <a:t>Allow </a:t>
            </a:r>
            <a:r>
              <a:rPr lang="en-US" sz="2000" b="1" dirty="0"/>
              <a:t>mechanics to register their businesses</a:t>
            </a:r>
            <a:r>
              <a:rPr lang="en-US" sz="2000" dirty="0"/>
              <a:t> with admin approval.</a:t>
            </a:r>
          </a:p>
          <a:p>
            <a:pPr marL="742950" lvl="1" indent="-285750">
              <a:lnSpc>
                <a:spcPct val="90000"/>
              </a:lnSpc>
              <a:buFont typeface="Arial" panose="020B0604020202020204" pitchFamily="34" charset="0"/>
              <a:buChar char="•"/>
            </a:pPr>
            <a:r>
              <a:rPr lang="en-US" sz="2000" dirty="0"/>
              <a:t>Offer </a:t>
            </a:r>
            <a:r>
              <a:rPr lang="en-US" sz="2000" b="1" dirty="0"/>
              <a:t>home service</a:t>
            </a:r>
            <a:r>
              <a:rPr lang="en-US" sz="2000" dirty="0"/>
              <a:t> or </a:t>
            </a:r>
            <a:r>
              <a:rPr lang="en-US" sz="2000" b="1" dirty="0"/>
              <a:t>workshop visit</a:t>
            </a:r>
            <a:r>
              <a:rPr lang="en-US" sz="2000" dirty="0"/>
              <a:t> options.</a:t>
            </a:r>
          </a:p>
          <a:p>
            <a:pPr marL="742950" lvl="1" indent="-285750">
              <a:lnSpc>
                <a:spcPct val="90000"/>
              </a:lnSpc>
              <a:buFont typeface="Arial" panose="020B0604020202020204" pitchFamily="34" charset="0"/>
              <a:buChar char="•"/>
            </a:pPr>
            <a:r>
              <a:rPr lang="en-US" sz="2000" dirty="0"/>
              <a:t>Generate </a:t>
            </a:r>
            <a:r>
              <a:rPr lang="en-US" sz="2000" b="1" dirty="0"/>
              <a:t>digital invoices</a:t>
            </a:r>
            <a:r>
              <a:rPr lang="en-US" sz="2000" dirty="0"/>
              <a:t> for completed services.</a:t>
            </a:r>
          </a:p>
          <a:p>
            <a:pPr>
              <a:lnSpc>
                <a:spcPct val="90000"/>
              </a:lnSpc>
            </a:pPr>
            <a:endParaRPr lang="en-US" dirty="0"/>
          </a:p>
        </p:txBody>
      </p:sp>
      <p:pic>
        <p:nvPicPr>
          <p:cNvPr id="7174" name="Picture 6" descr="Car service - Free networking icons">
            <a:extLst>
              <a:ext uri="{FF2B5EF4-FFF2-40B4-BE49-F238E27FC236}">
                <a16:creationId xmlns:a16="http://schemas.microsoft.com/office/drawing/2014/main" id="{A09DA27A-7DD5-FCF2-E677-0E3A08B37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5835" y="1542011"/>
            <a:ext cx="4251260" cy="4251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20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1050053"/>
            <a:ext cx="7152417" cy="606920"/>
          </a:xfrm>
        </p:spPr>
        <p:txBody>
          <a:bodyPr anchor="b">
            <a:normAutofit fontScale="90000"/>
          </a:bodyPr>
          <a:lstStyle/>
          <a:p>
            <a:r>
              <a:rPr lang="en-US" sz="4000" dirty="0"/>
              <a:t>Core Functional Requirements</a:t>
            </a:r>
          </a:p>
        </p:txBody>
      </p:sp>
      <p:sp>
        <p:nvSpPr>
          <p:cNvPr id="3" name="Content Placeholder 2">
            <a:extLst>
              <a:ext uri="{FF2B5EF4-FFF2-40B4-BE49-F238E27FC236}">
                <a16:creationId xmlns:a16="http://schemas.microsoft.com/office/drawing/2014/main" id="{095899E7-1C36-115D-810A-4B395206F795}"/>
              </a:ext>
            </a:extLst>
          </p:cNvPr>
          <p:cNvSpPr>
            <a:spLocks noGrp="1"/>
          </p:cNvSpPr>
          <p:nvPr>
            <p:ph sz="half" idx="1"/>
          </p:nvPr>
        </p:nvSpPr>
        <p:spPr>
          <a:xfrm>
            <a:off x="1097280" y="1754135"/>
            <a:ext cx="6330142" cy="4928018"/>
          </a:xfrm>
        </p:spPr>
        <p:txBody>
          <a:bodyPr>
            <a:noAutofit/>
          </a:bodyPr>
          <a:lstStyle/>
          <a:p>
            <a:pPr>
              <a:lnSpc>
                <a:spcPct val="90000"/>
              </a:lnSpc>
            </a:pPr>
            <a:r>
              <a:rPr lang="en-US" b="1" dirty="0"/>
              <a:t>For Customers (Vehicle Owners):</a:t>
            </a:r>
          </a:p>
          <a:p>
            <a:pPr marL="585978" lvl="2" indent="-285750">
              <a:lnSpc>
                <a:spcPct val="90000"/>
              </a:lnSpc>
            </a:pPr>
            <a:r>
              <a:rPr lang="en-US" sz="2000" dirty="0"/>
              <a:t>Search for mechanics by ZIP code</a:t>
            </a:r>
          </a:p>
          <a:p>
            <a:pPr marL="585978" lvl="2" indent="-285750">
              <a:lnSpc>
                <a:spcPct val="90000"/>
              </a:lnSpc>
            </a:pPr>
            <a:r>
              <a:rPr lang="en-US" sz="2000" dirty="0"/>
              <a:t>View mechanic profiles &amp; pricing</a:t>
            </a:r>
            <a:br>
              <a:rPr lang="en-US" sz="2000" dirty="0"/>
            </a:br>
            <a:r>
              <a:rPr lang="en-US" sz="2000" dirty="0"/>
              <a:t>Book appointments (Home Service or Workshop Visit)</a:t>
            </a:r>
          </a:p>
          <a:p>
            <a:pPr marL="585978" lvl="2" indent="-285750">
              <a:lnSpc>
                <a:spcPct val="90000"/>
              </a:lnSpc>
            </a:pPr>
            <a:r>
              <a:rPr lang="en-US" sz="2000" dirty="0"/>
              <a:t>Track repair status</a:t>
            </a:r>
          </a:p>
          <a:p>
            <a:pPr>
              <a:lnSpc>
                <a:spcPct val="90000"/>
              </a:lnSpc>
            </a:pPr>
            <a:r>
              <a:rPr lang="en-US" b="1" dirty="0"/>
              <a:t>For Mechanics (Service Providers):</a:t>
            </a:r>
          </a:p>
          <a:p>
            <a:pPr lvl="1">
              <a:lnSpc>
                <a:spcPct val="90000"/>
              </a:lnSpc>
            </a:pPr>
            <a:r>
              <a:rPr lang="en-US" sz="2000" dirty="0"/>
              <a:t>Business registration with admin approval</a:t>
            </a:r>
            <a:br>
              <a:rPr lang="en-US" sz="2000" dirty="0"/>
            </a:br>
            <a:r>
              <a:rPr lang="en-US" sz="2000" dirty="0"/>
              <a:t>View and manage bookings</a:t>
            </a:r>
            <a:br>
              <a:rPr lang="en-US" sz="2000" dirty="0"/>
            </a:br>
            <a:r>
              <a:rPr lang="en-US" sz="2000" dirty="0"/>
              <a:t>Set standard pricing</a:t>
            </a:r>
          </a:p>
          <a:p>
            <a:pPr>
              <a:lnSpc>
                <a:spcPct val="90000"/>
              </a:lnSpc>
            </a:pPr>
            <a:r>
              <a:rPr lang="en-US" b="1" dirty="0"/>
              <a:t>For Admins:</a:t>
            </a:r>
          </a:p>
          <a:p>
            <a:pPr lvl="1">
              <a:lnSpc>
                <a:spcPct val="90000"/>
              </a:lnSpc>
            </a:pPr>
            <a:r>
              <a:rPr lang="en-US" sz="2000" dirty="0"/>
              <a:t> Manage mechanic approvals</a:t>
            </a:r>
            <a:br>
              <a:rPr lang="en-US" sz="2000" dirty="0"/>
            </a:br>
            <a:r>
              <a:rPr lang="en-US" sz="2000" dirty="0"/>
              <a:t>Oversee users &amp; bookings</a:t>
            </a:r>
          </a:p>
        </p:txBody>
      </p:sp>
      <p:pic>
        <p:nvPicPr>
          <p:cNvPr id="8194" name="Picture 2" descr="Car Service icons for free download | Freepik">
            <a:extLst>
              <a:ext uri="{FF2B5EF4-FFF2-40B4-BE49-F238E27FC236}">
                <a16:creationId xmlns:a16="http://schemas.microsoft.com/office/drawing/2014/main" id="{066E8E4A-7389-7B63-66D0-14FBF890FE8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05704" y="2108431"/>
            <a:ext cx="3748194" cy="374819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CC3EF0-F13E-468D-8198-2FFABAAB8360}"/>
              </a:ext>
            </a:extLst>
          </p:cNvPr>
          <p:cNvSpPr>
            <a:spLocks noGrp="1"/>
          </p:cNvSpPr>
          <p:nvPr>
            <p:ph type="title"/>
          </p:nvPr>
        </p:nvSpPr>
        <p:spPr/>
        <p:txBody>
          <a:bodyPr/>
          <a:lstStyle/>
          <a:p>
            <a:r>
              <a:rPr lang="en-US" dirty="0"/>
              <a:t>Reflecting back</a:t>
            </a:r>
          </a:p>
        </p:txBody>
      </p:sp>
      <p:sp>
        <p:nvSpPr>
          <p:cNvPr id="3" name="Content Placeholder 2">
            <a:extLst>
              <a:ext uri="{FF2B5EF4-FFF2-40B4-BE49-F238E27FC236}">
                <a16:creationId xmlns:a16="http://schemas.microsoft.com/office/drawing/2014/main" id="{DB24A6E3-3316-299B-AACB-FDE7D583BC8C}"/>
              </a:ext>
            </a:extLst>
          </p:cNvPr>
          <p:cNvSpPr>
            <a:spLocks noGrp="1"/>
          </p:cNvSpPr>
          <p:nvPr>
            <p:ph sz="half" idx="2"/>
          </p:nvPr>
        </p:nvSpPr>
        <p:spPr>
          <a:xfrm>
            <a:off x="1141514" y="2259914"/>
            <a:ext cx="7208666" cy="3475777"/>
          </a:xfrm>
        </p:spPr>
        <p:txBody>
          <a:bodyPr>
            <a:normAutofit/>
          </a:bodyPr>
          <a:lstStyle/>
          <a:p>
            <a:r>
              <a:rPr lang="en-US" b="1" dirty="0"/>
              <a:t>Out-of-Scope Features</a:t>
            </a:r>
          </a:p>
          <a:p>
            <a:pPr marL="403098" lvl="1" indent="-285750"/>
            <a:r>
              <a:rPr lang="en-US" sz="2000" dirty="0"/>
              <a:t>Advanced appointment management (manual booking only)</a:t>
            </a:r>
          </a:p>
          <a:p>
            <a:pPr marL="403098" lvl="1" indent="-285750"/>
            <a:r>
              <a:rPr lang="en-US" sz="2000" dirty="0"/>
              <a:t>Live repair tracking (No GPS tracking)</a:t>
            </a:r>
          </a:p>
          <a:p>
            <a:pPr marL="403098" lvl="1" indent="-285750"/>
            <a:r>
              <a:rPr lang="en-US" sz="2000" dirty="0"/>
              <a:t>Automated pricing adjustments</a:t>
            </a:r>
          </a:p>
          <a:p>
            <a:pPr marL="403098" lvl="1" indent="-285750"/>
            <a:r>
              <a:rPr lang="en-US" sz="2000" dirty="0"/>
              <a:t>In-app messaging</a:t>
            </a:r>
          </a:p>
          <a:p>
            <a:pPr marL="403098" lvl="1" indent="-285750"/>
            <a:r>
              <a:rPr lang="en-US" sz="2000" dirty="0"/>
              <a:t>Ratings &amp; reviews system</a:t>
            </a:r>
          </a:p>
          <a:p>
            <a:endParaRPr lang="en-US" dirty="0"/>
          </a:p>
        </p:txBody>
      </p:sp>
    </p:spTree>
    <p:extLst>
      <p:ext uri="{BB962C8B-B14F-4D97-AF65-F5344CB8AC3E}">
        <p14:creationId xmlns:p14="http://schemas.microsoft.com/office/powerpoint/2010/main" val="15114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5E388D-0F85-4EDA-A59C-C4E14987CC6C}"/>
              </a:ext>
            </a:extLst>
          </p:cNvPr>
          <p:cNvSpPr>
            <a:spLocks noGrp="1"/>
          </p:cNvSpPr>
          <p:nvPr>
            <p:ph type="title"/>
          </p:nvPr>
        </p:nvSpPr>
        <p:spPr>
          <a:xfrm>
            <a:off x="1097280" y="951807"/>
            <a:ext cx="8279476" cy="785553"/>
          </a:xfrm>
        </p:spPr>
        <p:txBody>
          <a:bodyPr>
            <a:normAutofit fontScale="90000"/>
          </a:bodyPr>
          <a:lstStyle/>
          <a:p>
            <a:r>
              <a:rPr lang="en-US" sz="4000" dirty="0"/>
              <a:t>Project Feasibility - Economic Feasibility</a:t>
            </a:r>
          </a:p>
        </p:txBody>
      </p:sp>
      <p:graphicFrame>
        <p:nvGraphicFramePr>
          <p:cNvPr id="13" name="Content Placeholder 12">
            <a:extLst>
              <a:ext uri="{FF2B5EF4-FFF2-40B4-BE49-F238E27FC236}">
                <a16:creationId xmlns:a16="http://schemas.microsoft.com/office/drawing/2014/main" id="{DF3335C7-62A0-DD89-998D-574F60BFE567}"/>
              </a:ext>
            </a:extLst>
          </p:cNvPr>
          <p:cNvGraphicFramePr>
            <a:graphicFrameLocks noGrp="1"/>
          </p:cNvGraphicFramePr>
          <p:nvPr>
            <p:ph idx="1"/>
            <p:extLst>
              <p:ext uri="{D42A27DB-BD31-4B8C-83A1-F6EECF244321}">
                <p14:modId xmlns:p14="http://schemas.microsoft.com/office/powerpoint/2010/main" val="2872615334"/>
              </p:ext>
            </p:extLst>
          </p:nvPr>
        </p:nvGraphicFramePr>
        <p:xfrm>
          <a:off x="1837111" y="2215342"/>
          <a:ext cx="7277794" cy="3661756"/>
        </p:xfrm>
        <a:graphic>
          <a:graphicData uri="http://schemas.openxmlformats.org/drawingml/2006/table">
            <a:tbl>
              <a:tblPr firstRow="1" firstCol="1" bandRow="1">
                <a:tableStyleId>{5C22544A-7EE6-4342-B048-85BDC9FD1C3A}</a:tableStyleId>
              </a:tblPr>
              <a:tblGrid>
                <a:gridCol w="3638897">
                  <a:extLst>
                    <a:ext uri="{9D8B030D-6E8A-4147-A177-3AD203B41FA5}">
                      <a16:colId xmlns:a16="http://schemas.microsoft.com/office/drawing/2014/main" val="3097568823"/>
                    </a:ext>
                  </a:extLst>
                </a:gridCol>
                <a:gridCol w="3638897">
                  <a:extLst>
                    <a:ext uri="{9D8B030D-6E8A-4147-A177-3AD203B41FA5}">
                      <a16:colId xmlns:a16="http://schemas.microsoft.com/office/drawing/2014/main" val="1549614363"/>
                    </a:ext>
                  </a:extLst>
                </a:gridCol>
              </a:tblGrid>
              <a:tr h="523108">
                <a:tc>
                  <a:txBody>
                    <a:bodyPr/>
                    <a:lstStyle/>
                    <a:p>
                      <a:pPr marL="0" marR="0" algn="just">
                        <a:lnSpc>
                          <a:spcPct val="115000"/>
                        </a:lnSpc>
                        <a:spcAft>
                          <a:spcPts val="800"/>
                        </a:spcAft>
                      </a:pPr>
                      <a:r>
                        <a:rPr lang="en-US" sz="1200" kern="100">
                          <a:effectLst/>
                        </a:rPr>
                        <a:t>Cost Component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200" kern="100">
                          <a:effectLst/>
                        </a:rPr>
                        <a:t>Estimated Cost (USD)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2860916"/>
                  </a:ext>
                </a:extLst>
              </a:tr>
              <a:tr h="523108">
                <a:tc>
                  <a:txBody>
                    <a:bodyPr/>
                    <a:lstStyle/>
                    <a:p>
                      <a:pPr marL="0" marR="0" algn="just">
                        <a:lnSpc>
                          <a:spcPct val="115000"/>
                        </a:lnSpc>
                        <a:spcAft>
                          <a:spcPts val="800"/>
                        </a:spcAft>
                      </a:pPr>
                      <a:r>
                        <a:rPr lang="en-US" sz="1200" kern="100">
                          <a:effectLst/>
                        </a:rPr>
                        <a:t>Software Development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$3,500 - $5,000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2529546"/>
                  </a:ext>
                </a:extLst>
              </a:tr>
              <a:tr h="523108">
                <a:tc>
                  <a:txBody>
                    <a:bodyPr/>
                    <a:lstStyle/>
                    <a:p>
                      <a:pPr marL="0" marR="0" algn="just">
                        <a:lnSpc>
                          <a:spcPct val="115000"/>
                        </a:lnSpc>
                        <a:spcAft>
                          <a:spcPts val="800"/>
                        </a:spcAft>
                      </a:pPr>
                      <a:r>
                        <a:rPr lang="en-US" sz="1200" kern="100">
                          <a:effectLst/>
                        </a:rPr>
                        <a:t>Database &amp; Hosting</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200" kern="100">
                          <a:effectLst/>
                        </a:rPr>
                        <a:t>$300 - $800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6637296"/>
                  </a:ext>
                </a:extLst>
              </a:tr>
              <a:tr h="523108">
                <a:tc>
                  <a:txBody>
                    <a:bodyPr/>
                    <a:lstStyle/>
                    <a:p>
                      <a:pPr marL="0" marR="0" algn="just">
                        <a:lnSpc>
                          <a:spcPct val="115000"/>
                        </a:lnSpc>
                        <a:spcAft>
                          <a:spcPts val="800"/>
                        </a:spcAft>
                      </a:pPr>
                      <a:r>
                        <a:rPr lang="en-US" sz="1200" kern="100">
                          <a:effectLst/>
                        </a:rPr>
                        <a:t>Maintenance &amp; Support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200" kern="100">
                          <a:effectLst/>
                        </a:rPr>
                        <a:t>$500 per year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5612976"/>
                  </a:ext>
                </a:extLst>
              </a:tr>
              <a:tr h="523108">
                <a:tc>
                  <a:txBody>
                    <a:bodyPr/>
                    <a:lstStyle/>
                    <a:p>
                      <a:pPr marL="0" marR="0" algn="just">
                        <a:lnSpc>
                          <a:spcPct val="115000"/>
                        </a:lnSpc>
                        <a:spcAft>
                          <a:spcPts val="800"/>
                        </a:spcAft>
                      </a:pPr>
                      <a:r>
                        <a:rPr lang="en-US" sz="1200" kern="100">
                          <a:effectLst/>
                        </a:rPr>
                        <a:t>Marketing &amp; Promotion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200" kern="100">
                          <a:effectLst/>
                        </a:rPr>
                        <a:t>$1,000 - $2,000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1275709"/>
                  </a:ext>
                </a:extLst>
              </a:tr>
              <a:tr h="523108">
                <a:tc>
                  <a:txBody>
                    <a:bodyPr/>
                    <a:lstStyle/>
                    <a:p>
                      <a:pPr marL="0" marR="0" algn="just">
                        <a:lnSpc>
                          <a:spcPct val="115000"/>
                        </a:lnSpc>
                        <a:spcAft>
                          <a:spcPts val="800"/>
                        </a:spcAft>
                      </a:pPr>
                      <a:r>
                        <a:rPr lang="en-US" sz="1200" kern="100">
                          <a:effectLst/>
                        </a:rPr>
                        <a:t>Training &amp; Documentation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200" kern="100">
                          <a:effectLst/>
                        </a:rPr>
                        <a:t>$500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9281005"/>
                  </a:ext>
                </a:extLst>
              </a:tr>
              <a:tr h="523108">
                <a:tc>
                  <a:txBody>
                    <a:bodyPr/>
                    <a:lstStyle/>
                    <a:p>
                      <a:pPr marL="0" marR="0" algn="just">
                        <a:lnSpc>
                          <a:spcPct val="115000"/>
                        </a:lnSpc>
                        <a:spcAft>
                          <a:spcPts val="800"/>
                        </a:spcAft>
                      </a:pPr>
                      <a:r>
                        <a:rPr lang="en-US" sz="1200" kern="100">
                          <a:effectLst/>
                        </a:rPr>
                        <a:t>Total Estimated Cost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200" kern="100" dirty="0">
                          <a:effectLst/>
                        </a:rPr>
                        <a:t>$5,800 - $8,800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8450903"/>
                  </a:ext>
                </a:extLst>
              </a:tr>
            </a:tbl>
          </a:graphicData>
        </a:graphic>
      </p:graphicFrame>
    </p:spTree>
    <p:extLst>
      <p:ext uri="{BB962C8B-B14F-4D97-AF65-F5344CB8AC3E}">
        <p14:creationId xmlns:p14="http://schemas.microsoft.com/office/powerpoint/2010/main" val="1293373045"/>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38</TotalTime>
  <Words>565</Words>
  <Application>Microsoft Office PowerPoint</Application>
  <PresentationFormat>Widescreen</PresentationFormat>
  <Paragraphs>97</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Calibri</vt:lpstr>
      <vt:lpstr>Wingdings</vt:lpstr>
      <vt:lpstr>RetrospectVTI</vt:lpstr>
      <vt:lpstr>Vehicle Service &amp; Maintenance Management System</vt:lpstr>
      <vt:lpstr>Agenda</vt:lpstr>
      <vt:lpstr>Background</vt:lpstr>
      <vt:lpstr>PowerPoint Presentation</vt:lpstr>
      <vt:lpstr>PowerPoint Presentation</vt:lpstr>
      <vt:lpstr>Project Description</vt:lpstr>
      <vt:lpstr>Core Functional Requirements</vt:lpstr>
      <vt:lpstr>Reflecting back</vt:lpstr>
      <vt:lpstr>Project Feasibility - Economic Feasibility</vt:lpstr>
      <vt:lpstr>Project Feasibility - Schedule Feasibility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Praneeth</dc:creator>
  <cp:lastModifiedBy>Krishna Praneeth</cp:lastModifiedBy>
  <cp:revision>1</cp:revision>
  <dcterms:created xsi:type="dcterms:W3CDTF">2025-01-31T22:28:00Z</dcterms:created>
  <dcterms:modified xsi:type="dcterms:W3CDTF">2025-01-31T23:06:37Z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