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62" r:id="rId3"/>
    <p:sldId id="259" r:id="rId4"/>
    <p:sldId id="261" r:id="rId5"/>
    <p:sldId id="293" r:id="rId6"/>
    <p:sldId id="275" r:id="rId7"/>
    <p:sldId id="263" r:id="rId8"/>
    <p:sldId id="294" r:id="rId9"/>
    <p:sldId id="269" r:id="rId10"/>
    <p:sldId id="268" r:id="rId11"/>
    <p:sldId id="295" r:id="rId12"/>
    <p:sldId id="296" r:id="rId13"/>
    <p:sldId id="297" r:id="rId14"/>
    <p:sldId id="270" r:id="rId15"/>
    <p:sldId id="272" r:id="rId16"/>
  </p:sldIdLst>
  <p:sldSz cx="9144000" cy="5143500" type="screen16x9"/>
  <p:notesSz cx="6858000" cy="9144000"/>
  <p:embeddedFontLs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18F"/>
    <a:srgbClr val="9F0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94908-2710-4E3D-8D40-CE6479E59968}">
  <a:tblStyle styleId="{5D894908-2710-4E3D-8D40-CE6479E59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A701C8-A7B4-49B5-9A7E-3374192642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0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48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1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9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1e6d5d1c9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1e6d5d1c95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8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8675" y="1359100"/>
            <a:ext cx="4126800" cy="19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08675" y="3308625"/>
            <a:ext cx="4126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144081" y="108342"/>
            <a:ext cx="7316752" cy="4796268"/>
            <a:chOff x="2144081" y="108342"/>
            <a:chExt cx="7316752" cy="479626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48473" y="1570345"/>
              <a:ext cx="812360" cy="811327"/>
              <a:chOff x="5094305" y="1684146"/>
              <a:chExt cx="442004" cy="44144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310436" y="1738647"/>
                <a:ext cx="146461" cy="12679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4" extrusionOk="0">
                    <a:moveTo>
                      <a:pt x="597" y="1"/>
                    </a:moveTo>
                    <a:cubicBezTo>
                      <a:pt x="312" y="1"/>
                      <a:pt x="89" y="54"/>
                      <a:pt x="89" y="54"/>
                    </a:cubicBezTo>
                    <a:lnTo>
                      <a:pt x="0" y="819"/>
                    </a:lnTo>
                    <a:lnTo>
                      <a:pt x="932" y="1353"/>
                    </a:lnTo>
                    <a:lnTo>
                      <a:pt x="1563" y="892"/>
                    </a:lnTo>
                    <a:cubicBezTo>
                      <a:pt x="1563" y="892"/>
                      <a:pt x="1517" y="515"/>
                      <a:pt x="1051" y="54"/>
                    </a:cubicBezTo>
                    <a:cubicBezTo>
                      <a:pt x="898" y="14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05286" y="1733309"/>
                <a:ext cx="156762" cy="13700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463" extrusionOk="0">
                    <a:moveTo>
                      <a:pt x="650" y="111"/>
                    </a:moveTo>
                    <a:cubicBezTo>
                      <a:pt x="788" y="111"/>
                      <a:pt x="934" y="123"/>
                      <a:pt x="1080" y="158"/>
                    </a:cubicBezTo>
                    <a:lnTo>
                      <a:pt x="1080" y="158"/>
                    </a:lnTo>
                    <a:cubicBezTo>
                      <a:pt x="1299" y="379"/>
                      <a:pt x="1421" y="579"/>
                      <a:pt x="1489" y="724"/>
                    </a:cubicBezTo>
                    <a:cubicBezTo>
                      <a:pt x="1521" y="798"/>
                      <a:pt x="1540" y="857"/>
                      <a:pt x="1554" y="894"/>
                    </a:cubicBezTo>
                    <a:cubicBezTo>
                      <a:pt x="1556" y="906"/>
                      <a:pt x="1558" y="915"/>
                      <a:pt x="1560" y="923"/>
                    </a:cubicBezTo>
                    <a:lnTo>
                      <a:pt x="1560" y="923"/>
                    </a:lnTo>
                    <a:lnTo>
                      <a:pt x="987" y="1346"/>
                    </a:lnTo>
                    <a:lnTo>
                      <a:pt x="111" y="849"/>
                    </a:lnTo>
                    <a:lnTo>
                      <a:pt x="194" y="155"/>
                    </a:lnTo>
                    <a:lnTo>
                      <a:pt x="194" y="155"/>
                    </a:lnTo>
                    <a:cubicBezTo>
                      <a:pt x="269" y="141"/>
                      <a:pt x="444" y="111"/>
                      <a:pt x="650" y="111"/>
                    </a:cubicBezTo>
                    <a:close/>
                    <a:moveTo>
                      <a:pt x="650" y="0"/>
                    </a:moveTo>
                    <a:cubicBezTo>
                      <a:pt x="360" y="0"/>
                      <a:pt x="134" y="56"/>
                      <a:pt x="130" y="56"/>
                    </a:cubicBezTo>
                    <a:cubicBezTo>
                      <a:pt x="106" y="60"/>
                      <a:pt x="93" y="79"/>
                      <a:pt x="89" y="102"/>
                    </a:cubicBezTo>
                    <a:lnTo>
                      <a:pt x="0" y="871"/>
                    </a:lnTo>
                    <a:cubicBezTo>
                      <a:pt x="0" y="889"/>
                      <a:pt x="10" y="913"/>
                      <a:pt x="28" y="922"/>
                    </a:cubicBezTo>
                    <a:lnTo>
                      <a:pt x="963" y="1457"/>
                    </a:lnTo>
                    <a:cubicBezTo>
                      <a:pt x="972" y="1461"/>
                      <a:pt x="981" y="1463"/>
                      <a:pt x="990" y="1463"/>
                    </a:cubicBezTo>
                    <a:cubicBezTo>
                      <a:pt x="1001" y="1463"/>
                      <a:pt x="1011" y="1459"/>
                      <a:pt x="1019" y="1451"/>
                    </a:cubicBezTo>
                    <a:lnTo>
                      <a:pt x="1650" y="991"/>
                    </a:lnTo>
                    <a:cubicBezTo>
                      <a:pt x="1669" y="977"/>
                      <a:pt x="1673" y="959"/>
                      <a:pt x="1673" y="940"/>
                    </a:cubicBezTo>
                    <a:cubicBezTo>
                      <a:pt x="1673" y="936"/>
                      <a:pt x="1659" y="834"/>
                      <a:pt x="1586" y="677"/>
                    </a:cubicBezTo>
                    <a:cubicBezTo>
                      <a:pt x="1512" y="521"/>
                      <a:pt x="1383" y="309"/>
                      <a:pt x="1148" y="69"/>
                    </a:cubicBezTo>
                    <a:cubicBezTo>
                      <a:pt x="1139" y="64"/>
                      <a:pt x="1129" y="60"/>
                      <a:pt x="1120" y="56"/>
                    </a:cubicBezTo>
                    <a:cubicBezTo>
                      <a:pt x="963" y="14"/>
                      <a:pt x="797" y="0"/>
                      <a:pt x="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126612" y="1825642"/>
                <a:ext cx="11059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38" extrusionOk="0">
                    <a:moveTo>
                      <a:pt x="470" y="1"/>
                    </a:moveTo>
                    <a:cubicBezTo>
                      <a:pt x="111" y="410"/>
                      <a:pt x="10" y="862"/>
                      <a:pt x="0" y="871"/>
                    </a:cubicBezTo>
                    <a:cubicBezTo>
                      <a:pt x="70" y="1245"/>
                      <a:pt x="470" y="1737"/>
                      <a:pt x="470" y="1737"/>
                    </a:cubicBezTo>
                    <a:lnTo>
                      <a:pt x="1180" y="1405"/>
                    </a:lnTo>
                    <a:lnTo>
                      <a:pt x="1180" y="34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121462" y="1820585"/>
                <a:ext cx="120896" cy="17296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847" extrusionOk="0">
                    <a:moveTo>
                      <a:pt x="540" y="122"/>
                    </a:moveTo>
                    <a:lnTo>
                      <a:pt x="1180" y="432"/>
                    </a:lnTo>
                    <a:lnTo>
                      <a:pt x="1180" y="1427"/>
                    </a:lnTo>
                    <a:lnTo>
                      <a:pt x="543" y="1727"/>
                    </a:lnTo>
                    <a:lnTo>
                      <a:pt x="543" y="1727"/>
                    </a:lnTo>
                    <a:cubicBezTo>
                      <a:pt x="505" y="1678"/>
                      <a:pt x="430" y="1577"/>
                      <a:pt x="355" y="1455"/>
                    </a:cubicBezTo>
                    <a:cubicBezTo>
                      <a:pt x="300" y="1372"/>
                      <a:pt x="249" y="1280"/>
                      <a:pt x="204" y="1188"/>
                    </a:cubicBezTo>
                    <a:cubicBezTo>
                      <a:pt x="160" y="1097"/>
                      <a:pt x="129" y="1011"/>
                      <a:pt x="110" y="933"/>
                    </a:cubicBezTo>
                    <a:lnTo>
                      <a:pt x="110" y="933"/>
                    </a:lnTo>
                    <a:cubicBezTo>
                      <a:pt x="112" y="930"/>
                      <a:pt x="113" y="926"/>
                      <a:pt x="116" y="921"/>
                    </a:cubicBezTo>
                    <a:cubicBezTo>
                      <a:pt x="121" y="898"/>
                      <a:pt x="134" y="857"/>
                      <a:pt x="153" y="806"/>
                    </a:cubicBezTo>
                    <a:cubicBezTo>
                      <a:pt x="210" y="646"/>
                      <a:pt x="323" y="376"/>
                      <a:pt x="540" y="122"/>
                    </a:cubicBezTo>
                    <a:close/>
                    <a:moveTo>
                      <a:pt x="522" y="0"/>
                    </a:moveTo>
                    <a:cubicBezTo>
                      <a:pt x="509" y="0"/>
                      <a:pt x="496" y="6"/>
                      <a:pt x="485" y="17"/>
                    </a:cubicBezTo>
                    <a:cubicBezTo>
                      <a:pt x="300" y="230"/>
                      <a:pt x="185" y="451"/>
                      <a:pt x="111" y="617"/>
                    </a:cubicBezTo>
                    <a:cubicBezTo>
                      <a:pt x="74" y="704"/>
                      <a:pt x="47" y="774"/>
                      <a:pt x="28" y="823"/>
                    </a:cubicBezTo>
                    <a:cubicBezTo>
                      <a:pt x="23" y="851"/>
                      <a:pt x="15" y="870"/>
                      <a:pt x="10" y="884"/>
                    </a:cubicBezTo>
                    <a:cubicBezTo>
                      <a:pt x="10" y="890"/>
                      <a:pt x="10" y="894"/>
                      <a:pt x="9" y="898"/>
                    </a:cubicBezTo>
                    <a:lnTo>
                      <a:pt x="9" y="898"/>
                    </a:lnTo>
                    <a:cubicBezTo>
                      <a:pt x="7" y="898"/>
                      <a:pt x="6" y="899"/>
                      <a:pt x="6" y="902"/>
                    </a:cubicBezTo>
                    <a:lnTo>
                      <a:pt x="7" y="902"/>
                    </a:lnTo>
                    <a:lnTo>
                      <a:pt x="7" y="902"/>
                    </a:lnTo>
                    <a:cubicBezTo>
                      <a:pt x="2" y="912"/>
                      <a:pt x="0" y="923"/>
                      <a:pt x="0" y="934"/>
                    </a:cubicBezTo>
                    <a:cubicBezTo>
                      <a:pt x="23" y="1036"/>
                      <a:pt x="61" y="1142"/>
                      <a:pt x="111" y="1244"/>
                    </a:cubicBezTo>
                    <a:cubicBezTo>
                      <a:pt x="185" y="1395"/>
                      <a:pt x="277" y="1538"/>
                      <a:pt x="351" y="1648"/>
                    </a:cubicBezTo>
                    <a:cubicBezTo>
                      <a:pt x="425" y="1755"/>
                      <a:pt x="485" y="1829"/>
                      <a:pt x="485" y="1829"/>
                    </a:cubicBezTo>
                    <a:cubicBezTo>
                      <a:pt x="493" y="1840"/>
                      <a:pt x="509" y="1847"/>
                      <a:pt x="525" y="1847"/>
                    </a:cubicBezTo>
                    <a:cubicBezTo>
                      <a:pt x="533" y="1847"/>
                      <a:pt x="541" y="1845"/>
                      <a:pt x="549" y="1842"/>
                    </a:cubicBezTo>
                    <a:lnTo>
                      <a:pt x="1259" y="1510"/>
                    </a:lnTo>
                    <a:cubicBezTo>
                      <a:pt x="1277" y="1501"/>
                      <a:pt x="1291" y="1483"/>
                      <a:pt x="1291" y="1459"/>
                    </a:cubicBezTo>
                    <a:lnTo>
                      <a:pt x="1291" y="400"/>
                    </a:lnTo>
                    <a:cubicBezTo>
                      <a:pt x="1291" y="377"/>
                      <a:pt x="1277" y="359"/>
                      <a:pt x="1259" y="349"/>
                    </a:cubicBezTo>
                    <a:lnTo>
                      <a:pt x="549" y="8"/>
                    </a:lnTo>
                    <a:cubicBezTo>
                      <a:pt x="540" y="3"/>
                      <a:pt x="531" y="0"/>
                      <a:pt x="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10436" y="1948222"/>
                <a:ext cx="146461" cy="126702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3" extrusionOk="0">
                    <a:moveTo>
                      <a:pt x="959" y="0"/>
                    </a:moveTo>
                    <a:cubicBezTo>
                      <a:pt x="577" y="268"/>
                      <a:pt x="0" y="534"/>
                      <a:pt x="0" y="534"/>
                    </a:cubicBezTo>
                    <a:lnTo>
                      <a:pt x="102" y="1327"/>
                    </a:lnTo>
                    <a:cubicBezTo>
                      <a:pt x="102" y="1327"/>
                      <a:pt x="253" y="1353"/>
                      <a:pt x="466" y="1353"/>
                    </a:cubicBezTo>
                    <a:cubicBezTo>
                      <a:pt x="646" y="1353"/>
                      <a:pt x="869" y="1335"/>
                      <a:pt x="1084" y="1267"/>
                    </a:cubicBezTo>
                    <a:cubicBezTo>
                      <a:pt x="1429" y="880"/>
                      <a:pt x="1563" y="461"/>
                      <a:pt x="1563" y="461"/>
                    </a:cubicBezTo>
                    <a:cubicBezTo>
                      <a:pt x="1563" y="461"/>
                      <a:pt x="1355" y="313"/>
                      <a:pt x="9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05286" y="1943353"/>
                <a:ext cx="157136" cy="13653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458" extrusionOk="0">
                    <a:moveTo>
                      <a:pt x="1008" y="122"/>
                    </a:moveTo>
                    <a:lnTo>
                      <a:pt x="1008" y="122"/>
                    </a:lnTo>
                    <a:cubicBezTo>
                      <a:pt x="1301" y="347"/>
                      <a:pt x="1485" y="485"/>
                      <a:pt x="1555" y="536"/>
                    </a:cubicBezTo>
                    <a:lnTo>
                      <a:pt x="1555" y="536"/>
                    </a:lnTo>
                    <a:cubicBezTo>
                      <a:pt x="1515" y="642"/>
                      <a:pt x="1377" y="963"/>
                      <a:pt x="1114" y="1268"/>
                    </a:cubicBezTo>
                    <a:lnTo>
                      <a:pt x="1114" y="1268"/>
                    </a:lnTo>
                    <a:cubicBezTo>
                      <a:pt x="905" y="1333"/>
                      <a:pt x="688" y="1352"/>
                      <a:pt x="512" y="1352"/>
                    </a:cubicBezTo>
                    <a:cubicBezTo>
                      <a:pt x="410" y="1352"/>
                      <a:pt x="323" y="1343"/>
                      <a:pt x="263" y="1337"/>
                    </a:cubicBezTo>
                    <a:cubicBezTo>
                      <a:pt x="240" y="1337"/>
                      <a:pt x="221" y="1335"/>
                      <a:pt x="207" y="1332"/>
                    </a:cubicBezTo>
                    <a:lnTo>
                      <a:pt x="207" y="1332"/>
                    </a:lnTo>
                    <a:lnTo>
                      <a:pt x="116" y="619"/>
                    </a:lnTo>
                    <a:lnTo>
                      <a:pt x="116" y="619"/>
                    </a:lnTo>
                    <a:cubicBezTo>
                      <a:pt x="170" y="592"/>
                      <a:pt x="280" y="538"/>
                      <a:pt x="415" y="467"/>
                    </a:cubicBezTo>
                    <a:cubicBezTo>
                      <a:pt x="597" y="371"/>
                      <a:pt x="821" y="247"/>
                      <a:pt x="1008" y="122"/>
                    </a:cubicBezTo>
                    <a:close/>
                    <a:moveTo>
                      <a:pt x="1015" y="0"/>
                    </a:moveTo>
                    <a:cubicBezTo>
                      <a:pt x="1003" y="0"/>
                      <a:pt x="992" y="3"/>
                      <a:pt x="982" y="10"/>
                    </a:cubicBezTo>
                    <a:cubicBezTo>
                      <a:pt x="793" y="139"/>
                      <a:pt x="553" y="273"/>
                      <a:pt x="365" y="369"/>
                    </a:cubicBezTo>
                    <a:cubicBezTo>
                      <a:pt x="268" y="420"/>
                      <a:pt x="185" y="462"/>
                      <a:pt x="125" y="494"/>
                    </a:cubicBezTo>
                    <a:cubicBezTo>
                      <a:pt x="97" y="508"/>
                      <a:pt x="74" y="518"/>
                      <a:pt x="55" y="527"/>
                    </a:cubicBezTo>
                    <a:cubicBezTo>
                      <a:pt x="51" y="531"/>
                      <a:pt x="42" y="531"/>
                      <a:pt x="38" y="535"/>
                    </a:cubicBezTo>
                    <a:cubicBezTo>
                      <a:pt x="33" y="535"/>
                      <a:pt x="33" y="541"/>
                      <a:pt x="33" y="541"/>
                    </a:cubicBezTo>
                    <a:cubicBezTo>
                      <a:pt x="10" y="550"/>
                      <a:pt x="0" y="573"/>
                      <a:pt x="0" y="596"/>
                    </a:cubicBezTo>
                    <a:lnTo>
                      <a:pt x="106" y="1388"/>
                    </a:lnTo>
                    <a:cubicBezTo>
                      <a:pt x="106" y="1411"/>
                      <a:pt x="125" y="1430"/>
                      <a:pt x="148" y="1434"/>
                    </a:cubicBezTo>
                    <a:cubicBezTo>
                      <a:pt x="153" y="1434"/>
                      <a:pt x="300" y="1458"/>
                      <a:pt x="512" y="1458"/>
                    </a:cubicBezTo>
                    <a:cubicBezTo>
                      <a:pt x="697" y="1458"/>
                      <a:pt x="931" y="1439"/>
                      <a:pt x="1157" y="1370"/>
                    </a:cubicBezTo>
                    <a:cubicBezTo>
                      <a:pt x="1167" y="1365"/>
                      <a:pt x="1176" y="1360"/>
                      <a:pt x="1180" y="1352"/>
                    </a:cubicBezTo>
                    <a:cubicBezTo>
                      <a:pt x="1531" y="956"/>
                      <a:pt x="1669" y="535"/>
                      <a:pt x="1669" y="531"/>
                    </a:cubicBezTo>
                    <a:cubicBezTo>
                      <a:pt x="1678" y="508"/>
                      <a:pt x="1669" y="486"/>
                      <a:pt x="1650" y="471"/>
                    </a:cubicBezTo>
                    <a:cubicBezTo>
                      <a:pt x="1650" y="471"/>
                      <a:pt x="1646" y="467"/>
                      <a:pt x="1641" y="462"/>
                    </a:cubicBezTo>
                    <a:cubicBezTo>
                      <a:pt x="1595" y="430"/>
                      <a:pt x="1397" y="282"/>
                      <a:pt x="1046" y="10"/>
                    </a:cubicBezTo>
                    <a:cubicBezTo>
                      <a:pt x="1037" y="3"/>
                      <a:pt x="1026" y="0"/>
                      <a:pt x="1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166086" y="2052592"/>
                <a:ext cx="86149" cy="604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03" extrusionOk="0">
                    <a:moveTo>
                      <a:pt x="392" y="0"/>
                    </a:moveTo>
                    <a:lnTo>
                      <a:pt x="1" y="212"/>
                    </a:lnTo>
                    <a:lnTo>
                      <a:pt x="1143" y="802"/>
                    </a:lnTo>
                    <a:cubicBezTo>
                      <a:pt x="1143" y="802"/>
                      <a:pt x="1037" y="396"/>
                      <a:pt x="1047" y="396"/>
                    </a:cubicBezTo>
                    <a:cubicBezTo>
                      <a:pt x="677" y="277"/>
                      <a:pt x="392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165001" y="1690623"/>
                <a:ext cx="95801" cy="7519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60" extrusionOk="0">
                    <a:moveTo>
                      <a:pt x="1222" y="1"/>
                    </a:moveTo>
                    <a:lnTo>
                      <a:pt x="0" y="762"/>
                    </a:lnTo>
                    <a:lnTo>
                      <a:pt x="415" y="960"/>
                    </a:lnTo>
                    <a:cubicBezTo>
                      <a:pt x="415" y="960"/>
                      <a:pt x="729" y="720"/>
                      <a:pt x="1097" y="577"/>
                    </a:cubicBezTo>
                    <a:cubicBezTo>
                      <a:pt x="1106" y="554"/>
                      <a:pt x="1222" y="1"/>
                      <a:pt x="1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06530" y="1859036"/>
                <a:ext cx="255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82" extrusionOk="0">
                    <a:moveTo>
                      <a:pt x="282" y="1"/>
                    </a:moveTo>
                    <a:lnTo>
                      <a:pt x="0" y="268"/>
                    </a:lnTo>
                    <a:cubicBezTo>
                      <a:pt x="0" y="268"/>
                      <a:pt x="51" y="678"/>
                      <a:pt x="0" y="1019"/>
                    </a:cubicBezTo>
                    <a:cubicBezTo>
                      <a:pt x="1" y="1019"/>
                      <a:pt x="1" y="1019"/>
                      <a:pt x="2" y="1019"/>
                    </a:cubicBezTo>
                    <a:cubicBezTo>
                      <a:pt x="30" y="1019"/>
                      <a:pt x="328" y="1281"/>
                      <a:pt x="328" y="1281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231494" y="1952343"/>
                <a:ext cx="84749" cy="5122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47" extrusionOk="0">
                    <a:moveTo>
                      <a:pt x="61" y="0"/>
                    </a:moveTo>
                    <a:cubicBezTo>
                      <a:pt x="42" y="0"/>
                      <a:pt x="24" y="10"/>
                      <a:pt x="14" y="25"/>
                    </a:cubicBezTo>
                    <a:cubicBezTo>
                      <a:pt x="1" y="52"/>
                      <a:pt x="10" y="85"/>
                      <a:pt x="33" y="99"/>
                    </a:cubicBezTo>
                    <a:lnTo>
                      <a:pt x="816" y="537"/>
                    </a:lnTo>
                    <a:cubicBezTo>
                      <a:pt x="825" y="543"/>
                      <a:pt x="836" y="546"/>
                      <a:pt x="846" y="546"/>
                    </a:cubicBezTo>
                    <a:cubicBezTo>
                      <a:pt x="864" y="546"/>
                      <a:pt x="881" y="536"/>
                      <a:pt x="890" y="518"/>
                    </a:cubicBezTo>
                    <a:cubicBezTo>
                      <a:pt x="904" y="490"/>
                      <a:pt x="894" y="458"/>
                      <a:pt x="871" y="445"/>
                    </a:cubicBezTo>
                    <a:lnTo>
                      <a:pt x="88" y="7"/>
                    </a:lnTo>
                    <a:cubicBezTo>
                      <a:pt x="79" y="2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65007" y="1983339"/>
                <a:ext cx="28562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30" extrusionOk="0">
                    <a:moveTo>
                      <a:pt x="63" y="1"/>
                    </a:moveTo>
                    <a:cubicBezTo>
                      <a:pt x="57" y="1"/>
                      <a:pt x="52" y="1"/>
                      <a:pt x="47" y="3"/>
                    </a:cubicBezTo>
                    <a:cubicBezTo>
                      <a:pt x="20" y="12"/>
                      <a:pt x="1" y="40"/>
                      <a:pt x="11" y="67"/>
                    </a:cubicBezTo>
                    <a:lnTo>
                      <a:pt x="194" y="791"/>
                    </a:lnTo>
                    <a:cubicBezTo>
                      <a:pt x="198" y="813"/>
                      <a:pt x="217" y="830"/>
                      <a:pt x="242" y="830"/>
                    </a:cubicBezTo>
                    <a:cubicBezTo>
                      <a:pt x="247" y="830"/>
                      <a:pt x="253" y="829"/>
                      <a:pt x="260" y="827"/>
                    </a:cubicBezTo>
                    <a:cubicBezTo>
                      <a:pt x="287" y="823"/>
                      <a:pt x="305" y="791"/>
                      <a:pt x="296" y="763"/>
                    </a:cubicBezTo>
                    <a:lnTo>
                      <a:pt x="111" y="44"/>
                    </a:lnTo>
                    <a:cubicBezTo>
                      <a:pt x="108" y="18"/>
                      <a:pt x="86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43668" y="2067525"/>
                <a:ext cx="81939" cy="3071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328" extrusionOk="0">
                    <a:moveTo>
                      <a:pt x="817" y="0"/>
                    </a:moveTo>
                    <a:cubicBezTo>
                      <a:pt x="812" y="0"/>
                      <a:pt x="807" y="1"/>
                      <a:pt x="802" y="2"/>
                    </a:cubicBezTo>
                    <a:lnTo>
                      <a:pt x="45" y="223"/>
                    </a:lnTo>
                    <a:cubicBezTo>
                      <a:pt x="13" y="232"/>
                      <a:pt x="0" y="260"/>
                      <a:pt x="9" y="288"/>
                    </a:cubicBezTo>
                    <a:cubicBezTo>
                      <a:pt x="12" y="314"/>
                      <a:pt x="34" y="328"/>
                      <a:pt x="56" y="328"/>
                    </a:cubicBezTo>
                    <a:cubicBezTo>
                      <a:pt x="62" y="328"/>
                      <a:pt x="68" y="327"/>
                      <a:pt x="73" y="325"/>
                    </a:cubicBezTo>
                    <a:lnTo>
                      <a:pt x="834" y="104"/>
                    </a:lnTo>
                    <a:cubicBezTo>
                      <a:pt x="862" y="100"/>
                      <a:pt x="875" y="66"/>
                      <a:pt x="870" y="39"/>
                    </a:cubicBezTo>
                    <a:cubicBezTo>
                      <a:pt x="863" y="16"/>
                      <a:pt x="840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451183" y="1937453"/>
                <a:ext cx="64428" cy="591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32" extrusionOk="0">
                    <a:moveTo>
                      <a:pt x="625" y="1"/>
                    </a:moveTo>
                    <a:cubicBezTo>
                      <a:pt x="610" y="1"/>
                      <a:pt x="595" y="6"/>
                      <a:pt x="585" y="18"/>
                    </a:cubicBezTo>
                    <a:cubicBezTo>
                      <a:pt x="447" y="194"/>
                      <a:pt x="304" y="322"/>
                      <a:pt x="203" y="405"/>
                    </a:cubicBezTo>
                    <a:cubicBezTo>
                      <a:pt x="152" y="447"/>
                      <a:pt x="107" y="479"/>
                      <a:pt x="79" y="502"/>
                    </a:cubicBezTo>
                    <a:cubicBezTo>
                      <a:pt x="65" y="511"/>
                      <a:pt x="51" y="521"/>
                      <a:pt x="46" y="525"/>
                    </a:cubicBezTo>
                    <a:cubicBezTo>
                      <a:pt x="41" y="525"/>
                      <a:pt x="37" y="530"/>
                      <a:pt x="37" y="530"/>
                    </a:cubicBezTo>
                    <a:lnTo>
                      <a:pt x="32" y="530"/>
                    </a:lnTo>
                    <a:cubicBezTo>
                      <a:pt x="9" y="549"/>
                      <a:pt x="0" y="581"/>
                      <a:pt x="14" y="604"/>
                    </a:cubicBezTo>
                    <a:cubicBezTo>
                      <a:pt x="26" y="622"/>
                      <a:pt x="43" y="632"/>
                      <a:pt x="60" y="632"/>
                    </a:cubicBezTo>
                    <a:cubicBezTo>
                      <a:pt x="70" y="632"/>
                      <a:pt x="79" y="628"/>
                      <a:pt x="88" y="622"/>
                    </a:cubicBezTo>
                    <a:cubicBezTo>
                      <a:pt x="92" y="622"/>
                      <a:pt x="377" y="447"/>
                      <a:pt x="668" y="87"/>
                    </a:cubicBezTo>
                    <a:cubicBezTo>
                      <a:pt x="687" y="64"/>
                      <a:pt x="687" y="32"/>
                      <a:pt x="664" y="13"/>
                    </a:cubicBezTo>
                    <a:cubicBezTo>
                      <a:pt x="653" y="5"/>
                      <a:pt x="639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06234" y="2061532"/>
                <a:ext cx="25565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0" extrusionOk="0">
                    <a:moveTo>
                      <a:pt x="60" y="0"/>
                    </a:moveTo>
                    <a:cubicBezTo>
                      <a:pt x="51" y="0"/>
                      <a:pt x="42" y="2"/>
                      <a:pt x="34" y="7"/>
                    </a:cubicBezTo>
                    <a:cubicBezTo>
                      <a:pt x="10" y="25"/>
                      <a:pt x="0" y="57"/>
                      <a:pt x="15" y="85"/>
                    </a:cubicBezTo>
                    <a:lnTo>
                      <a:pt x="162" y="334"/>
                    </a:lnTo>
                    <a:cubicBezTo>
                      <a:pt x="174" y="351"/>
                      <a:pt x="191" y="360"/>
                      <a:pt x="208" y="360"/>
                    </a:cubicBezTo>
                    <a:cubicBezTo>
                      <a:pt x="218" y="360"/>
                      <a:pt x="227" y="357"/>
                      <a:pt x="236" y="352"/>
                    </a:cubicBezTo>
                    <a:cubicBezTo>
                      <a:pt x="264" y="338"/>
                      <a:pt x="272" y="306"/>
                      <a:pt x="259" y="279"/>
                    </a:cubicBezTo>
                    <a:lnTo>
                      <a:pt x="107" y="30"/>
                    </a:lnTo>
                    <a:cubicBezTo>
                      <a:pt x="97" y="11"/>
                      <a:pt x="7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92843" y="1860197"/>
                <a:ext cx="12642" cy="932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6" extrusionOk="0">
                    <a:moveTo>
                      <a:pt x="52" y="0"/>
                    </a:moveTo>
                    <a:cubicBezTo>
                      <a:pt x="24" y="0"/>
                      <a:pt x="1" y="28"/>
                      <a:pt x="1" y="55"/>
                    </a:cubicBezTo>
                    <a:lnTo>
                      <a:pt x="24" y="945"/>
                    </a:lnTo>
                    <a:cubicBezTo>
                      <a:pt x="24" y="972"/>
                      <a:pt x="52" y="995"/>
                      <a:pt x="79" y="995"/>
                    </a:cubicBezTo>
                    <a:cubicBezTo>
                      <a:pt x="107" y="995"/>
                      <a:pt x="135" y="972"/>
                      <a:pt x="130" y="940"/>
                    </a:cubicBezTo>
                    <a:lnTo>
                      <a:pt x="107" y="55"/>
                    </a:lnTo>
                    <a:cubicBezTo>
                      <a:pt x="107" y="23"/>
                      <a:pt x="84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231494" y="1810284"/>
                <a:ext cx="84749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63" extrusionOk="0">
                    <a:moveTo>
                      <a:pt x="846" y="0"/>
                    </a:moveTo>
                    <a:cubicBezTo>
                      <a:pt x="836" y="0"/>
                      <a:pt x="826" y="3"/>
                      <a:pt x="816" y="8"/>
                    </a:cubicBezTo>
                    <a:lnTo>
                      <a:pt x="33" y="463"/>
                    </a:lnTo>
                    <a:cubicBezTo>
                      <a:pt x="10" y="478"/>
                      <a:pt x="1" y="510"/>
                      <a:pt x="14" y="537"/>
                    </a:cubicBezTo>
                    <a:cubicBezTo>
                      <a:pt x="24" y="553"/>
                      <a:pt x="42" y="562"/>
                      <a:pt x="61" y="562"/>
                    </a:cubicBezTo>
                    <a:cubicBezTo>
                      <a:pt x="70" y="562"/>
                      <a:pt x="79" y="561"/>
                      <a:pt x="88" y="556"/>
                    </a:cubicBezTo>
                    <a:lnTo>
                      <a:pt x="871" y="100"/>
                    </a:lnTo>
                    <a:cubicBezTo>
                      <a:pt x="894" y="86"/>
                      <a:pt x="904" y="54"/>
                      <a:pt x="890" y="27"/>
                    </a:cubicBezTo>
                    <a:cubicBezTo>
                      <a:pt x="881" y="9"/>
                      <a:pt x="864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165007" y="1752038"/>
                <a:ext cx="29498" cy="7894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3" extrusionOk="0">
                    <a:moveTo>
                      <a:pt x="252" y="1"/>
                    </a:moveTo>
                    <a:cubicBezTo>
                      <a:pt x="227" y="1"/>
                      <a:pt x="207" y="17"/>
                      <a:pt x="199" y="40"/>
                    </a:cubicBezTo>
                    <a:lnTo>
                      <a:pt x="11" y="772"/>
                    </a:lnTo>
                    <a:cubicBezTo>
                      <a:pt x="1" y="804"/>
                      <a:pt x="20" y="832"/>
                      <a:pt x="47" y="842"/>
                    </a:cubicBezTo>
                    <a:cubicBezTo>
                      <a:pt x="50" y="843"/>
                      <a:pt x="53" y="843"/>
                      <a:pt x="55" y="843"/>
                    </a:cubicBezTo>
                    <a:cubicBezTo>
                      <a:pt x="81" y="843"/>
                      <a:pt x="107" y="825"/>
                      <a:pt x="111" y="800"/>
                    </a:cubicBezTo>
                    <a:lnTo>
                      <a:pt x="305" y="68"/>
                    </a:lnTo>
                    <a:cubicBezTo>
                      <a:pt x="315" y="40"/>
                      <a:pt x="296" y="7"/>
                      <a:pt x="268" y="3"/>
                    </a:cubicBezTo>
                    <a:cubicBezTo>
                      <a:pt x="263" y="1"/>
                      <a:pt x="258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94305" y="1899808"/>
                <a:ext cx="37552" cy="1264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" extrusionOk="0">
                    <a:moveTo>
                      <a:pt x="60" y="1"/>
                    </a:moveTo>
                    <a:cubicBezTo>
                      <a:pt x="32" y="1"/>
                      <a:pt x="5" y="19"/>
                      <a:pt x="5" y="52"/>
                    </a:cubicBezTo>
                    <a:cubicBezTo>
                      <a:pt x="0" y="79"/>
                      <a:pt x="24" y="107"/>
                      <a:pt x="51" y="111"/>
                    </a:cubicBezTo>
                    <a:lnTo>
                      <a:pt x="341" y="134"/>
                    </a:lnTo>
                    <a:cubicBezTo>
                      <a:pt x="369" y="134"/>
                      <a:pt x="396" y="111"/>
                      <a:pt x="401" y="84"/>
                    </a:cubicBezTo>
                    <a:cubicBezTo>
                      <a:pt x="401" y="52"/>
                      <a:pt x="379" y="28"/>
                      <a:pt x="351" y="24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247039" y="1716172"/>
                <a:ext cx="77351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48" extrusionOk="0">
                    <a:moveTo>
                      <a:pt x="62" y="0"/>
                    </a:moveTo>
                    <a:cubicBezTo>
                      <a:pt x="40" y="0"/>
                      <a:pt x="17" y="14"/>
                      <a:pt x="9" y="36"/>
                    </a:cubicBezTo>
                    <a:cubicBezTo>
                      <a:pt x="1" y="64"/>
                      <a:pt x="14" y="96"/>
                      <a:pt x="47" y="105"/>
                    </a:cubicBezTo>
                    <a:lnTo>
                      <a:pt x="747" y="345"/>
                    </a:lnTo>
                    <a:cubicBezTo>
                      <a:pt x="753" y="347"/>
                      <a:pt x="758" y="347"/>
                      <a:pt x="764" y="347"/>
                    </a:cubicBezTo>
                    <a:cubicBezTo>
                      <a:pt x="787" y="347"/>
                      <a:pt x="809" y="334"/>
                      <a:pt x="816" y="307"/>
                    </a:cubicBezTo>
                    <a:cubicBezTo>
                      <a:pt x="826" y="280"/>
                      <a:pt x="811" y="252"/>
                      <a:pt x="784" y="243"/>
                    </a:cubicBezTo>
                    <a:lnTo>
                      <a:pt x="79" y="3"/>
                    </a:lnTo>
                    <a:cubicBezTo>
                      <a:pt x="74" y="1"/>
                      <a:pt x="68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403238" y="1713269"/>
                <a:ext cx="25940" cy="3539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8" extrusionOk="0">
                    <a:moveTo>
                      <a:pt x="219" y="0"/>
                    </a:moveTo>
                    <a:cubicBezTo>
                      <a:pt x="199" y="0"/>
                      <a:pt x="181" y="10"/>
                      <a:pt x="171" y="30"/>
                    </a:cubicBezTo>
                    <a:lnTo>
                      <a:pt x="15" y="297"/>
                    </a:lnTo>
                    <a:cubicBezTo>
                      <a:pt x="0" y="325"/>
                      <a:pt x="10" y="357"/>
                      <a:pt x="38" y="371"/>
                    </a:cubicBezTo>
                    <a:cubicBezTo>
                      <a:pt x="45" y="376"/>
                      <a:pt x="53" y="378"/>
                      <a:pt x="62" y="378"/>
                    </a:cubicBezTo>
                    <a:cubicBezTo>
                      <a:pt x="80" y="378"/>
                      <a:pt x="99" y="368"/>
                      <a:pt x="111" y="353"/>
                    </a:cubicBezTo>
                    <a:lnTo>
                      <a:pt x="264" y="81"/>
                    </a:lnTo>
                    <a:cubicBezTo>
                      <a:pt x="277" y="57"/>
                      <a:pt x="268" y="21"/>
                      <a:pt x="245" y="6"/>
                    </a:cubicBezTo>
                    <a:cubicBezTo>
                      <a:pt x="236" y="2"/>
                      <a:pt x="227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51183" y="1816840"/>
                <a:ext cx="64428" cy="6049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46" extrusionOk="0">
                    <a:moveTo>
                      <a:pt x="61" y="0"/>
                    </a:moveTo>
                    <a:cubicBezTo>
                      <a:pt x="45" y="0"/>
                      <a:pt x="29" y="9"/>
                      <a:pt x="18" y="25"/>
                    </a:cubicBezTo>
                    <a:cubicBezTo>
                      <a:pt x="0" y="48"/>
                      <a:pt x="5" y="80"/>
                      <a:pt x="28" y="99"/>
                    </a:cubicBezTo>
                    <a:cubicBezTo>
                      <a:pt x="41" y="108"/>
                      <a:pt x="124" y="172"/>
                      <a:pt x="235" y="270"/>
                    </a:cubicBezTo>
                    <a:cubicBezTo>
                      <a:pt x="345" y="366"/>
                      <a:pt x="479" y="491"/>
                      <a:pt x="585" y="625"/>
                    </a:cubicBezTo>
                    <a:cubicBezTo>
                      <a:pt x="596" y="638"/>
                      <a:pt x="612" y="645"/>
                      <a:pt x="628" y="645"/>
                    </a:cubicBezTo>
                    <a:cubicBezTo>
                      <a:pt x="640" y="645"/>
                      <a:pt x="652" y="641"/>
                      <a:pt x="664" y="633"/>
                    </a:cubicBezTo>
                    <a:cubicBezTo>
                      <a:pt x="687" y="615"/>
                      <a:pt x="687" y="578"/>
                      <a:pt x="668" y="555"/>
                    </a:cubicBezTo>
                    <a:cubicBezTo>
                      <a:pt x="553" y="412"/>
                      <a:pt x="411" y="278"/>
                      <a:pt x="295" y="178"/>
                    </a:cubicBezTo>
                    <a:cubicBezTo>
                      <a:pt x="180" y="76"/>
                      <a:pt x="92" y="12"/>
                      <a:pt x="92" y="12"/>
                    </a:cubicBezTo>
                    <a:cubicBezTo>
                      <a:pt x="83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094680" y="1684146"/>
                <a:ext cx="441630" cy="441443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4714" extrusionOk="0">
                    <a:moveTo>
                      <a:pt x="2355" y="111"/>
                    </a:moveTo>
                    <a:cubicBezTo>
                      <a:pt x="2978" y="111"/>
                      <a:pt x="3540" y="359"/>
                      <a:pt x="3946" y="770"/>
                    </a:cubicBezTo>
                    <a:cubicBezTo>
                      <a:pt x="4356" y="1174"/>
                      <a:pt x="4605" y="1737"/>
                      <a:pt x="4605" y="2359"/>
                    </a:cubicBezTo>
                    <a:cubicBezTo>
                      <a:pt x="4605" y="2982"/>
                      <a:pt x="4356" y="3543"/>
                      <a:pt x="3946" y="3949"/>
                    </a:cubicBezTo>
                    <a:cubicBezTo>
                      <a:pt x="3540" y="4354"/>
                      <a:pt x="2978" y="4608"/>
                      <a:pt x="2355" y="4608"/>
                    </a:cubicBezTo>
                    <a:cubicBezTo>
                      <a:pt x="1734" y="4608"/>
                      <a:pt x="1171" y="4354"/>
                      <a:pt x="766" y="3949"/>
                    </a:cubicBezTo>
                    <a:cubicBezTo>
                      <a:pt x="360" y="3543"/>
                      <a:pt x="107" y="2982"/>
                      <a:pt x="107" y="2359"/>
                    </a:cubicBezTo>
                    <a:cubicBezTo>
                      <a:pt x="107" y="1737"/>
                      <a:pt x="360" y="1174"/>
                      <a:pt x="766" y="770"/>
                    </a:cubicBezTo>
                    <a:cubicBezTo>
                      <a:pt x="1171" y="359"/>
                      <a:pt x="1734" y="111"/>
                      <a:pt x="2355" y="111"/>
                    </a:cubicBezTo>
                    <a:close/>
                    <a:moveTo>
                      <a:pt x="2355" y="0"/>
                    </a:moveTo>
                    <a:cubicBezTo>
                      <a:pt x="1706" y="0"/>
                      <a:pt x="1116" y="268"/>
                      <a:pt x="688" y="691"/>
                    </a:cubicBezTo>
                    <a:cubicBezTo>
                      <a:pt x="264" y="1119"/>
                      <a:pt x="1" y="1710"/>
                      <a:pt x="1" y="2359"/>
                    </a:cubicBezTo>
                    <a:cubicBezTo>
                      <a:pt x="1" y="3009"/>
                      <a:pt x="264" y="3599"/>
                      <a:pt x="688" y="4028"/>
                    </a:cubicBezTo>
                    <a:cubicBezTo>
                      <a:pt x="1116" y="4451"/>
                      <a:pt x="1706" y="4713"/>
                      <a:pt x="2355" y="4713"/>
                    </a:cubicBezTo>
                    <a:cubicBezTo>
                      <a:pt x="3006" y="4713"/>
                      <a:pt x="3595" y="4451"/>
                      <a:pt x="4024" y="4028"/>
                    </a:cubicBezTo>
                    <a:cubicBezTo>
                      <a:pt x="4448" y="3599"/>
                      <a:pt x="4715" y="3009"/>
                      <a:pt x="4715" y="2359"/>
                    </a:cubicBezTo>
                    <a:cubicBezTo>
                      <a:pt x="4715" y="1710"/>
                      <a:pt x="4448" y="1119"/>
                      <a:pt x="4024" y="691"/>
                    </a:cubicBezTo>
                    <a:cubicBezTo>
                      <a:pt x="3595" y="268"/>
                      <a:pt x="3006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3187481" y="108342"/>
              <a:ext cx="286571" cy="277105"/>
            </a:xfrm>
            <a:custGeom>
              <a:avLst/>
              <a:gdLst/>
              <a:ahLst/>
              <a:cxnLst/>
              <a:rect l="l" t="t" r="r" b="b"/>
              <a:pathLst>
                <a:path w="1665" h="1610" extrusionOk="0">
                  <a:moveTo>
                    <a:pt x="473" y="158"/>
                  </a:moveTo>
                  <a:lnTo>
                    <a:pt x="844" y="378"/>
                  </a:lnTo>
                  <a:cubicBezTo>
                    <a:pt x="852" y="384"/>
                    <a:pt x="863" y="388"/>
                    <a:pt x="874" y="388"/>
                  </a:cubicBezTo>
                  <a:cubicBezTo>
                    <a:pt x="881" y="388"/>
                    <a:pt x="888" y="387"/>
                    <a:pt x="895" y="383"/>
                  </a:cubicBezTo>
                  <a:lnTo>
                    <a:pt x="1286" y="204"/>
                  </a:lnTo>
                  <a:lnTo>
                    <a:pt x="1189" y="623"/>
                  </a:lnTo>
                  <a:cubicBezTo>
                    <a:pt x="1185" y="642"/>
                    <a:pt x="1189" y="659"/>
                    <a:pt x="1199" y="674"/>
                  </a:cubicBezTo>
                  <a:lnTo>
                    <a:pt x="1493" y="991"/>
                  </a:lnTo>
                  <a:lnTo>
                    <a:pt x="1061" y="1029"/>
                  </a:lnTo>
                  <a:cubicBezTo>
                    <a:pt x="1046" y="1029"/>
                    <a:pt x="1029" y="1042"/>
                    <a:pt x="1019" y="1056"/>
                  </a:cubicBezTo>
                  <a:lnTo>
                    <a:pt x="808" y="1433"/>
                  </a:lnTo>
                  <a:lnTo>
                    <a:pt x="642" y="1033"/>
                  </a:lnTo>
                  <a:cubicBezTo>
                    <a:pt x="632" y="1019"/>
                    <a:pt x="618" y="1005"/>
                    <a:pt x="600" y="1001"/>
                  </a:cubicBezTo>
                  <a:lnTo>
                    <a:pt x="176" y="918"/>
                  </a:lnTo>
                  <a:lnTo>
                    <a:pt x="503" y="632"/>
                  </a:lnTo>
                  <a:cubicBezTo>
                    <a:pt x="517" y="623"/>
                    <a:pt x="521" y="604"/>
                    <a:pt x="521" y="586"/>
                  </a:cubicBezTo>
                  <a:lnTo>
                    <a:pt x="473" y="158"/>
                  </a:lnTo>
                  <a:close/>
                  <a:moveTo>
                    <a:pt x="407" y="1"/>
                  </a:moveTo>
                  <a:cubicBezTo>
                    <a:pt x="396" y="1"/>
                    <a:pt x="386" y="5"/>
                    <a:pt x="378" y="10"/>
                  </a:cubicBezTo>
                  <a:cubicBezTo>
                    <a:pt x="360" y="19"/>
                    <a:pt x="351" y="42"/>
                    <a:pt x="351" y="61"/>
                  </a:cubicBezTo>
                  <a:lnTo>
                    <a:pt x="411" y="572"/>
                  </a:lnTo>
                  <a:lnTo>
                    <a:pt x="23" y="908"/>
                  </a:lnTo>
                  <a:cubicBezTo>
                    <a:pt x="10" y="922"/>
                    <a:pt x="0" y="940"/>
                    <a:pt x="6" y="963"/>
                  </a:cubicBezTo>
                  <a:cubicBezTo>
                    <a:pt x="15" y="982"/>
                    <a:pt x="28" y="995"/>
                    <a:pt x="47" y="1001"/>
                  </a:cubicBezTo>
                  <a:lnTo>
                    <a:pt x="549" y="1102"/>
                  </a:lnTo>
                  <a:lnTo>
                    <a:pt x="752" y="1576"/>
                  </a:lnTo>
                  <a:cubicBezTo>
                    <a:pt x="761" y="1595"/>
                    <a:pt x="780" y="1604"/>
                    <a:pt x="798" y="1609"/>
                  </a:cubicBezTo>
                  <a:cubicBezTo>
                    <a:pt x="816" y="1609"/>
                    <a:pt x="840" y="1599"/>
                    <a:pt x="849" y="1582"/>
                  </a:cubicBezTo>
                  <a:lnTo>
                    <a:pt x="1102" y="1134"/>
                  </a:lnTo>
                  <a:lnTo>
                    <a:pt x="1609" y="1088"/>
                  </a:lnTo>
                  <a:cubicBezTo>
                    <a:pt x="1631" y="1088"/>
                    <a:pt x="1650" y="1074"/>
                    <a:pt x="1655" y="1056"/>
                  </a:cubicBezTo>
                  <a:cubicBezTo>
                    <a:pt x="1665" y="1038"/>
                    <a:pt x="1659" y="1014"/>
                    <a:pt x="1646" y="1001"/>
                  </a:cubicBezTo>
                  <a:lnTo>
                    <a:pt x="1300" y="623"/>
                  </a:lnTo>
                  <a:lnTo>
                    <a:pt x="1416" y="121"/>
                  </a:lnTo>
                  <a:cubicBezTo>
                    <a:pt x="1420" y="102"/>
                    <a:pt x="1410" y="79"/>
                    <a:pt x="1397" y="70"/>
                  </a:cubicBezTo>
                  <a:cubicBezTo>
                    <a:pt x="1385" y="61"/>
                    <a:pt x="1374" y="56"/>
                    <a:pt x="1362" y="56"/>
                  </a:cubicBezTo>
                  <a:cubicBezTo>
                    <a:pt x="1355" y="56"/>
                    <a:pt x="1349" y="57"/>
                    <a:pt x="1342" y="61"/>
                  </a:cubicBezTo>
                  <a:lnTo>
                    <a:pt x="872" y="272"/>
                  </a:lnTo>
                  <a:lnTo>
                    <a:pt x="434" y="10"/>
                  </a:lnTo>
                  <a:cubicBezTo>
                    <a:pt x="425" y="4"/>
                    <a:pt x="416" y="1"/>
                    <a:pt x="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03729" y="163663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876516" y="163671"/>
              <a:ext cx="952829" cy="166435"/>
            </a:xfrm>
            <a:custGeom>
              <a:avLst/>
              <a:gdLst/>
              <a:ahLst/>
              <a:cxnLst/>
              <a:rect l="l" t="t" r="r" b="b"/>
              <a:pathLst>
                <a:path w="5536" h="967" extrusionOk="0">
                  <a:moveTo>
                    <a:pt x="2735" y="286"/>
                  </a:moveTo>
                  <a:cubicBezTo>
                    <a:pt x="2769" y="289"/>
                    <a:pt x="2803" y="293"/>
                    <a:pt x="2835" y="296"/>
                  </a:cubicBezTo>
                  <a:cubicBezTo>
                    <a:pt x="3010" y="319"/>
                    <a:pt x="3158" y="356"/>
                    <a:pt x="3254" y="407"/>
                  </a:cubicBezTo>
                  <a:cubicBezTo>
                    <a:pt x="3301" y="430"/>
                    <a:pt x="3337" y="453"/>
                    <a:pt x="3361" y="481"/>
                  </a:cubicBezTo>
                  <a:cubicBezTo>
                    <a:pt x="3369" y="494"/>
                    <a:pt x="3374" y="509"/>
                    <a:pt x="3384" y="517"/>
                  </a:cubicBezTo>
                  <a:cubicBezTo>
                    <a:pt x="3388" y="532"/>
                    <a:pt x="3388" y="545"/>
                    <a:pt x="3388" y="554"/>
                  </a:cubicBezTo>
                  <a:cubicBezTo>
                    <a:pt x="3388" y="573"/>
                    <a:pt x="3384" y="591"/>
                    <a:pt x="3374" y="615"/>
                  </a:cubicBezTo>
                  <a:cubicBezTo>
                    <a:pt x="3356" y="656"/>
                    <a:pt x="3328" y="688"/>
                    <a:pt x="3296" y="720"/>
                  </a:cubicBezTo>
                  <a:cubicBezTo>
                    <a:pt x="3245" y="766"/>
                    <a:pt x="3176" y="798"/>
                    <a:pt x="3097" y="822"/>
                  </a:cubicBezTo>
                  <a:cubicBezTo>
                    <a:pt x="3020" y="845"/>
                    <a:pt x="2931" y="858"/>
                    <a:pt x="2848" y="858"/>
                  </a:cubicBezTo>
                  <a:cubicBezTo>
                    <a:pt x="2716" y="858"/>
                    <a:pt x="2582" y="830"/>
                    <a:pt x="2489" y="785"/>
                  </a:cubicBezTo>
                  <a:cubicBezTo>
                    <a:pt x="2444" y="762"/>
                    <a:pt x="2406" y="739"/>
                    <a:pt x="2384" y="711"/>
                  </a:cubicBezTo>
                  <a:cubicBezTo>
                    <a:pt x="2370" y="698"/>
                    <a:pt x="2365" y="683"/>
                    <a:pt x="2356" y="670"/>
                  </a:cubicBezTo>
                  <a:cubicBezTo>
                    <a:pt x="2351" y="660"/>
                    <a:pt x="2351" y="647"/>
                    <a:pt x="2351" y="632"/>
                  </a:cubicBezTo>
                  <a:cubicBezTo>
                    <a:pt x="2351" y="615"/>
                    <a:pt x="2356" y="591"/>
                    <a:pt x="2370" y="564"/>
                  </a:cubicBezTo>
                  <a:cubicBezTo>
                    <a:pt x="2388" y="526"/>
                    <a:pt x="2429" y="476"/>
                    <a:pt x="2499" y="426"/>
                  </a:cubicBezTo>
                  <a:cubicBezTo>
                    <a:pt x="2557" y="382"/>
                    <a:pt x="2636" y="336"/>
                    <a:pt x="2735" y="286"/>
                  </a:cubicBezTo>
                  <a:close/>
                  <a:moveTo>
                    <a:pt x="3494" y="1"/>
                  </a:moveTo>
                  <a:cubicBezTo>
                    <a:pt x="3245" y="1"/>
                    <a:pt x="2992" y="47"/>
                    <a:pt x="2743" y="162"/>
                  </a:cubicBezTo>
                  <a:cubicBezTo>
                    <a:pt x="2733" y="167"/>
                    <a:pt x="2723" y="171"/>
                    <a:pt x="2714" y="176"/>
                  </a:cubicBezTo>
                  <a:lnTo>
                    <a:pt x="2714" y="176"/>
                  </a:lnTo>
                  <a:cubicBezTo>
                    <a:pt x="2628" y="170"/>
                    <a:pt x="2538" y="167"/>
                    <a:pt x="2444" y="167"/>
                  </a:cubicBezTo>
                  <a:cubicBezTo>
                    <a:pt x="2061" y="167"/>
                    <a:pt x="1619" y="218"/>
                    <a:pt x="1190" y="333"/>
                  </a:cubicBezTo>
                  <a:cubicBezTo>
                    <a:pt x="766" y="449"/>
                    <a:pt x="351" y="619"/>
                    <a:pt x="28" y="868"/>
                  </a:cubicBezTo>
                  <a:cubicBezTo>
                    <a:pt x="6" y="886"/>
                    <a:pt x="1" y="919"/>
                    <a:pt x="20" y="941"/>
                  </a:cubicBezTo>
                  <a:cubicBezTo>
                    <a:pt x="31" y="958"/>
                    <a:pt x="47" y="966"/>
                    <a:pt x="63" y="966"/>
                  </a:cubicBezTo>
                  <a:cubicBezTo>
                    <a:pt x="74" y="966"/>
                    <a:pt x="84" y="963"/>
                    <a:pt x="94" y="955"/>
                  </a:cubicBezTo>
                  <a:cubicBezTo>
                    <a:pt x="402" y="720"/>
                    <a:pt x="803" y="549"/>
                    <a:pt x="1217" y="439"/>
                  </a:cubicBezTo>
                  <a:cubicBezTo>
                    <a:pt x="1637" y="328"/>
                    <a:pt x="2070" y="273"/>
                    <a:pt x="2444" y="273"/>
                  </a:cubicBezTo>
                  <a:cubicBezTo>
                    <a:pt x="2473" y="273"/>
                    <a:pt x="2501" y="273"/>
                    <a:pt x="2529" y="274"/>
                  </a:cubicBezTo>
                  <a:lnTo>
                    <a:pt x="2529" y="274"/>
                  </a:lnTo>
                  <a:cubicBezTo>
                    <a:pt x="2462" y="315"/>
                    <a:pt x="2409" y="357"/>
                    <a:pt x="2365" y="398"/>
                  </a:cubicBezTo>
                  <a:cubicBezTo>
                    <a:pt x="2323" y="434"/>
                    <a:pt x="2296" y="476"/>
                    <a:pt x="2273" y="513"/>
                  </a:cubicBezTo>
                  <a:cubicBezTo>
                    <a:pt x="2255" y="554"/>
                    <a:pt x="2240" y="591"/>
                    <a:pt x="2240" y="632"/>
                  </a:cubicBezTo>
                  <a:cubicBezTo>
                    <a:pt x="2240" y="660"/>
                    <a:pt x="2246" y="688"/>
                    <a:pt x="2259" y="711"/>
                  </a:cubicBezTo>
                  <a:cubicBezTo>
                    <a:pt x="2278" y="757"/>
                    <a:pt x="2310" y="794"/>
                    <a:pt x="2346" y="826"/>
                  </a:cubicBezTo>
                  <a:cubicBezTo>
                    <a:pt x="2406" y="872"/>
                    <a:pt x="2485" y="904"/>
                    <a:pt x="2568" y="928"/>
                  </a:cubicBezTo>
                  <a:cubicBezTo>
                    <a:pt x="2655" y="951"/>
                    <a:pt x="2752" y="964"/>
                    <a:pt x="2848" y="964"/>
                  </a:cubicBezTo>
                  <a:cubicBezTo>
                    <a:pt x="2973" y="964"/>
                    <a:pt x="3103" y="941"/>
                    <a:pt x="3218" y="896"/>
                  </a:cubicBezTo>
                  <a:cubicBezTo>
                    <a:pt x="3273" y="872"/>
                    <a:pt x="3324" y="840"/>
                    <a:pt x="3365" y="803"/>
                  </a:cubicBezTo>
                  <a:cubicBezTo>
                    <a:pt x="3411" y="762"/>
                    <a:pt x="3448" y="715"/>
                    <a:pt x="3471" y="660"/>
                  </a:cubicBezTo>
                  <a:cubicBezTo>
                    <a:pt x="3490" y="624"/>
                    <a:pt x="3499" y="591"/>
                    <a:pt x="3499" y="554"/>
                  </a:cubicBezTo>
                  <a:cubicBezTo>
                    <a:pt x="3499" y="522"/>
                    <a:pt x="3490" y="485"/>
                    <a:pt x="3471" y="453"/>
                  </a:cubicBezTo>
                  <a:cubicBezTo>
                    <a:pt x="3457" y="430"/>
                    <a:pt x="3435" y="402"/>
                    <a:pt x="3411" y="384"/>
                  </a:cubicBezTo>
                  <a:cubicBezTo>
                    <a:pt x="3369" y="343"/>
                    <a:pt x="3318" y="315"/>
                    <a:pt x="3254" y="287"/>
                  </a:cubicBezTo>
                  <a:cubicBezTo>
                    <a:pt x="3167" y="249"/>
                    <a:pt x="3059" y="223"/>
                    <a:pt x="2936" y="201"/>
                  </a:cubicBezTo>
                  <a:lnTo>
                    <a:pt x="2936" y="201"/>
                  </a:lnTo>
                  <a:cubicBezTo>
                    <a:pt x="3121" y="138"/>
                    <a:pt x="3309" y="112"/>
                    <a:pt x="3494" y="112"/>
                  </a:cubicBezTo>
                  <a:cubicBezTo>
                    <a:pt x="3748" y="112"/>
                    <a:pt x="3992" y="158"/>
                    <a:pt x="4222" y="236"/>
                  </a:cubicBezTo>
                  <a:cubicBezTo>
                    <a:pt x="4568" y="351"/>
                    <a:pt x="4872" y="522"/>
                    <a:pt x="5088" y="664"/>
                  </a:cubicBezTo>
                  <a:cubicBezTo>
                    <a:pt x="5199" y="739"/>
                    <a:pt x="5287" y="803"/>
                    <a:pt x="5347" y="849"/>
                  </a:cubicBezTo>
                  <a:cubicBezTo>
                    <a:pt x="5374" y="872"/>
                    <a:pt x="5398" y="891"/>
                    <a:pt x="5415" y="904"/>
                  </a:cubicBezTo>
                  <a:cubicBezTo>
                    <a:pt x="5420" y="909"/>
                    <a:pt x="5430" y="913"/>
                    <a:pt x="5434" y="919"/>
                  </a:cubicBezTo>
                  <a:lnTo>
                    <a:pt x="5439" y="919"/>
                  </a:lnTo>
                  <a:lnTo>
                    <a:pt x="5439" y="923"/>
                  </a:lnTo>
                  <a:cubicBezTo>
                    <a:pt x="5449" y="931"/>
                    <a:pt x="5461" y="935"/>
                    <a:pt x="5472" y="935"/>
                  </a:cubicBezTo>
                  <a:cubicBezTo>
                    <a:pt x="5487" y="935"/>
                    <a:pt x="5502" y="929"/>
                    <a:pt x="5513" y="919"/>
                  </a:cubicBezTo>
                  <a:cubicBezTo>
                    <a:pt x="5536" y="896"/>
                    <a:pt x="5530" y="858"/>
                    <a:pt x="5508" y="840"/>
                  </a:cubicBezTo>
                  <a:cubicBezTo>
                    <a:pt x="5508" y="840"/>
                    <a:pt x="5268" y="628"/>
                    <a:pt x="4900" y="421"/>
                  </a:cubicBezTo>
                  <a:cubicBezTo>
                    <a:pt x="4711" y="315"/>
                    <a:pt x="4494" y="213"/>
                    <a:pt x="4254" y="135"/>
                  </a:cubicBezTo>
                  <a:cubicBezTo>
                    <a:pt x="4020" y="56"/>
                    <a:pt x="3761" y="1"/>
                    <a:pt x="3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44081" y="4627505"/>
              <a:ext cx="286571" cy="277105"/>
            </a:xfrm>
            <a:custGeom>
              <a:avLst/>
              <a:gdLst/>
              <a:ahLst/>
              <a:cxnLst/>
              <a:rect l="l" t="t" r="r" b="b"/>
              <a:pathLst>
                <a:path w="1665" h="1610" extrusionOk="0">
                  <a:moveTo>
                    <a:pt x="473" y="158"/>
                  </a:moveTo>
                  <a:lnTo>
                    <a:pt x="844" y="378"/>
                  </a:lnTo>
                  <a:cubicBezTo>
                    <a:pt x="852" y="384"/>
                    <a:pt x="863" y="388"/>
                    <a:pt x="874" y="388"/>
                  </a:cubicBezTo>
                  <a:cubicBezTo>
                    <a:pt x="881" y="388"/>
                    <a:pt x="888" y="387"/>
                    <a:pt x="895" y="383"/>
                  </a:cubicBezTo>
                  <a:lnTo>
                    <a:pt x="1286" y="204"/>
                  </a:lnTo>
                  <a:lnTo>
                    <a:pt x="1189" y="623"/>
                  </a:lnTo>
                  <a:cubicBezTo>
                    <a:pt x="1185" y="642"/>
                    <a:pt x="1189" y="659"/>
                    <a:pt x="1199" y="674"/>
                  </a:cubicBezTo>
                  <a:lnTo>
                    <a:pt x="1493" y="991"/>
                  </a:lnTo>
                  <a:lnTo>
                    <a:pt x="1061" y="1029"/>
                  </a:lnTo>
                  <a:cubicBezTo>
                    <a:pt x="1046" y="1029"/>
                    <a:pt x="1029" y="1042"/>
                    <a:pt x="1019" y="1056"/>
                  </a:cubicBezTo>
                  <a:lnTo>
                    <a:pt x="808" y="1433"/>
                  </a:lnTo>
                  <a:lnTo>
                    <a:pt x="642" y="1033"/>
                  </a:lnTo>
                  <a:cubicBezTo>
                    <a:pt x="632" y="1019"/>
                    <a:pt x="618" y="1005"/>
                    <a:pt x="600" y="1001"/>
                  </a:cubicBezTo>
                  <a:lnTo>
                    <a:pt x="176" y="918"/>
                  </a:lnTo>
                  <a:lnTo>
                    <a:pt x="503" y="632"/>
                  </a:lnTo>
                  <a:cubicBezTo>
                    <a:pt x="517" y="623"/>
                    <a:pt x="521" y="604"/>
                    <a:pt x="521" y="586"/>
                  </a:cubicBezTo>
                  <a:lnTo>
                    <a:pt x="473" y="158"/>
                  </a:lnTo>
                  <a:close/>
                  <a:moveTo>
                    <a:pt x="407" y="1"/>
                  </a:moveTo>
                  <a:cubicBezTo>
                    <a:pt x="396" y="1"/>
                    <a:pt x="386" y="5"/>
                    <a:pt x="378" y="10"/>
                  </a:cubicBezTo>
                  <a:cubicBezTo>
                    <a:pt x="360" y="19"/>
                    <a:pt x="351" y="42"/>
                    <a:pt x="351" y="61"/>
                  </a:cubicBezTo>
                  <a:lnTo>
                    <a:pt x="411" y="572"/>
                  </a:lnTo>
                  <a:lnTo>
                    <a:pt x="23" y="908"/>
                  </a:lnTo>
                  <a:cubicBezTo>
                    <a:pt x="10" y="922"/>
                    <a:pt x="0" y="940"/>
                    <a:pt x="6" y="963"/>
                  </a:cubicBezTo>
                  <a:cubicBezTo>
                    <a:pt x="15" y="982"/>
                    <a:pt x="28" y="995"/>
                    <a:pt x="47" y="1001"/>
                  </a:cubicBezTo>
                  <a:lnTo>
                    <a:pt x="549" y="1102"/>
                  </a:lnTo>
                  <a:lnTo>
                    <a:pt x="752" y="1576"/>
                  </a:lnTo>
                  <a:cubicBezTo>
                    <a:pt x="761" y="1595"/>
                    <a:pt x="780" y="1604"/>
                    <a:pt x="798" y="1609"/>
                  </a:cubicBezTo>
                  <a:cubicBezTo>
                    <a:pt x="816" y="1609"/>
                    <a:pt x="840" y="1599"/>
                    <a:pt x="849" y="1582"/>
                  </a:cubicBezTo>
                  <a:lnTo>
                    <a:pt x="1102" y="1134"/>
                  </a:lnTo>
                  <a:lnTo>
                    <a:pt x="1609" y="1088"/>
                  </a:lnTo>
                  <a:cubicBezTo>
                    <a:pt x="1631" y="1088"/>
                    <a:pt x="1650" y="1074"/>
                    <a:pt x="1655" y="1056"/>
                  </a:cubicBezTo>
                  <a:cubicBezTo>
                    <a:pt x="1665" y="1038"/>
                    <a:pt x="1659" y="1014"/>
                    <a:pt x="1646" y="1001"/>
                  </a:cubicBezTo>
                  <a:lnTo>
                    <a:pt x="1300" y="623"/>
                  </a:lnTo>
                  <a:lnTo>
                    <a:pt x="1416" y="121"/>
                  </a:lnTo>
                  <a:cubicBezTo>
                    <a:pt x="1420" y="102"/>
                    <a:pt x="1410" y="79"/>
                    <a:pt x="1397" y="70"/>
                  </a:cubicBezTo>
                  <a:cubicBezTo>
                    <a:pt x="1385" y="61"/>
                    <a:pt x="1374" y="56"/>
                    <a:pt x="1362" y="56"/>
                  </a:cubicBezTo>
                  <a:cubicBezTo>
                    <a:pt x="1355" y="56"/>
                    <a:pt x="1349" y="57"/>
                    <a:pt x="1342" y="61"/>
                  </a:cubicBezTo>
                  <a:lnTo>
                    <a:pt x="872" y="272"/>
                  </a:lnTo>
                  <a:lnTo>
                    <a:pt x="434" y="10"/>
                  </a:lnTo>
                  <a:cubicBezTo>
                    <a:pt x="425" y="4"/>
                    <a:pt x="416" y="1"/>
                    <a:pt x="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3854621" y="-3170668"/>
            <a:ext cx="14900385" cy="9879311"/>
            <a:chOff x="-3854621" y="-3170668"/>
            <a:chExt cx="14900385" cy="9879311"/>
          </a:xfrm>
        </p:grpSpPr>
        <p:sp>
          <p:nvSpPr>
            <p:cNvPr id="40" name="Google Shape;40;p2"/>
            <p:cNvSpPr/>
            <p:nvPr/>
          </p:nvSpPr>
          <p:spPr>
            <a:xfrm>
              <a:off x="4627512" y="2095422"/>
              <a:ext cx="6418252" cy="4613222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3854621" y="-3170668"/>
              <a:ext cx="6808370" cy="6949227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2"/>
          <p:cNvSpPr txBox="1">
            <a:spLocks noGrp="1"/>
          </p:cNvSpPr>
          <p:nvPr>
            <p:ph type="subTitle" idx="1"/>
          </p:nvPr>
        </p:nvSpPr>
        <p:spPr>
          <a:xfrm>
            <a:off x="4934044" y="2917324"/>
            <a:ext cx="27228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2"/>
          <p:cNvSpPr txBox="1">
            <a:spLocks noGrp="1"/>
          </p:cNvSpPr>
          <p:nvPr>
            <p:ph type="subTitle" idx="2"/>
          </p:nvPr>
        </p:nvSpPr>
        <p:spPr>
          <a:xfrm>
            <a:off x="1487156" y="2917324"/>
            <a:ext cx="27228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2"/>
          <p:cNvSpPr txBox="1">
            <a:spLocks noGrp="1"/>
          </p:cNvSpPr>
          <p:nvPr>
            <p:ph type="subTitle" idx="3"/>
          </p:nvPr>
        </p:nvSpPr>
        <p:spPr>
          <a:xfrm>
            <a:off x="1487156" y="2635400"/>
            <a:ext cx="27228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000" b="1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807" name="Google Shape;807;p22"/>
          <p:cNvSpPr txBox="1">
            <a:spLocks noGrp="1"/>
          </p:cNvSpPr>
          <p:nvPr>
            <p:ph type="subTitle" idx="4"/>
          </p:nvPr>
        </p:nvSpPr>
        <p:spPr>
          <a:xfrm>
            <a:off x="4934044" y="2635400"/>
            <a:ext cx="27228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000" b="1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vvic"/>
              <a:buNone/>
              <a:defRPr sz="2400"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grpSp>
        <p:nvGrpSpPr>
          <p:cNvPr id="808" name="Google Shape;808;p22"/>
          <p:cNvGrpSpPr/>
          <p:nvPr/>
        </p:nvGrpSpPr>
        <p:grpSpPr>
          <a:xfrm>
            <a:off x="-501353" y="-1957364"/>
            <a:ext cx="11525420" cy="7892599"/>
            <a:chOff x="-501353" y="-1957364"/>
            <a:chExt cx="11525420" cy="7892599"/>
          </a:xfrm>
        </p:grpSpPr>
        <p:sp>
          <p:nvSpPr>
            <p:cNvPr id="809" name="Google Shape;809;p22"/>
            <p:cNvSpPr/>
            <p:nvPr/>
          </p:nvSpPr>
          <p:spPr>
            <a:xfrm rot="-9051393">
              <a:off x="7810519" y="-1472336"/>
              <a:ext cx="2711309" cy="2767402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 rot="5191723">
              <a:off x="-785067" y="3685442"/>
              <a:ext cx="2555928" cy="1837114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2"/>
          <p:cNvGrpSpPr/>
          <p:nvPr/>
        </p:nvGrpSpPr>
        <p:grpSpPr>
          <a:xfrm>
            <a:off x="28861" y="129703"/>
            <a:ext cx="9351643" cy="5102966"/>
            <a:chOff x="28861" y="129703"/>
            <a:chExt cx="9351643" cy="5102966"/>
          </a:xfrm>
        </p:grpSpPr>
        <p:grpSp>
          <p:nvGrpSpPr>
            <p:cNvPr id="812" name="Google Shape;812;p22"/>
            <p:cNvGrpSpPr/>
            <p:nvPr/>
          </p:nvGrpSpPr>
          <p:grpSpPr>
            <a:xfrm>
              <a:off x="8513413" y="1195679"/>
              <a:ext cx="867091" cy="878272"/>
              <a:chOff x="6429391" y="1489928"/>
              <a:chExt cx="471784" cy="477867"/>
            </a:xfrm>
          </p:grpSpPr>
          <p:sp>
            <p:nvSpPr>
              <p:cNvPr id="813" name="Google Shape;813;p22"/>
              <p:cNvSpPr/>
              <p:nvPr/>
            </p:nvSpPr>
            <p:spPr>
              <a:xfrm>
                <a:off x="6429391" y="1489928"/>
                <a:ext cx="471784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780" extrusionOk="0">
                    <a:moveTo>
                      <a:pt x="2517" y="111"/>
                    </a:moveTo>
                    <a:cubicBezTo>
                      <a:pt x="3318" y="111"/>
                      <a:pt x="4120" y="336"/>
                      <a:pt x="4927" y="795"/>
                    </a:cubicBezTo>
                    <a:lnTo>
                      <a:pt x="4927" y="795"/>
                    </a:lnTo>
                    <a:lnTo>
                      <a:pt x="4927" y="3669"/>
                    </a:lnTo>
                    <a:lnTo>
                      <a:pt x="106" y="3669"/>
                    </a:lnTo>
                    <a:lnTo>
                      <a:pt x="106" y="795"/>
                    </a:lnTo>
                    <a:lnTo>
                      <a:pt x="106" y="795"/>
                    </a:lnTo>
                    <a:cubicBezTo>
                      <a:pt x="913" y="336"/>
                      <a:pt x="1714" y="111"/>
                      <a:pt x="2517" y="111"/>
                    </a:cubicBezTo>
                    <a:close/>
                    <a:moveTo>
                      <a:pt x="2517" y="0"/>
                    </a:moveTo>
                    <a:cubicBezTo>
                      <a:pt x="1687" y="0"/>
                      <a:pt x="852" y="240"/>
                      <a:pt x="23" y="719"/>
                    </a:cubicBezTo>
                    <a:cubicBezTo>
                      <a:pt x="10" y="728"/>
                      <a:pt x="1" y="747"/>
                      <a:pt x="1" y="766"/>
                    </a:cubicBezTo>
                    <a:lnTo>
                      <a:pt x="1" y="3724"/>
                    </a:lnTo>
                    <a:cubicBezTo>
                      <a:pt x="1" y="3737"/>
                      <a:pt x="5" y="3752"/>
                      <a:pt x="14" y="3761"/>
                    </a:cubicBezTo>
                    <a:cubicBezTo>
                      <a:pt x="23" y="3769"/>
                      <a:pt x="37" y="3779"/>
                      <a:pt x="51" y="3779"/>
                    </a:cubicBezTo>
                    <a:lnTo>
                      <a:pt x="4982" y="3779"/>
                    </a:lnTo>
                    <a:cubicBezTo>
                      <a:pt x="4995" y="3779"/>
                      <a:pt x="5009" y="3769"/>
                      <a:pt x="5018" y="3761"/>
                    </a:cubicBezTo>
                    <a:cubicBezTo>
                      <a:pt x="5033" y="3752"/>
                      <a:pt x="5037" y="3737"/>
                      <a:pt x="5037" y="3724"/>
                    </a:cubicBezTo>
                    <a:lnTo>
                      <a:pt x="5037" y="766"/>
                    </a:lnTo>
                    <a:cubicBezTo>
                      <a:pt x="5037" y="747"/>
                      <a:pt x="5027" y="728"/>
                      <a:pt x="5009" y="719"/>
                    </a:cubicBezTo>
                    <a:cubicBezTo>
                      <a:pt x="4180" y="240"/>
                      <a:pt x="3351" y="0"/>
                      <a:pt x="2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6572199" y="1574021"/>
                <a:ext cx="185604" cy="18569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3" extrusionOk="0">
                    <a:moveTo>
                      <a:pt x="1876" y="107"/>
                    </a:moveTo>
                    <a:lnTo>
                      <a:pt x="1876" y="1872"/>
                    </a:lnTo>
                    <a:lnTo>
                      <a:pt x="111" y="1872"/>
                    </a:lnTo>
                    <a:lnTo>
                      <a:pt x="111" y="107"/>
                    </a:lnTo>
                    <a:close/>
                    <a:moveTo>
                      <a:pt x="56" y="0"/>
                    </a:moveTo>
                    <a:cubicBezTo>
                      <a:pt x="42" y="0"/>
                      <a:pt x="29" y="6"/>
                      <a:pt x="19" y="15"/>
                    </a:cubicBezTo>
                    <a:cubicBezTo>
                      <a:pt x="10" y="28"/>
                      <a:pt x="1" y="42"/>
                      <a:pt x="1" y="56"/>
                    </a:cubicBezTo>
                    <a:lnTo>
                      <a:pt x="1" y="1927"/>
                    </a:lnTo>
                    <a:cubicBezTo>
                      <a:pt x="1" y="1941"/>
                      <a:pt x="10" y="1955"/>
                      <a:pt x="19" y="1963"/>
                    </a:cubicBezTo>
                    <a:cubicBezTo>
                      <a:pt x="29" y="1978"/>
                      <a:pt x="42" y="1982"/>
                      <a:pt x="56" y="1982"/>
                    </a:cubicBezTo>
                    <a:lnTo>
                      <a:pt x="1932" y="1982"/>
                    </a:lnTo>
                    <a:cubicBezTo>
                      <a:pt x="1945" y="1982"/>
                      <a:pt x="1959" y="1978"/>
                      <a:pt x="1968" y="1963"/>
                    </a:cubicBezTo>
                    <a:cubicBezTo>
                      <a:pt x="1977" y="1955"/>
                      <a:pt x="1982" y="1941"/>
                      <a:pt x="1982" y="1927"/>
                    </a:cubicBezTo>
                    <a:lnTo>
                      <a:pt x="1982" y="56"/>
                    </a:lnTo>
                    <a:cubicBezTo>
                      <a:pt x="1982" y="42"/>
                      <a:pt x="1977" y="28"/>
                      <a:pt x="1968" y="15"/>
                    </a:cubicBezTo>
                    <a:cubicBezTo>
                      <a:pt x="1959" y="6"/>
                      <a:pt x="1945" y="0"/>
                      <a:pt x="1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6572199" y="1786873"/>
                <a:ext cx="185604" cy="2856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305" extrusionOk="0">
                    <a:moveTo>
                      <a:pt x="1876" y="105"/>
                    </a:moveTo>
                    <a:lnTo>
                      <a:pt x="1876" y="194"/>
                    </a:lnTo>
                    <a:lnTo>
                      <a:pt x="111" y="194"/>
                    </a:lnTo>
                    <a:lnTo>
                      <a:pt x="111" y="105"/>
                    </a:lnTo>
                    <a:close/>
                    <a:moveTo>
                      <a:pt x="56" y="0"/>
                    </a:moveTo>
                    <a:cubicBezTo>
                      <a:pt x="42" y="0"/>
                      <a:pt x="29" y="5"/>
                      <a:pt x="19" y="13"/>
                    </a:cubicBezTo>
                    <a:cubicBezTo>
                      <a:pt x="10" y="22"/>
                      <a:pt x="1" y="37"/>
                      <a:pt x="1" y="50"/>
                    </a:cubicBezTo>
                    <a:lnTo>
                      <a:pt x="1" y="249"/>
                    </a:lnTo>
                    <a:cubicBezTo>
                      <a:pt x="1" y="262"/>
                      <a:pt x="10" y="277"/>
                      <a:pt x="19" y="285"/>
                    </a:cubicBezTo>
                    <a:cubicBezTo>
                      <a:pt x="29" y="294"/>
                      <a:pt x="42" y="304"/>
                      <a:pt x="56" y="304"/>
                    </a:cubicBezTo>
                    <a:lnTo>
                      <a:pt x="1932" y="304"/>
                    </a:lnTo>
                    <a:cubicBezTo>
                      <a:pt x="1945" y="304"/>
                      <a:pt x="1959" y="294"/>
                      <a:pt x="1968" y="285"/>
                    </a:cubicBezTo>
                    <a:cubicBezTo>
                      <a:pt x="1977" y="277"/>
                      <a:pt x="1982" y="262"/>
                      <a:pt x="1982" y="249"/>
                    </a:cubicBezTo>
                    <a:lnTo>
                      <a:pt x="1982" y="50"/>
                    </a:lnTo>
                    <a:cubicBezTo>
                      <a:pt x="1982" y="37"/>
                      <a:pt x="1977" y="22"/>
                      <a:pt x="1968" y="13"/>
                    </a:cubicBezTo>
                    <a:cubicBezTo>
                      <a:pt x="1959" y="5"/>
                      <a:pt x="1945" y="0"/>
                      <a:pt x="1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6571824" y="1805040"/>
                <a:ext cx="694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38" extrusionOk="0">
                    <a:moveTo>
                      <a:pt x="60" y="1"/>
                    </a:moveTo>
                    <a:cubicBezTo>
                      <a:pt x="53" y="1"/>
                      <a:pt x="47" y="2"/>
                      <a:pt x="41" y="4"/>
                    </a:cubicBezTo>
                    <a:cubicBezTo>
                      <a:pt x="14" y="13"/>
                      <a:pt x="0" y="45"/>
                      <a:pt x="9" y="73"/>
                    </a:cubicBezTo>
                    <a:lnTo>
                      <a:pt x="631" y="1699"/>
                    </a:lnTo>
                    <a:cubicBezTo>
                      <a:pt x="638" y="1723"/>
                      <a:pt x="657" y="1737"/>
                      <a:pt x="678" y="1737"/>
                    </a:cubicBezTo>
                    <a:cubicBezTo>
                      <a:pt x="686" y="1737"/>
                      <a:pt x="693" y="1735"/>
                      <a:pt x="700" y="1731"/>
                    </a:cubicBezTo>
                    <a:cubicBezTo>
                      <a:pt x="728" y="1723"/>
                      <a:pt x="741" y="1691"/>
                      <a:pt x="728" y="1663"/>
                    </a:cubicBezTo>
                    <a:lnTo>
                      <a:pt x="111" y="36"/>
                    </a:lnTo>
                    <a:cubicBezTo>
                      <a:pt x="103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6600292" y="1805040"/>
                <a:ext cx="694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38" extrusionOk="0">
                    <a:moveTo>
                      <a:pt x="61" y="1"/>
                    </a:moveTo>
                    <a:cubicBezTo>
                      <a:pt x="55" y="1"/>
                      <a:pt x="48" y="2"/>
                      <a:pt x="41" y="4"/>
                    </a:cubicBezTo>
                    <a:cubicBezTo>
                      <a:pt x="14" y="13"/>
                      <a:pt x="1" y="45"/>
                      <a:pt x="14" y="73"/>
                    </a:cubicBezTo>
                    <a:lnTo>
                      <a:pt x="631" y="1699"/>
                    </a:lnTo>
                    <a:cubicBezTo>
                      <a:pt x="642" y="1723"/>
                      <a:pt x="659" y="1737"/>
                      <a:pt x="679" y="1737"/>
                    </a:cubicBezTo>
                    <a:cubicBezTo>
                      <a:pt x="686" y="1737"/>
                      <a:pt x="693" y="1735"/>
                      <a:pt x="701" y="1731"/>
                    </a:cubicBezTo>
                    <a:cubicBezTo>
                      <a:pt x="728" y="1723"/>
                      <a:pt x="742" y="1691"/>
                      <a:pt x="733" y="1663"/>
                    </a:cubicBezTo>
                    <a:lnTo>
                      <a:pt x="116" y="36"/>
                    </a:lnTo>
                    <a:cubicBezTo>
                      <a:pt x="104" y="14"/>
                      <a:pt x="85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6629228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59" y="1"/>
                    </a:moveTo>
                    <a:cubicBezTo>
                      <a:pt x="53" y="1"/>
                      <a:pt x="47" y="2"/>
                      <a:pt x="41" y="4"/>
                    </a:cubicBezTo>
                    <a:cubicBezTo>
                      <a:pt x="13" y="13"/>
                      <a:pt x="0" y="45"/>
                      <a:pt x="9" y="73"/>
                    </a:cubicBezTo>
                    <a:lnTo>
                      <a:pt x="632" y="1699"/>
                    </a:lnTo>
                    <a:cubicBezTo>
                      <a:pt x="638" y="1723"/>
                      <a:pt x="657" y="1737"/>
                      <a:pt x="678" y="1737"/>
                    </a:cubicBezTo>
                    <a:cubicBezTo>
                      <a:pt x="685" y="1737"/>
                      <a:pt x="693" y="1735"/>
                      <a:pt x="700" y="1731"/>
                    </a:cubicBezTo>
                    <a:cubicBezTo>
                      <a:pt x="728" y="1723"/>
                      <a:pt x="742" y="1691"/>
                      <a:pt x="732" y="1663"/>
                    </a:cubicBezTo>
                    <a:lnTo>
                      <a:pt x="111" y="36"/>
                    </a:lnTo>
                    <a:cubicBezTo>
                      <a:pt x="103" y="14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6658070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0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4" y="13"/>
                      <a:pt x="1" y="45"/>
                      <a:pt x="10" y="73"/>
                    </a:cubicBezTo>
                    <a:lnTo>
                      <a:pt x="632" y="1699"/>
                    </a:lnTo>
                    <a:cubicBezTo>
                      <a:pt x="639" y="1723"/>
                      <a:pt x="658" y="1737"/>
                      <a:pt x="678" y="1737"/>
                    </a:cubicBezTo>
                    <a:cubicBezTo>
                      <a:pt x="686" y="1737"/>
                      <a:pt x="693" y="1735"/>
                      <a:pt x="701" y="1731"/>
                    </a:cubicBezTo>
                    <a:cubicBezTo>
                      <a:pt x="728" y="1723"/>
                      <a:pt x="743" y="1691"/>
                      <a:pt x="728" y="1663"/>
                    </a:cubicBezTo>
                    <a:lnTo>
                      <a:pt x="111" y="36"/>
                    </a:lnTo>
                    <a:cubicBezTo>
                      <a:pt x="104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6686538" y="1805040"/>
                <a:ext cx="42328" cy="9083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70" extrusionOk="0">
                    <a:moveTo>
                      <a:pt x="60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4" y="13"/>
                      <a:pt x="1" y="45"/>
                      <a:pt x="14" y="73"/>
                    </a:cubicBezTo>
                    <a:lnTo>
                      <a:pt x="341" y="934"/>
                    </a:lnTo>
                    <a:cubicBezTo>
                      <a:pt x="349" y="956"/>
                      <a:pt x="372" y="970"/>
                      <a:pt x="394" y="970"/>
                    </a:cubicBezTo>
                    <a:cubicBezTo>
                      <a:pt x="400" y="970"/>
                      <a:pt x="406" y="969"/>
                      <a:pt x="411" y="967"/>
                    </a:cubicBezTo>
                    <a:cubicBezTo>
                      <a:pt x="439" y="957"/>
                      <a:pt x="452" y="925"/>
                      <a:pt x="443" y="898"/>
                    </a:cubicBezTo>
                    <a:lnTo>
                      <a:pt x="116" y="36"/>
                    </a:lnTo>
                    <a:cubicBezTo>
                      <a:pt x="105" y="14"/>
                      <a:pt x="83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6715474" y="1805040"/>
                <a:ext cx="26408" cy="494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61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5" y="13"/>
                      <a:pt x="0" y="45"/>
                      <a:pt x="9" y="73"/>
                    </a:cubicBezTo>
                    <a:lnTo>
                      <a:pt x="171" y="492"/>
                    </a:lnTo>
                    <a:cubicBezTo>
                      <a:pt x="179" y="514"/>
                      <a:pt x="201" y="528"/>
                      <a:pt x="224" y="528"/>
                    </a:cubicBezTo>
                    <a:cubicBezTo>
                      <a:pt x="229" y="528"/>
                      <a:pt x="235" y="527"/>
                      <a:pt x="240" y="525"/>
                    </a:cubicBezTo>
                    <a:cubicBezTo>
                      <a:pt x="268" y="511"/>
                      <a:pt x="281" y="483"/>
                      <a:pt x="272" y="455"/>
                    </a:cubicBezTo>
                    <a:lnTo>
                      <a:pt x="111" y="36"/>
                    </a:lnTo>
                    <a:cubicBezTo>
                      <a:pt x="104" y="14"/>
                      <a:pt x="83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6687381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1" y="1"/>
                    </a:moveTo>
                    <a:cubicBezTo>
                      <a:pt x="657" y="1"/>
                      <a:pt x="638" y="14"/>
                      <a:pt x="628" y="36"/>
                    </a:cubicBezTo>
                    <a:lnTo>
                      <a:pt x="11" y="1663"/>
                    </a:lnTo>
                    <a:cubicBezTo>
                      <a:pt x="1" y="1691"/>
                      <a:pt x="15" y="1723"/>
                      <a:pt x="43" y="1731"/>
                    </a:cubicBezTo>
                    <a:cubicBezTo>
                      <a:pt x="50" y="1735"/>
                      <a:pt x="57" y="1737"/>
                      <a:pt x="64" y="1737"/>
                    </a:cubicBezTo>
                    <a:cubicBezTo>
                      <a:pt x="84" y="1737"/>
                      <a:pt x="101" y="1723"/>
                      <a:pt x="111" y="1699"/>
                    </a:cubicBezTo>
                    <a:lnTo>
                      <a:pt x="729" y="73"/>
                    </a:lnTo>
                    <a:cubicBezTo>
                      <a:pt x="743" y="45"/>
                      <a:pt x="729" y="13"/>
                      <a:pt x="702" y="4"/>
                    </a:cubicBezTo>
                    <a:cubicBezTo>
                      <a:pt x="695" y="2"/>
                      <a:pt x="688" y="1"/>
                      <a:pt x="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6658539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9" y="14"/>
                      <a:pt x="632" y="36"/>
                    </a:cubicBezTo>
                    <a:lnTo>
                      <a:pt x="9" y="1663"/>
                    </a:lnTo>
                    <a:cubicBezTo>
                      <a:pt x="0" y="1691"/>
                      <a:pt x="14" y="1723"/>
                      <a:pt x="42" y="1731"/>
                    </a:cubicBezTo>
                    <a:cubicBezTo>
                      <a:pt x="49" y="1735"/>
                      <a:pt x="57" y="1737"/>
                      <a:pt x="64" y="1737"/>
                    </a:cubicBezTo>
                    <a:cubicBezTo>
                      <a:pt x="85" y="1737"/>
                      <a:pt x="104" y="1723"/>
                      <a:pt x="111" y="1699"/>
                    </a:cubicBezTo>
                    <a:lnTo>
                      <a:pt x="733" y="73"/>
                    </a:lnTo>
                    <a:cubicBezTo>
                      <a:pt x="742" y="45"/>
                      <a:pt x="728" y="13"/>
                      <a:pt x="700" y="4"/>
                    </a:cubicBezTo>
                    <a:cubicBezTo>
                      <a:pt x="694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6629602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9" y="14"/>
                      <a:pt x="632" y="36"/>
                    </a:cubicBezTo>
                    <a:lnTo>
                      <a:pt x="14" y="1663"/>
                    </a:lnTo>
                    <a:cubicBezTo>
                      <a:pt x="1" y="1691"/>
                      <a:pt x="14" y="1723"/>
                      <a:pt x="41" y="1731"/>
                    </a:cubicBezTo>
                    <a:cubicBezTo>
                      <a:pt x="49" y="1735"/>
                      <a:pt x="56" y="1737"/>
                      <a:pt x="64" y="1737"/>
                    </a:cubicBezTo>
                    <a:cubicBezTo>
                      <a:pt x="85" y="1737"/>
                      <a:pt x="105" y="1723"/>
                      <a:pt x="111" y="1699"/>
                    </a:cubicBezTo>
                    <a:lnTo>
                      <a:pt x="733" y="73"/>
                    </a:lnTo>
                    <a:cubicBezTo>
                      <a:pt x="743" y="45"/>
                      <a:pt x="728" y="13"/>
                      <a:pt x="701" y="4"/>
                    </a:cubicBezTo>
                    <a:cubicBezTo>
                      <a:pt x="695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6601135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8" y="14"/>
                      <a:pt x="627" y="36"/>
                    </a:cubicBezTo>
                    <a:lnTo>
                      <a:pt x="9" y="1663"/>
                    </a:lnTo>
                    <a:cubicBezTo>
                      <a:pt x="0" y="1691"/>
                      <a:pt x="14" y="1723"/>
                      <a:pt x="41" y="1731"/>
                    </a:cubicBezTo>
                    <a:cubicBezTo>
                      <a:pt x="49" y="1735"/>
                      <a:pt x="56" y="1737"/>
                      <a:pt x="64" y="1737"/>
                    </a:cubicBezTo>
                    <a:cubicBezTo>
                      <a:pt x="85" y="1737"/>
                      <a:pt x="104" y="1723"/>
                      <a:pt x="111" y="1699"/>
                    </a:cubicBezTo>
                    <a:lnTo>
                      <a:pt x="728" y="73"/>
                    </a:lnTo>
                    <a:cubicBezTo>
                      <a:pt x="742" y="45"/>
                      <a:pt x="728" y="13"/>
                      <a:pt x="700" y="4"/>
                    </a:cubicBezTo>
                    <a:cubicBezTo>
                      <a:pt x="695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6600292" y="1805040"/>
                <a:ext cx="41485" cy="88682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47" extrusionOk="0">
                    <a:moveTo>
                      <a:pt x="383" y="1"/>
                    </a:moveTo>
                    <a:cubicBezTo>
                      <a:pt x="361" y="1"/>
                      <a:pt x="339" y="14"/>
                      <a:pt x="332" y="36"/>
                    </a:cubicBezTo>
                    <a:lnTo>
                      <a:pt x="14" y="870"/>
                    </a:lnTo>
                    <a:cubicBezTo>
                      <a:pt x="1" y="898"/>
                      <a:pt x="14" y="930"/>
                      <a:pt x="41" y="944"/>
                    </a:cubicBezTo>
                    <a:cubicBezTo>
                      <a:pt x="48" y="946"/>
                      <a:pt x="55" y="947"/>
                      <a:pt x="61" y="947"/>
                    </a:cubicBezTo>
                    <a:cubicBezTo>
                      <a:pt x="84" y="947"/>
                      <a:pt x="104" y="934"/>
                      <a:pt x="116" y="912"/>
                    </a:cubicBezTo>
                    <a:lnTo>
                      <a:pt x="433" y="73"/>
                    </a:lnTo>
                    <a:cubicBezTo>
                      <a:pt x="443" y="45"/>
                      <a:pt x="429" y="13"/>
                      <a:pt x="401" y="4"/>
                    </a:cubicBezTo>
                    <a:cubicBezTo>
                      <a:pt x="395" y="2"/>
                      <a:pt x="389" y="1"/>
                      <a:pt x="3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6586432" y="1805040"/>
                <a:ext cx="26408" cy="494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22" y="1"/>
                    </a:moveTo>
                    <a:cubicBezTo>
                      <a:pt x="200" y="1"/>
                      <a:pt x="178" y="14"/>
                      <a:pt x="171" y="36"/>
                    </a:cubicBezTo>
                    <a:lnTo>
                      <a:pt x="15" y="455"/>
                    </a:lnTo>
                    <a:cubicBezTo>
                      <a:pt x="0" y="483"/>
                      <a:pt x="15" y="511"/>
                      <a:pt x="42" y="525"/>
                    </a:cubicBezTo>
                    <a:cubicBezTo>
                      <a:pt x="48" y="527"/>
                      <a:pt x="54" y="528"/>
                      <a:pt x="59" y="528"/>
                    </a:cubicBezTo>
                    <a:cubicBezTo>
                      <a:pt x="82" y="528"/>
                      <a:pt x="105" y="514"/>
                      <a:pt x="115" y="492"/>
                    </a:cubicBezTo>
                    <a:lnTo>
                      <a:pt x="272" y="73"/>
                    </a:lnTo>
                    <a:cubicBezTo>
                      <a:pt x="281" y="45"/>
                      <a:pt x="268" y="13"/>
                      <a:pt x="240" y="4"/>
                    </a:cubicBezTo>
                    <a:cubicBezTo>
                      <a:pt x="234" y="2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22"/>
            <p:cNvGrpSpPr/>
            <p:nvPr/>
          </p:nvGrpSpPr>
          <p:grpSpPr>
            <a:xfrm rot="8100000">
              <a:off x="7494003" y="4571390"/>
              <a:ext cx="544902" cy="549032"/>
              <a:chOff x="6639997" y="2284311"/>
              <a:chExt cx="296479" cy="298726"/>
            </a:xfrm>
          </p:grpSpPr>
          <p:sp>
            <p:nvSpPr>
              <p:cNvPr id="829" name="Google Shape;829;p22"/>
              <p:cNvSpPr/>
              <p:nvPr/>
            </p:nvSpPr>
            <p:spPr>
              <a:xfrm>
                <a:off x="6818202" y="2464576"/>
                <a:ext cx="118274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65" extrusionOk="0">
                    <a:moveTo>
                      <a:pt x="795" y="123"/>
                    </a:moveTo>
                    <a:cubicBezTo>
                      <a:pt x="833" y="161"/>
                      <a:pt x="902" y="233"/>
                      <a:pt x="968" y="324"/>
                    </a:cubicBezTo>
                    <a:cubicBezTo>
                      <a:pt x="1013" y="388"/>
                      <a:pt x="1060" y="462"/>
                      <a:pt x="1096" y="541"/>
                    </a:cubicBezTo>
                    <a:cubicBezTo>
                      <a:pt x="1134" y="624"/>
                      <a:pt x="1152" y="702"/>
                      <a:pt x="1152" y="781"/>
                    </a:cubicBezTo>
                    <a:cubicBezTo>
                      <a:pt x="1152" y="826"/>
                      <a:pt x="1147" y="873"/>
                      <a:pt x="1130" y="919"/>
                    </a:cubicBezTo>
                    <a:cubicBezTo>
                      <a:pt x="1111" y="960"/>
                      <a:pt x="1083" y="1002"/>
                      <a:pt x="1041" y="1043"/>
                    </a:cubicBezTo>
                    <a:cubicBezTo>
                      <a:pt x="1000" y="1085"/>
                      <a:pt x="954" y="1113"/>
                      <a:pt x="913" y="1130"/>
                    </a:cubicBezTo>
                    <a:cubicBezTo>
                      <a:pt x="871" y="1149"/>
                      <a:pt x="825" y="1158"/>
                      <a:pt x="779" y="1158"/>
                    </a:cubicBezTo>
                    <a:cubicBezTo>
                      <a:pt x="700" y="1158"/>
                      <a:pt x="618" y="1135"/>
                      <a:pt x="539" y="1098"/>
                    </a:cubicBezTo>
                    <a:cubicBezTo>
                      <a:pt x="420" y="1043"/>
                      <a:pt x="309" y="956"/>
                      <a:pt x="230" y="886"/>
                    </a:cubicBezTo>
                    <a:cubicBezTo>
                      <a:pt x="190" y="849"/>
                      <a:pt x="156" y="817"/>
                      <a:pt x="134" y="794"/>
                    </a:cubicBezTo>
                    <a:cubicBezTo>
                      <a:pt x="130" y="792"/>
                      <a:pt x="126" y="789"/>
                      <a:pt x="123" y="786"/>
                    </a:cubicBezTo>
                    <a:lnTo>
                      <a:pt x="123" y="786"/>
                    </a:lnTo>
                    <a:cubicBezTo>
                      <a:pt x="147" y="745"/>
                      <a:pt x="198" y="666"/>
                      <a:pt x="277" y="569"/>
                    </a:cubicBezTo>
                    <a:cubicBezTo>
                      <a:pt x="387" y="432"/>
                      <a:pt x="555" y="266"/>
                      <a:pt x="795" y="123"/>
                    </a:cubicBezTo>
                    <a:close/>
                    <a:moveTo>
                      <a:pt x="803" y="0"/>
                    </a:moveTo>
                    <a:cubicBezTo>
                      <a:pt x="794" y="0"/>
                      <a:pt x="784" y="3"/>
                      <a:pt x="775" y="7"/>
                    </a:cubicBezTo>
                    <a:cubicBezTo>
                      <a:pt x="498" y="167"/>
                      <a:pt x="309" y="356"/>
                      <a:pt x="184" y="509"/>
                    </a:cubicBezTo>
                    <a:cubicBezTo>
                      <a:pt x="65" y="656"/>
                      <a:pt x="9" y="767"/>
                      <a:pt x="9" y="771"/>
                    </a:cubicBezTo>
                    <a:cubicBezTo>
                      <a:pt x="0" y="790"/>
                      <a:pt x="5" y="813"/>
                      <a:pt x="18" y="831"/>
                    </a:cubicBezTo>
                    <a:cubicBezTo>
                      <a:pt x="18" y="831"/>
                      <a:pt x="111" y="937"/>
                      <a:pt x="254" y="1047"/>
                    </a:cubicBezTo>
                    <a:cubicBezTo>
                      <a:pt x="322" y="1098"/>
                      <a:pt x="405" y="1154"/>
                      <a:pt x="494" y="1196"/>
                    </a:cubicBezTo>
                    <a:cubicBezTo>
                      <a:pt x="585" y="1237"/>
                      <a:pt x="682" y="1264"/>
                      <a:pt x="779" y="1264"/>
                    </a:cubicBezTo>
                    <a:cubicBezTo>
                      <a:pt x="839" y="1264"/>
                      <a:pt x="898" y="1255"/>
                      <a:pt x="954" y="1232"/>
                    </a:cubicBezTo>
                    <a:cubicBezTo>
                      <a:pt x="1009" y="1209"/>
                      <a:pt x="1064" y="1172"/>
                      <a:pt x="1115" y="1122"/>
                    </a:cubicBezTo>
                    <a:cubicBezTo>
                      <a:pt x="1166" y="1071"/>
                      <a:pt x="1203" y="1015"/>
                      <a:pt x="1226" y="956"/>
                    </a:cubicBezTo>
                    <a:cubicBezTo>
                      <a:pt x="1253" y="900"/>
                      <a:pt x="1262" y="841"/>
                      <a:pt x="1262" y="781"/>
                    </a:cubicBezTo>
                    <a:cubicBezTo>
                      <a:pt x="1262" y="679"/>
                      <a:pt x="1235" y="582"/>
                      <a:pt x="1194" y="494"/>
                    </a:cubicBezTo>
                    <a:cubicBezTo>
                      <a:pt x="1134" y="361"/>
                      <a:pt x="1047" y="241"/>
                      <a:pt x="973" y="154"/>
                    </a:cubicBezTo>
                    <a:cubicBezTo>
                      <a:pt x="898" y="71"/>
                      <a:pt x="839" y="16"/>
                      <a:pt x="839" y="16"/>
                    </a:cubicBezTo>
                    <a:cubicBezTo>
                      <a:pt x="828" y="5"/>
                      <a:pt x="816" y="0"/>
                      <a:pt x="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6794885" y="2441633"/>
                <a:ext cx="103665" cy="104321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14" extrusionOk="0">
                    <a:moveTo>
                      <a:pt x="968" y="1"/>
                    </a:moveTo>
                    <a:cubicBezTo>
                      <a:pt x="964" y="1"/>
                      <a:pt x="959" y="2"/>
                      <a:pt x="954" y="3"/>
                    </a:cubicBezTo>
                    <a:cubicBezTo>
                      <a:pt x="949" y="3"/>
                      <a:pt x="798" y="44"/>
                      <a:pt x="604" y="178"/>
                    </a:cubicBezTo>
                    <a:cubicBezTo>
                      <a:pt x="411" y="311"/>
                      <a:pt x="175" y="546"/>
                      <a:pt x="5" y="937"/>
                    </a:cubicBezTo>
                    <a:cubicBezTo>
                      <a:pt x="1" y="956"/>
                      <a:pt x="1" y="979"/>
                      <a:pt x="14" y="993"/>
                    </a:cubicBezTo>
                    <a:cubicBezTo>
                      <a:pt x="51" y="1039"/>
                      <a:pt x="92" y="1067"/>
                      <a:pt x="129" y="1086"/>
                    </a:cubicBezTo>
                    <a:cubicBezTo>
                      <a:pt x="166" y="1103"/>
                      <a:pt x="203" y="1113"/>
                      <a:pt x="235" y="1113"/>
                    </a:cubicBezTo>
                    <a:cubicBezTo>
                      <a:pt x="263" y="1113"/>
                      <a:pt x="286" y="1103"/>
                      <a:pt x="305" y="1099"/>
                    </a:cubicBezTo>
                    <a:cubicBezTo>
                      <a:pt x="322" y="1094"/>
                      <a:pt x="332" y="1090"/>
                      <a:pt x="332" y="1086"/>
                    </a:cubicBezTo>
                    <a:cubicBezTo>
                      <a:pt x="360" y="1071"/>
                      <a:pt x="369" y="1039"/>
                      <a:pt x="356" y="1012"/>
                    </a:cubicBezTo>
                    <a:cubicBezTo>
                      <a:pt x="343" y="996"/>
                      <a:pt x="324" y="987"/>
                      <a:pt x="306" y="987"/>
                    </a:cubicBezTo>
                    <a:cubicBezTo>
                      <a:pt x="297" y="987"/>
                      <a:pt x="289" y="989"/>
                      <a:pt x="281" y="993"/>
                    </a:cubicBezTo>
                    <a:cubicBezTo>
                      <a:pt x="281" y="993"/>
                      <a:pt x="258" y="1003"/>
                      <a:pt x="235" y="1003"/>
                    </a:cubicBezTo>
                    <a:cubicBezTo>
                      <a:pt x="217" y="1003"/>
                      <a:pt x="199" y="998"/>
                      <a:pt x="175" y="988"/>
                    </a:cubicBezTo>
                    <a:cubicBezTo>
                      <a:pt x="159" y="982"/>
                      <a:pt x="139" y="970"/>
                      <a:pt x="120" y="951"/>
                    </a:cubicBezTo>
                    <a:lnTo>
                      <a:pt x="120" y="951"/>
                    </a:lnTo>
                    <a:cubicBezTo>
                      <a:pt x="279" y="600"/>
                      <a:pt x="493" y="391"/>
                      <a:pt x="669" y="265"/>
                    </a:cubicBezTo>
                    <a:cubicBezTo>
                      <a:pt x="756" y="205"/>
                      <a:pt x="834" y="163"/>
                      <a:pt x="894" y="141"/>
                    </a:cubicBezTo>
                    <a:cubicBezTo>
                      <a:pt x="915" y="130"/>
                      <a:pt x="934" y="122"/>
                      <a:pt x="948" y="117"/>
                    </a:cubicBezTo>
                    <a:lnTo>
                      <a:pt x="948" y="117"/>
                    </a:lnTo>
                    <a:cubicBezTo>
                      <a:pt x="967" y="142"/>
                      <a:pt x="979" y="173"/>
                      <a:pt x="986" y="201"/>
                    </a:cubicBezTo>
                    <a:cubicBezTo>
                      <a:pt x="996" y="237"/>
                      <a:pt x="1000" y="269"/>
                      <a:pt x="1000" y="288"/>
                    </a:cubicBezTo>
                    <a:lnTo>
                      <a:pt x="1000" y="293"/>
                    </a:lnTo>
                    <a:lnTo>
                      <a:pt x="1000" y="297"/>
                    </a:lnTo>
                    <a:cubicBezTo>
                      <a:pt x="996" y="325"/>
                      <a:pt x="1019" y="352"/>
                      <a:pt x="1047" y="352"/>
                    </a:cubicBezTo>
                    <a:cubicBezTo>
                      <a:pt x="1050" y="353"/>
                      <a:pt x="1052" y="353"/>
                      <a:pt x="1055" y="353"/>
                    </a:cubicBezTo>
                    <a:cubicBezTo>
                      <a:pt x="1083" y="353"/>
                      <a:pt x="1102" y="332"/>
                      <a:pt x="1106" y="302"/>
                    </a:cubicBezTo>
                    <a:lnTo>
                      <a:pt x="1106" y="288"/>
                    </a:lnTo>
                    <a:cubicBezTo>
                      <a:pt x="1106" y="265"/>
                      <a:pt x="1106" y="219"/>
                      <a:pt x="1092" y="173"/>
                    </a:cubicBezTo>
                    <a:cubicBezTo>
                      <a:pt x="1079" y="122"/>
                      <a:pt x="1051" y="67"/>
                      <a:pt x="1005" y="16"/>
                    </a:cubicBezTo>
                    <a:cubicBezTo>
                      <a:pt x="995" y="6"/>
                      <a:pt x="982" y="1"/>
                      <a:pt x="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6730176" y="2321862"/>
                <a:ext cx="138969" cy="164909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761" extrusionOk="0">
                    <a:moveTo>
                      <a:pt x="267" y="0"/>
                    </a:moveTo>
                    <a:cubicBezTo>
                      <a:pt x="235" y="0"/>
                      <a:pt x="212" y="5"/>
                      <a:pt x="189" y="15"/>
                    </a:cubicBezTo>
                    <a:cubicBezTo>
                      <a:pt x="152" y="23"/>
                      <a:pt x="129" y="42"/>
                      <a:pt x="115" y="60"/>
                    </a:cubicBezTo>
                    <a:cubicBezTo>
                      <a:pt x="103" y="70"/>
                      <a:pt x="97" y="79"/>
                      <a:pt x="93" y="85"/>
                    </a:cubicBezTo>
                    <a:lnTo>
                      <a:pt x="93" y="85"/>
                    </a:lnTo>
                    <a:cubicBezTo>
                      <a:pt x="81" y="95"/>
                      <a:pt x="65" y="111"/>
                      <a:pt x="51" y="134"/>
                    </a:cubicBezTo>
                    <a:cubicBezTo>
                      <a:pt x="24" y="176"/>
                      <a:pt x="0" y="236"/>
                      <a:pt x="0" y="319"/>
                    </a:cubicBezTo>
                    <a:cubicBezTo>
                      <a:pt x="0" y="383"/>
                      <a:pt x="14" y="453"/>
                      <a:pt x="46" y="540"/>
                    </a:cubicBezTo>
                    <a:cubicBezTo>
                      <a:pt x="92" y="668"/>
                      <a:pt x="184" y="830"/>
                      <a:pt x="341" y="1028"/>
                    </a:cubicBezTo>
                    <a:cubicBezTo>
                      <a:pt x="502" y="1227"/>
                      <a:pt x="728" y="1466"/>
                      <a:pt x="1055" y="1746"/>
                    </a:cubicBezTo>
                    <a:cubicBezTo>
                      <a:pt x="1066" y="1755"/>
                      <a:pt x="1079" y="1760"/>
                      <a:pt x="1092" y="1760"/>
                    </a:cubicBezTo>
                    <a:cubicBezTo>
                      <a:pt x="1106" y="1760"/>
                      <a:pt x="1120" y="1754"/>
                      <a:pt x="1130" y="1742"/>
                    </a:cubicBezTo>
                    <a:cubicBezTo>
                      <a:pt x="1147" y="1719"/>
                      <a:pt x="1147" y="1687"/>
                      <a:pt x="1124" y="1669"/>
                    </a:cubicBezTo>
                    <a:cubicBezTo>
                      <a:pt x="696" y="1295"/>
                      <a:pt x="443" y="1005"/>
                      <a:pt x="295" y="784"/>
                    </a:cubicBezTo>
                    <a:cubicBezTo>
                      <a:pt x="222" y="674"/>
                      <a:pt x="175" y="581"/>
                      <a:pt x="147" y="502"/>
                    </a:cubicBezTo>
                    <a:cubicBezTo>
                      <a:pt x="120" y="429"/>
                      <a:pt x="111" y="364"/>
                      <a:pt x="111" y="319"/>
                    </a:cubicBezTo>
                    <a:cubicBezTo>
                      <a:pt x="111" y="253"/>
                      <a:pt x="124" y="217"/>
                      <a:pt x="143" y="194"/>
                    </a:cubicBezTo>
                    <a:cubicBezTo>
                      <a:pt x="147" y="180"/>
                      <a:pt x="156" y="171"/>
                      <a:pt x="162" y="166"/>
                    </a:cubicBezTo>
                    <a:cubicBezTo>
                      <a:pt x="162" y="166"/>
                      <a:pt x="166" y="166"/>
                      <a:pt x="166" y="162"/>
                    </a:cubicBezTo>
                    <a:cubicBezTo>
                      <a:pt x="174" y="158"/>
                      <a:pt x="178" y="154"/>
                      <a:pt x="182" y="147"/>
                    </a:cubicBezTo>
                    <a:lnTo>
                      <a:pt x="182" y="147"/>
                    </a:lnTo>
                    <a:lnTo>
                      <a:pt x="184" y="148"/>
                    </a:lnTo>
                    <a:cubicBezTo>
                      <a:pt x="184" y="143"/>
                      <a:pt x="189" y="134"/>
                      <a:pt x="203" y="125"/>
                    </a:cubicBezTo>
                    <a:cubicBezTo>
                      <a:pt x="217" y="115"/>
                      <a:pt x="235" y="106"/>
                      <a:pt x="267" y="106"/>
                    </a:cubicBezTo>
                    <a:cubicBezTo>
                      <a:pt x="300" y="106"/>
                      <a:pt x="341" y="115"/>
                      <a:pt x="401" y="153"/>
                    </a:cubicBezTo>
                    <a:cubicBezTo>
                      <a:pt x="494" y="204"/>
                      <a:pt x="617" y="309"/>
                      <a:pt x="779" y="517"/>
                    </a:cubicBezTo>
                    <a:cubicBezTo>
                      <a:pt x="940" y="723"/>
                      <a:pt x="1134" y="1028"/>
                      <a:pt x="1373" y="1466"/>
                    </a:cubicBezTo>
                    <a:cubicBezTo>
                      <a:pt x="1383" y="1485"/>
                      <a:pt x="1401" y="1495"/>
                      <a:pt x="1421" y="1495"/>
                    </a:cubicBezTo>
                    <a:cubicBezTo>
                      <a:pt x="1429" y="1495"/>
                      <a:pt x="1438" y="1493"/>
                      <a:pt x="1447" y="1489"/>
                    </a:cubicBezTo>
                    <a:cubicBezTo>
                      <a:pt x="1475" y="1475"/>
                      <a:pt x="1483" y="1442"/>
                      <a:pt x="1470" y="1415"/>
                    </a:cubicBezTo>
                    <a:cubicBezTo>
                      <a:pt x="1147" y="825"/>
                      <a:pt x="898" y="475"/>
                      <a:pt x="705" y="268"/>
                    </a:cubicBezTo>
                    <a:cubicBezTo>
                      <a:pt x="613" y="166"/>
                      <a:pt x="530" y="98"/>
                      <a:pt x="456" y="55"/>
                    </a:cubicBezTo>
                    <a:cubicBezTo>
                      <a:pt x="383" y="15"/>
                      <a:pt x="322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6781493" y="2284311"/>
                <a:ext cx="109284" cy="16753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789" extrusionOk="0">
                    <a:moveTo>
                      <a:pt x="365" y="1"/>
                    </a:moveTo>
                    <a:cubicBezTo>
                      <a:pt x="333" y="1"/>
                      <a:pt x="300" y="10"/>
                      <a:pt x="272" y="24"/>
                    </a:cubicBezTo>
                    <a:cubicBezTo>
                      <a:pt x="171" y="65"/>
                      <a:pt x="102" y="125"/>
                      <a:pt x="61" y="194"/>
                    </a:cubicBezTo>
                    <a:cubicBezTo>
                      <a:pt x="19" y="263"/>
                      <a:pt x="1" y="337"/>
                      <a:pt x="1" y="406"/>
                    </a:cubicBezTo>
                    <a:cubicBezTo>
                      <a:pt x="1" y="512"/>
                      <a:pt x="37" y="609"/>
                      <a:pt x="69" y="682"/>
                    </a:cubicBezTo>
                    <a:cubicBezTo>
                      <a:pt x="102" y="756"/>
                      <a:pt x="134" y="803"/>
                      <a:pt x="139" y="807"/>
                    </a:cubicBezTo>
                    <a:cubicBezTo>
                      <a:pt x="147" y="821"/>
                      <a:pt x="164" y="829"/>
                      <a:pt x="182" y="829"/>
                    </a:cubicBezTo>
                    <a:cubicBezTo>
                      <a:pt x="192" y="829"/>
                      <a:pt x="203" y="826"/>
                      <a:pt x="212" y="820"/>
                    </a:cubicBezTo>
                    <a:cubicBezTo>
                      <a:pt x="235" y="803"/>
                      <a:pt x="244" y="771"/>
                      <a:pt x="227" y="743"/>
                    </a:cubicBezTo>
                    <a:cubicBezTo>
                      <a:pt x="227" y="743"/>
                      <a:pt x="194" y="701"/>
                      <a:pt x="167" y="637"/>
                    </a:cubicBezTo>
                    <a:cubicBezTo>
                      <a:pt x="139" y="572"/>
                      <a:pt x="112" y="489"/>
                      <a:pt x="112" y="406"/>
                    </a:cubicBezTo>
                    <a:cubicBezTo>
                      <a:pt x="112" y="350"/>
                      <a:pt x="120" y="301"/>
                      <a:pt x="152" y="254"/>
                    </a:cubicBezTo>
                    <a:cubicBezTo>
                      <a:pt x="180" y="203"/>
                      <a:pt x="231" y="157"/>
                      <a:pt x="314" y="120"/>
                    </a:cubicBezTo>
                    <a:cubicBezTo>
                      <a:pt x="333" y="111"/>
                      <a:pt x="350" y="111"/>
                      <a:pt x="365" y="111"/>
                    </a:cubicBezTo>
                    <a:cubicBezTo>
                      <a:pt x="382" y="111"/>
                      <a:pt x="401" y="111"/>
                      <a:pt x="420" y="120"/>
                    </a:cubicBezTo>
                    <a:cubicBezTo>
                      <a:pt x="457" y="139"/>
                      <a:pt x="499" y="176"/>
                      <a:pt x="539" y="231"/>
                    </a:cubicBezTo>
                    <a:cubicBezTo>
                      <a:pt x="614" y="328"/>
                      <a:pt x="682" y="471"/>
                      <a:pt x="747" y="632"/>
                    </a:cubicBezTo>
                    <a:cubicBezTo>
                      <a:pt x="839" y="871"/>
                      <a:pt x="918" y="1152"/>
                      <a:pt x="973" y="1369"/>
                    </a:cubicBezTo>
                    <a:cubicBezTo>
                      <a:pt x="1001" y="1479"/>
                      <a:pt x="1018" y="1572"/>
                      <a:pt x="1037" y="1641"/>
                    </a:cubicBezTo>
                    <a:cubicBezTo>
                      <a:pt x="1042" y="1673"/>
                      <a:pt x="1046" y="1701"/>
                      <a:pt x="1052" y="1719"/>
                    </a:cubicBezTo>
                    <a:cubicBezTo>
                      <a:pt x="1052" y="1728"/>
                      <a:pt x="1056" y="1733"/>
                      <a:pt x="1056" y="1738"/>
                    </a:cubicBezTo>
                    <a:lnTo>
                      <a:pt x="1056" y="1747"/>
                    </a:lnTo>
                    <a:cubicBezTo>
                      <a:pt x="1060" y="1771"/>
                      <a:pt x="1085" y="1789"/>
                      <a:pt x="1110" y="1789"/>
                    </a:cubicBezTo>
                    <a:cubicBezTo>
                      <a:pt x="1114" y="1789"/>
                      <a:pt x="1117" y="1789"/>
                      <a:pt x="1120" y="1788"/>
                    </a:cubicBezTo>
                    <a:cubicBezTo>
                      <a:pt x="1148" y="1784"/>
                      <a:pt x="1167" y="1756"/>
                      <a:pt x="1162" y="1724"/>
                    </a:cubicBezTo>
                    <a:cubicBezTo>
                      <a:pt x="1162" y="1724"/>
                      <a:pt x="1084" y="1305"/>
                      <a:pt x="950" y="881"/>
                    </a:cubicBezTo>
                    <a:cubicBezTo>
                      <a:pt x="880" y="669"/>
                      <a:pt x="797" y="452"/>
                      <a:pt x="705" y="291"/>
                    </a:cubicBezTo>
                    <a:cubicBezTo>
                      <a:pt x="659" y="208"/>
                      <a:pt x="609" y="139"/>
                      <a:pt x="554" y="88"/>
                    </a:cubicBezTo>
                    <a:cubicBezTo>
                      <a:pt x="526" y="61"/>
                      <a:pt x="499" y="42"/>
                      <a:pt x="465" y="24"/>
                    </a:cubicBezTo>
                    <a:cubicBezTo>
                      <a:pt x="433" y="10"/>
                      <a:pt x="401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6677080" y="2373179"/>
                <a:ext cx="144213" cy="13531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45" extrusionOk="0">
                    <a:moveTo>
                      <a:pt x="309" y="1"/>
                    </a:moveTo>
                    <a:cubicBezTo>
                      <a:pt x="244" y="1"/>
                      <a:pt x="189" y="20"/>
                      <a:pt x="143" y="47"/>
                    </a:cubicBezTo>
                    <a:cubicBezTo>
                      <a:pt x="97" y="79"/>
                      <a:pt x="65" y="120"/>
                      <a:pt x="38" y="162"/>
                    </a:cubicBezTo>
                    <a:cubicBezTo>
                      <a:pt x="10" y="203"/>
                      <a:pt x="0" y="250"/>
                      <a:pt x="0" y="296"/>
                    </a:cubicBezTo>
                    <a:cubicBezTo>
                      <a:pt x="0" y="332"/>
                      <a:pt x="4" y="365"/>
                      <a:pt x="19" y="397"/>
                    </a:cubicBezTo>
                    <a:cubicBezTo>
                      <a:pt x="42" y="462"/>
                      <a:pt x="79" y="526"/>
                      <a:pt x="134" y="586"/>
                    </a:cubicBezTo>
                    <a:cubicBezTo>
                      <a:pt x="221" y="692"/>
                      <a:pt x="351" y="798"/>
                      <a:pt x="493" y="894"/>
                    </a:cubicBezTo>
                    <a:cubicBezTo>
                      <a:pt x="701" y="1042"/>
                      <a:pt x="940" y="1181"/>
                      <a:pt x="1129" y="1277"/>
                    </a:cubicBezTo>
                    <a:cubicBezTo>
                      <a:pt x="1318" y="1379"/>
                      <a:pt x="1452" y="1438"/>
                      <a:pt x="1452" y="1438"/>
                    </a:cubicBezTo>
                    <a:cubicBezTo>
                      <a:pt x="1460" y="1442"/>
                      <a:pt x="1467" y="1444"/>
                      <a:pt x="1475" y="1444"/>
                    </a:cubicBezTo>
                    <a:cubicBezTo>
                      <a:pt x="1496" y="1444"/>
                      <a:pt x="1515" y="1431"/>
                      <a:pt x="1525" y="1411"/>
                    </a:cubicBezTo>
                    <a:cubicBezTo>
                      <a:pt x="1539" y="1388"/>
                      <a:pt x="1525" y="1355"/>
                      <a:pt x="1497" y="1342"/>
                    </a:cubicBezTo>
                    <a:lnTo>
                      <a:pt x="1493" y="1342"/>
                    </a:lnTo>
                    <a:cubicBezTo>
                      <a:pt x="1452" y="1319"/>
                      <a:pt x="1102" y="1158"/>
                      <a:pt x="761" y="945"/>
                    </a:cubicBezTo>
                    <a:cubicBezTo>
                      <a:pt x="591" y="839"/>
                      <a:pt x="419" y="720"/>
                      <a:pt x="300" y="605"/>
                    </a:cubicBezTo>
                    <a:cubicBezTo>
                      <a:pt x="240" y="545"/>
                      <a:pt x="189" y="490"/>
                      <a:pt x="157" y="434"/>
                    </a:cubicBezTo>
                    <a:cubicBezTo>
                      <a:pt x="138" y="411"/>
                      <a:pt x="125" y="383"/>
                      <a:pt x="121" y="360"/>
                    </a:cubicBezTo>
                    <a:cubicBezTo>
                      <a:pt x="111" y="337"/>
                      <a:pt x="106" y="314"/>
                      <a:pt x="106" y="296"/>
                    </a:cubicBezTo>
                    <a:cubicBezTo>
                      <a:pt x="106" y="268"/>
                      <a:pt x="115" y="245"/>
                      <a:pt x="129" y="217"/>
                    </a:cubicBezTo>
                    <a:cubicBezTo>
                      <a:pt x="153" y="185"/>
                      <a:pt x="176" y="158"/>
                      <a:pt x="204" y="139"/>
                    </a:cubicBezTo>
                    <a:cubicBezTo>
                      <a:pt x="231" y="120"/>
                      <a:pt x="263" y="111"/>
                      <a:pt x="309" y="111"/>
                    </a:cubicBezTo>
                    <a:cubicBezTo>
                      <a:pt x="359" y="111"/>
                      <a:pt x="425" y="120"/>
                      <a:pt x="502" y="158"/>
                    </a:cubicBezTo>
                    <a:cubicBezTo>
                      <a:pt x="585" y="190"/>
                      <a:pt x="682" y="250"/>
                      <a:pt x="802" y="332"/>
                    </a:cubicBezTo>
                    <a:cubicBezTo>
                      <a:pt x="810" y="338"/>
                      <a:pt x="820" y="340"/>
                      <a:pt x="830" y="340"/>
                    </a:cubicBezTo>
                    <a:cubicBezTo>
                      <a:pt x="847" y="340"/>
                      <a:pt x="864" y="333"/>
                      <a:pt x="876" y="319"/>
                    </a:cubicBezTo>
                    <a:cubicBezTo>
                      <a:pt x="895" y="292"/>
                      <a:pt x="885" y="258"/>
                      <a:pt x="862" y="241"/>
                    </a:cubicBezTo>
                    <a:cubicBezTo>
                      <a:pt x="742" y="158"/>
                      <a:pt x="636" y="98"/>
                      <a:pt x="544" y="56"/>
                    </a:cubicBezTo>
                    <a:cubicBezTo>
                      <a:pt x="457" y="20"/>
                      <a:pt x="378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6639997" y="2430583"/>
                <a:ext cx="165752" cy="106006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132" extrusionOk="0">
                    <a:moveTo>
                      <a:pt x="360" y="0"/>
                    </a:moveTo>
                    <a:cubicBezTo>
                      <a:pt x="285" y="0"/>
                      <a:pt x="212" y="10"/>
                      <a:pt x="147" y="47"/>
                    </a:cubicBezTo>
                    <a:cubicBezTo>
                      <a:pt x="115" y="60"/>
                      <a:pt x="83" y="83"/>
                      <a:pt x="60" y="115"/>
                    </a:cubicBezTo>
                    <a:cubicBezTo>
                      <a:pt x="37" y="149"/>
                      <a:pt x="19" y="185"/>
                      <a:pt x="9" y="226"/>
                    </a:cubicBezTo>
                    <a:cubicBezTo>
                      <a:pt x="5" y="254"/>
                      <a:pt x="0" y="277"/>
                      <a:pt x="0" y="305"/>
                    </a:cubicBezTo>
                    <a:cubicBezTo>
                      <a:pt x="0" y="351"/>
                      <a:pt x="9" y="397"/>
                      <a:pt x="32" y="438"/>
                    </a:cubicBezTo>
                    <a:cubicBezTo>
                      <a:pt x="51" y="475"/>
                      <a:pt x="79" y="508"/>
                      <a:pt x="111" y="540"/>
                    </a:cubicBezTo>
                    <a:cubicBezTo>
                      <a:pt x="166" y="595"/>
                      <a:pt x="245" y="641"/>
                      <a:pt x="341" y="687"/>
                    </a:cubicBezTo>
                    <a:cubicBezTo>
                      <a:pt x="479" y="757"/>
                      <a:pt x="664" y="821"/>
                      <a:pt x="889" y="895"/>
                    </a:cubicBezTo>
                    <a:cubicBezTo>
                      <a:pt x="1119" y="964"/>
                      <a:pt x="1387" y="1042"/>
                      <a:pt x="1695" y="1130"/>
                    </a:cubicBezTo>
                    <a:cubicBezTo>
                      <a:pt x="1700" y="1131"/>
                      <a:pt x="1705" y="1132"/>
                      <a:pt x="1710" y="1132"/>
                    </a:cubicBezTo>
                    <a:cubicBezTo>
                      <a:pt x="1734" y="1132"/>
                      <a:pt x="1756" y="1116"/>
                      <a:pt x="1761" y="1093"/>
                    </a:cubicBezTo>
                    <a:cubicBezTo>
                      <a:pt x="1770" y="1065"/>
                      <a:pt x="1755" y="1033"/>
                      <a:pt x="1723" y="1023"/>
                    </a:cubicBezTo>
                    <a:cubicBezTo>
                      <a:pt x="1457" y="950"/>
                      <a:pt x="1217" y="881"/>
                      <a:pt x="1014" y="817"/>
                    </a:cubicBezTo>
                    <a:cubicBezTo>
                      <a:pt x="857" y="770"/>
                      <a:pt x="723" y="729"/>
                      <a:pt x="608" y="683"/>
                    </a:cubicBezTo>
                    <a:cubicBezTo>
                      <a:pt x="434" y="619"/>
                      <a:pt x="304" y="558"/>
                      <a:pt x="221" y="494"/>
                    </a:cubicBezTo>
                    <a:cubicBezTo>
                      <a:pt x="179" y="462"/>
                      <a:pt x="152" y="429"/>
                      <a:pt x="134" y="402"/>
                    </a:cubicBezTo>
                    <a:cubicBezTo>
                      <a:pt x="115" y="370"/>
                      <a:pt x="106" y="337"/>
                      <a:pt x="106" y="305"/>
                    </a:cubicBezTo>
                    <a:cubicBezTo>
                      <a:pt x="106" y="291"/>
                      <a:pt x="111" y="272"/>
                      <a:pt x="115" y="254"/>
                    </a:cubicBezTo>
                    <a:cubicBezTo>
                      <a:pt x="120" y="222"/>
                      <a:pt x="134" y="198"/>
                      <a:pt x="147" y="185"/>
                    </a:cubicBezTo>
                    <a:cubicBezTo>
                      <a:pt x="166" y="157"/>
                      <a:pt x="194" y="139"/>
                      <a:pt x="230" y="125"/>
                    </a:cubicBezTo>
                    <a:cubicBezTo>
                      <a:pt x="268" y="111"/>
                      <a:pt x="313" y="107"/>
                      <a:pt x="360" y="107"/>
                    </a:cubicBezTo>
                    <a:cubicBezTo>
                      <a:pt x="456" y="107"/>
                      <a:pt x="558" y="130"/>
                      <a:pt x="640" y="153"/>
                    </a:cubicBezTo>
                    <a:cubicBezTo>
                      <a:pt x="677" y="162"/>
                      <a:pt x="715" y="176"/>
                      <a:pt x="738" y="181"/>
                    </a:cubicBezTo>
                    <a:cubicBezTo>
                      <a:pt x="751" y="185"/>
                      <a:pt x="760" y="190"/>
                      <a:pt x="765" y="194"/>
                    </a:cubicBezTo>
                    <a:lnTo>
                      <a:pt x="774" y="194"/>
                    </a:lnTo>
                    <a:cubicBezTo>
                      <a:pt x="782" y="198"/>
                      <a:pt x="789" y="200"/>
                      <a:pt x="797" y="200"/>
                    </a:cubicBezTo>
                    <a:cubicBezTo>
                      <a:pt x="818" y="200"/>
                      <a:pt x="836" y="186"/>
                      <a:pt x="843" y="166"/>
                    </a:cubicBezTo>
                    <a:cubicBezTo>
                      <a:pt x="857" y="139"/>
                      <a:pt x="843" y="107"/>
                      <a:pt x="815" y="98"/>
                    </a:cubicBezTo>
                    <a:cubicBezTo>
                      <a:pt x="815" y="98"/>
                      <a:pt x="755" y="70"/>
                      <a:pt x="668" y="47"/>
                    </a:cubicBezTo>
                    <a:cubicBezTo>
                      <a:pt x="581" y="24"/>
                      <a:pt x="470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6760330" y="2308471"/>
                <a:ext cx="32869" cy="2603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8" extrusionOk="0">
                    <a:moveTo>
                      <a:pt x="231" y="1"/>
                    </a:moveTo>
                    <a:cubicBezTo>
                      <a:pt x="213" y="1"/>
                      <a:pt x="189" y="5"/>
                      <a:pt x="166" y="9"/>
                    </a:cubicBezTo>
                    <a:cubicBezTo>
                      <a:pt x="134" y="19"/>
                      <a:pt x="98" y="43"/>
                      <a:pt x="70" y="75"/>
                    </a:cubicBezTo>
                    <a:cubicBezTo>
                      <a:pt x="42" y="107"/>
                      <a:pt x="19" y="153"/>
                      <a:pt x="6" y="213"/>
                    </a:cubicBezTo>
                    <a:cubicBezTo>
                      <a:pt x="0" y="241"/>
                      <a:pt x="19" y="268"/>
                      <a:pt x="47" y="277"/>
                    </a:cubicBezTo>
                    <a:cubicBezTo>
                      <a:pt x="50" y="277"/>
                      <a:pt x="53" y="278"/>
                      <a:pt x="56" y="278"/>
                    </a:cubicBezTo>
                    <a:cubicBezTo>
                      <a:pt x="84" y="278"/>
                      <a:pt x="107" y="261"/>
                      <a:pt x="111" y="236"/>
                    </a:cubicBezTo>
                    <a:cubicBezTo>
                      <a:pt x="121" y="203"/>
                      <a:pt x="130" y="181"/>
                      <a:pt x="138" y="166"/>
                    </a:cubicBezTo>
                    <a:cubicBezTo>
                      <a:pt x="153" y="139"/>
                      <a:pt x="166" y="130"/>
                      <a:pt x="180" y="120"/>
                    </a:cubicBezTo>
                    <a:cubicBezTo>
                      <a:pt x="199" y="111"/>
                      <a:pt x="213" y="111"/>
                      <a:pt x="231" y="111"/>
                    </a:cubicBezTo>
                    <a:cubicBezTo>
                      <a:pt x="240" y="111"/>
                      <a:pt x="255" y="111"/>
                      <a:pt x="263" y="116"/>
                    </a:cubicBezTo>
                    <a:lnTo>
                      <a:pt x="272" y="116"/>
                    </a:lnTo>
                    <a:cubicBezTo>
                      <a:pt x="278" y="118"/>
                      <a:pt x="284" y="119"/>
                      <a:pt x="290" y="119"/>
                    </a:cubicBezTo>
                    <a:cubicBezTo>
                      <a:pt x="313" y="119"/>
                      <a:pt x="334" y="105"/>
                      <a:pt x="342" y="83"/>
                    </a:cubicBezTo>
                    <a:cubicBezTo>
                      <a:pt x="351" y="56"/>
                      <a:pt x="338" y="24"/>
                      <a:pt x="310" y="15"/>
                    </a:cubicBezTo>
                    <a:cubicBezTo>
                      <a:pt x="304" y="15"/>
                      <a:pt x="272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6707234" y="2350704"/>
                <a:ext cx="33806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56" extrusionOk="0">
                    <a:moveTo>
                      <a:pt x="286" y="1"/>
                    </a:moveTo>
                    <a:cubicBezTo>
                      <a:pt x="273" y="1"/>
                      <a:pt x="245" y="1"/>
                      <a:pt x="218" y="11"/>
                    </a:cubicBezTo>
                    <a:cubicBezTo>
                      <a:pt x="195" y="15"/>
                      <a:pt x="171" y="20"/>
                      <a:pt x="148" y="34"/>
                    </a:cubicBezTo>
                    <a:cubicBezTo>
                      <a:pt x="112" y="52"/>
                      <a:pt x="75" y="79"/>
                      <a:pt x="47" y="126"/>
                    </a:cubicBezTo>
                    <a:cubicBezTo>
                      <a:pt x="20" y="172"/>
                      <a:pt x="1" y="227"/>
                      <a:pt x="1" y="300"/>
                    </a:cubicBezTo>
                    <a:cubicBezTo>
                      <a:pt x="1" y="328"/>
                      <a:pt x="24" y="356"/>
                      <a:pt x="52" y="356"/>
                    </a:cubicBezTo>
                    <a:cubicBezTo>
                      <a:pt x="84" y="356"/>
                      <a:pt x="107" y="333"/>
                      <a:pt x="112" y="300"/>
                    </a:cubicBezTo>
                    <a:cubicBezTo>
                      <a:pt x="112" y="255"/>
                      <a:pt x="120" y="218"/>
                      <a:pt x="135" y="190"/>
                    </a:cubicBezTo>
                    <a:cubicBezTo>
                      <a:pt x="144" y="172"/>
                      <a:pt x="158" y="158"/>
                      <a:pt x="171" y="149"/>
                    </a:cubicBezTo>
                    <a:cubicBezTo>
                      <a:pt x="190" y="130"/>
                      <a:pt x="213" y="121"/>
                      <a:pt x="231" y="117"/>
                    </a:cubicBezTo>
                    <a:cubicBezTo>
                      <a:pt x="254" y="111"/>
                      <a:pt x="277" y="107"/>
                      <a:pt x="286" y="107"/>
                    </a:cubicBezTo>
                    <a:lnTo>
                      <a:pt x="296" y="107"/>
                    </a:lnTo>
                    <a:cubicBezTo>
                      <a:pt x="299" y="107"/>
                      <a:pt x="302" y="107"/>
                      <a:pt x="304" y="107"/>
                    </a:cubicBezTo>
                    <a:cubicBezTo>
                      <a:pt x="333" y="107"/>
                      <a:pt x="356" y="87"/>
                      <a:pt x="356" y="62"/>
                    </a:cubicBezTo>
                    <a:cubicBezTo>
                      <a:pt x="360" y="34"/>
                      <a:pt x="337" y="6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6664532" y="2405767"/>
                <a:ext cx="25097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74" extrusionOk="0">
                    <a:moveTo>
                      <a:pt x="217" y="1"/>
                    </a:moveTo>
                    <a:cubicBezTo>
                      <a:pt x="213" y="1"/>
                      <a:pt x="208" y="2"/>
                      <a:pt x="204" y="3"/>
                    </a:cubicBezTo>
                    <a:cubicBezTo>
                      <a:pt x="199" y="3"/>
                      <a:pt x="153" y="8"/>
                      <a:pt x="102" y="44"/>
                    </a:cubicBezTo>
                    <a:cubicBezTo>
                      <a:pt x="79" y="59"/>
                      <a:pt x="51" y="86"/>
                      <a:pt x="33" y="118"/>
                    </a:cubicBezTo>
                    <a:cubicBezTo>
                      <a:pt x="10" y="150"/>
                      <a:pt x="0" y="192"/>
                      <a:pt x="0" y="242"/>
                    </a:cubicBezTo>
                    <a:cubicBezTo>
                      <a:pt x="0" y="270"/>
                      <a:pt x="6" y="297"/>
                      <a:pt x="10" y="335"/>
                    </a:cubicBezTo>
                    <a:cubicBezTo>
                      <a:pt x="17" y="358"/>
                      <a:pt x="41" y="374"/>
                      <a:pt x="64" y="374"/>
                    </a:cubicBezTo>
                    <a:cubicBezTo>
                      <a:pt x="69" y="374"/>
                      <a:pt x="74" y="373"/>
                      <a:pt x="79" y="372"/>
                    </a:cubicBezTo>
                    <a:cubicBezTo>
                      <a:pt x="106" y="363"/>
                      <a:pt x="125" y="335"/>
                      <a:pt x="116" y="307"/>
                    </a:cubicBezTo>
                    <a:cubicBezTo>
                      <a:pt x="111" y="280"/>
                      <a:pt x="106" y="261"/>
                      <a:pt x="106" y="242"/>
                    </a:cubicBezTo>
                    <a:cubicBezTo>
                      <a:pt x="106" y="210"/>
                      <a:pt x="116" y="187"/>
                      <a:pt x="125" y="174"/>
                    </a:cubicBezTo>
                    <a:cubicBezTo>
                      <a:pt x="134" y="159"/>
                      <a:pt x="144" y="150"/>
                      <a:pt x="153" y="142"/>
                    </a:cubicBezTo>
                    <a:cubicBezTo>
                      <a:pt x="166" y="127"/>
                      <a:pt x="185" y="118"/>
                      <a:pt x="199" y="114"/>
                    </a:cubicBezTo>
                    <a:cubicBezTo>
                      <a:pt x="208" y="109"/>
                      <a:pt x="213" y="109"/>
                      <a:pt x="217" y="109"/>
                    </a:cubicBezTo>
                    <a:lnTo>
                      <a:pt x="221" y="109"/>
                    </a:lnTo>
                    <a:cubicBezTo>
                      <a:pt x="249" y="104"/>
                      <a:pt x="268" y="72"/>
                      <a:pt x="263" y="44"/>
                    </a:cubicBezTo>
                    <a:cubicBezTo>
                      <a:pt x="260" y="21"/>
                      <a:pt x="240" y="1"/>
                      <a:pt x="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2"/>
            <p:cNvGrpSpPr/>
            <p:nvPr/>
          </p:nvGrpSpPr>
          <p:grpSpPr>
            <a:xfrm rot="-2007812">
              <a:off x="126651" y="2371473"/>
              <a:ext cx="636101" cy="545918"/>
              <a:chOff x="5093837" y="1150749"/>
              <a:chExt cx="346112" cy="297042"/>
            </a:xfrm>
          </p:grpSpPr>
          <p:sp>
            <p:nvSpPr>
              <p:cNvPr id="839" name="Google Shape;839;p22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2"/>
            <p:cNvGrpSpPr/>
            <p:nvPr/>
          </p:nvGrpSpPr>
          <p:grpSpPr>
            <a:xfrm>
              <a:off x="312536" y="129703"/>
              <a:ext cx="360742" cy="545930"/>
              <a:chOff x="5934950" y="2749441"/>
              <a:chExt cx="196280" cy="297040"/>
            </a:xfrm>
          </p:grpSpPr>
          <p:sp>
            <p:nvSpPr>
              <p:cNvPr id="853" name="Google Shape;853;p22"/>
              <p:cNvSpPr/>
              <p:nvPr/>
            </p:nvSpPr>
            <p:spPr>
              <a:xfrm>
                <a:off x="6049289" y="2968474"/>
                <a:ext cx="80347" cy="7791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32" extrusionOk="0">
                    <a:moveTo>
                      <a:pt x="539" y="288"/>
                    </a:moveTo>
                    <a:lnTo>
                      <a:pt x="253" y="643"/>
                    </a:lnTo>
                    <a:lnTo>
                      <a:pt x="232" y="651"/>
                    </a:lnTo>
                    <a:lnTo>
                      <a:pt x="530" y="294"/>
                    </a:lnTo>
                    <a:lnTo>
                      <a:pt x="539" y="288"/>
                    </a:lnTo>
                    <a:close/>
                    <a:moveTo>
                      <a:pt x="798" y="0"/>
                    </a:moveTo>
                    <a:cubicBezTo>
                      <a:pt x="786" y="0"/>
                      <a:pt x="774" y="4"/>
                      <a:pt x="764" y="12"/>
                    </a:cubicBezTo>
                    <a:lnTo>
                      <a:pt x="466" y="211"/>
                    </a:lnTo>
                    <a:cubicBezTo>
                      <a:pt x="460" y="211"/>
                      <a:pt x="456" y="215"/>
                      <a:pt x="451" y="219"/>
                    </a:cubicBezTo>
                    <a:lnTo>
                      <a:pt x="18" y="740"/>
                    </a:lnTo>
                    <a:cubicBezTo>
                      <a:pt x="0" y="764"/>
                      <a:pt x="0" y="786"/>
                      <a:pt x="13" y="809"/>
                    </a:cubicBezTo>
                    <a:cubicBezTo>
                      <a:pt x="24" y="823"/>
                      <a:pt x="42" y="831"/>
                      <a:pt x="59" y="831"/>
                    </a:cubicBezTo>
                    <a:cubicBezTo>
                      <a:pt x="66" y="831"/>
                      <a:pt x="72" y="830"/>
                      <a:pt x="79" y="828"/>
                    </a:cubicBezTo>
                    <a:lnTo>
                      <a:pt x="309" y="740"/>
                    </a:lnTo>
                    <a:cubicBezTo>
                      <a:pt x="317" y="736"/>
                      <a:pt x="322" y="730"/>
                      <a:pt x="332" y="722"/>
                    </a:cubicBezTo>
                    <a:lnTo>
                      <a:pt x="838" y="90"/>
                    </a:lnTo>
                    <a:cubicBezTo>
                      <a:pt x="857" y="67"/>
                      <a:pt x="853" y="39"/>
                      <a:pt x="838" y="17"/>
                    </a:cubicBezTo>
                    <a:cubicBezTo>
                      <a:pt x="828" y="6"/>
                      <a:pt x="813" y="0"/>
                      <a:pt x="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5985798" y="2912101"/>
                <a:ext cx="115277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435" extrusionOk="0">
                    <a:moveTo>
                      <a:pt x="538" y="139"/>
                    </a:moveTo>
                    <a:lnTo>
                      <a:pt x="1102" y="854"/>
                    </a:lnTo>
                    <a:lnTo>
                      <a:pt x="734" y="1296"/>
                    </a:lnTo>
                    <a:lnTo>
                      <a:pt x="734" y="1296"/>
                    </a:lnTo>
                    <a:cubicBezTo>
                      <a:pt x="663" y="1215"/>
                      <a:pt x="512" y="1046"/>
                      <a:pt x="374" y="886"/>
                    </a:cubicBezTo>
                    <a:cubicBezTo>
                      <a:pt x="300" y="803"/>
                      <a:pt x="231" y="720"/>
                      <a:pt x="180" y="660"/>
                    </a:cubicBezTo>
                    <a:cubicBezTo>
                      <a:pt x="159" y="635"/>
                      <a:pt x="138" y="610"/>
                      <a:pt x="125" y="591"/>
                    </a:cubicBezTo>
                    <a:lnTo>
                      <a:pt x="125" y="591"/>
                    </a:lnTo>
                    <a:cubicBezTo>
                      <a:pt x="129" y="587"/>
                      <a:pt x="133" y="582"/>
                      <a:pt x="138" y="577"/>
                    </a:cubicBezTo>
                    <a:cubicBezTo>
                      <a:pt x="198" y="513"/>
                      <a:pt x="309" y="392"/>
                      <a:pt x="406" y="287"/>
                    </a:cubicBezTo>
                    <a:cubicBezTo>
                      <a:pt x="457" y="228"/>
                      <a:pt x="505" y="175"/>
                      <a:pt x="538" y="139"/>
                    </a:cubicBezTo>
                    <a:close/>
                    <a:moveTo>
                      <a:pt x="544" y="1"/>
                    </a:moveTo>
                    <a:cubicBezTo>
                      <a:pt x="525" y="1"/>
                      <a:pt x="512" y="11"/>
                      <a:pt x="502" y="20"/>
                    </a:cubicBezTo>
                    <a:cubicBezTo>
                      <a:pt x="502" y="20"/>
                      <a:pt x="493" y="29"/>
                      <a:pt x="480" y="43"/>
                    </a:cubicBezTo>
                    <a:cubicBezTo>
                      <a:pt x="438" y="88"/>
                      <a:pt x="323" y="213"/>
                      <a:pt x="221" y="324"/>
                    </a:cubicBezTo>
                    <a:cubicBezTo>
                      <a:pt x="170" y="384"/>
                      <a:pt x="121" y="434"/>
                      <a:pt x="83" y="475"/>
                    </a:cubicBezTo>
                    <a:cubicBezTo>
                      <a:pt x="65" y="494"/>
                      <a:pt x="51" y="513"/>
                      <a:pt x="38" y="522"/>
                    </a:cubicBezTo>
                    <a:cubicBezTo>
                      <a:pt x="32" y="531"/>
                      <a:pt x="28" y="536"/>
                      <a:pt x="23" y="536"/>
                    </a:cubicBezTo>
                    <a:lnTo>
                      <a:pt x="23" y="539"/>
                    </a:lnTo>
                    <a:lnTo>
                      <a:pt x="23" y="539"/>
                    </a:lnTo>
                    <a:cubicBezTo>
                      <a:pt x="13" y="547"/>
                      <a:pt x="9" y="555"/>
                      <a:pt x="5" y="564"/>
                    </a:cubicBezTo>
                    <a:cubicBezTo>
                      <a:pt x="0" y="573"/>
                      <a:pt x="0" y="577"/>
                      <a:pt x="0" y="581"/>
                    </a:cubicBezTo>
                    <a:cubicBezTo>
                      <a:pt x="0" y="596"/>
                      <a:pt x="5" y="600"/>
                      <a:pt x="5" y="605"/>
                    </a:cubicBezTo>
                    <a:cubicBezTo>
                      <a:pt x="10" y="609"/>
                      <a:pt x="10" y="614"/>
                      <a:pt x="14" y="619"/>
                    </a:cubicBezTo>
                    <a:cubicBezTo>
                      <a:pt x="19" y="628"/>
                      <a:pt x="23" y="637"/>
                      <a:pt x="32" y="651"/>
                    </a:cubicBezTo>
                    <a:cubicBezTo>
                      <a:pt x="47" y="669"/>
                      <a:pt x="70" y="696"/>
                      <a:pt x="97" y="730"/>
                    </a:cubicBezTo>
                    <a:cubicBezTo>
                      <a:pt x="189" y="840"/>
                      <a:pt x="336" y="1011"/>
                      <a:pt x="466" y="1153"/>
                    </a:cubicBezTo>
                    <a:cubicBezTo>
                      <a:pt x="591" y="1300"/>
                      <a:pt x="696" y="1415"/>
                      <a:pt x="696" y="1415"/>
                    </a:cubicBezTo>
                    <a:cubicBezTo>
                      <a:pt x="706" y="1425"/>
                      <a:pt x="723" y="1434"/>
                      <a:pt x="738" y="1434"/>
                    </a:cubicBezTo>
                    <a:cubicBezTo>
                      <a:pt x="751" y="1434"/>
                      <a:pt x="770" y="1425"/>
                      <a:pt x="779" y="1411"/>
                    </a:cubicBezTo>
                    <a:lnTo>
                      <a:pt x="1212" y="890"/>
                    </a:lnTo>
                    <a:cubicBezTo>
                      <a:pt x="1231" y="872"/>
                      <a:pt x="1231" y="845"/>
                      <a:pt x="1212" y="821"/>
                    </a:cubicBezTo>
                    <a:lnTo>
                      <a:pt x="581" y="24"/>
                    </a:lnTo>
                    <a:cubicBezTo>
                      <a:pt x="572" y="11"/>
                      <a:pt x="557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5979711" y="2749441"/>
                <a:ext cx="151518" cy="2479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8" extrusionOk="0">
                    <a:moveTo>
                      <a:pt x="807" y="0"/>
                    </a:moveTo>
                    <a:cubicBezTo>
                      <a:pt x="711" y="0"/>
                      <a:pt x="609" y="24"/>
                      <a:pt x="507" y="75"/>
                    </a:cubicBezTo>
                    <a:cubicBezTo>
                      <a:pt x="407" y="125"/>
                      <a:pt x="305" y="204"/>
                      <a:pt x="194" y="315"/>
                    </a:cubicBezTo>
                    <a:cubicBezTo>
                      <a:pt x="130" y="379"/>
                      <a:pt x="79" y="448"/>
                      <a:pt x="47" y="521"/>
                    </a:cubicBezTo>
                    <a:cubicBezTo>
                      <a:pt x="14" y="595"/>
                      <a:pt x="1" y="674"/>
                      <a:pt x="1" y="752"/>
                    </a:cubicBezTo>
                    <a:cubicBezTo>
                      <a:pt x="1" y="863"/>
                      <a:pt x="29" y="978"/>
                      <a:pt x="79" y="1093"/>
                    </a:cubicBezTo>
                    <a:cubicBezTo>
                      <a:pt x="130" y="1213"/>
                      <a:pt x="203" y="1333"/>
                      <a:pt x="286" y="1457"/>
                    </a:cubicBezTo>
                    <a:cubicBezTo>
                      <a:pt x="298" y="1472"/>
                      <a:pt x="316" y="1481"/>
                      <a:pt x="333" y="1481"/>
                    </a:cubicBezTo>
                    <a:cubicBezTo>
                      <a:pt x="342" y="1481"/>
                      <a:pt x="352" y="1478"/>
                      <a:pt x="360" y="1471"/>
                    </a:cubicBezTo>
                    <a:cubicBezTo>
                      <a:pt x="388" y="1453"/>
                      <a:pt x="392" y="1420"/>
                      <a:pt x="379" y="1397"/>
                    </a:cubicBezTo>
                    <a:cubicBezTo>
                      <a:pt x="296" y="1272"/>
                      <a:pt x="227" y="1162"/>
                      <a:pt x="180" y="1051"/>
                    </a:cubicBezTo>
                    <a:cubicBezTo>
                      <a:pt x="135" y="946"/>
                      <a:pt x="107" y="844"/>
                      <a:pt x="107" y="752"/>
                    </a:cubicBezTo>
                    <a:cubicBezTo>
                      <a:pt x="107" y="687"/>
                      <a:pt x="120" y="628"/>
                      <a:pt x="148" y="568"/>
                    </a:cubicBezTo>
                    <a:cubicBezTo>
                      <a:pt x="171" y="508"/>
                      <a:pt x="213" y="448"/>
                      <a:pt x="273" y="388"/>
                    </a:cubicBezTo>
                    <a:cubicBezTo>
                      <a:pt x="374" y="287"/>
                      <a:pt x="471" y="217"/>
                      <a:pt x="558" y="172"/>
                    </a:cubicBezTo>
                    <a:cubicBezTo>
                      <a:pt x="646" y="130"/>
                      <a:pt x="729" y="111"/>
                      <a:pt x="807" y="111"/>
                    </a:cubicBezTo>
                    <a:cubicBezTo>
                      <a:pt x="871" y="111"/>
                      <a:pt x="932" y="121"/>
                      <a:pt x="996" y="149"/>
                    </a:cubicBezTo>
                    <a:cubicBezTo>
                      <a:pt x="1060" y="172"/>
                      <a:pt x="1120" y="208"/>
                      <a:pt x="1185" y="249"/>
                    </a:cubicBezTo>
                    <a:cubicBezTo>
                      <a:pt x="1277" y="315"/>
                      <a:pt x="1360" y="406"/>
                      <a:pt x="1415" y="513"/>
                    </a:cubicBezTo>
                    <a:cubicBezTo>
                      <a:pt x="1475" y="614"/>
                      <a:pt x="1513" y="734"/>
                      <a:pt x="1513" y="844"/>
                    </a:cubicBezTo>
                    <a:cubicBezTo>
                      <a:pt x="1513" y="941"/>
                      <a:pt x="1485" y="1033"/>
                      <a:pt x="1430" y="1121"/>
                    </a:cubicBezTo>
                    <a:cubicBezTo>
                      <a:pt x="1328" y="1268"/>
                      <a:pt x="1209" y="1370"/>
                      <a:pt x="1111" y="1434"/>
                    </a:cubicBezTo>
                    <a:cubicBezTo>
                      <a:pt x="1065" y="1466"/>
                      <a:pt x="1024" y="1485"/>
                      <a:pt x="992" y="1499"/>
                    </a:cubicBezTo>
                    <a:cubicBezTo>
                      <a:pt x="977" y="1508"/>
                      <a:pt x="969" y="1512"/>
                      <a:pt x="960" y="1517"/>
                    </a:cubicBezTo>
                    <a:lnTo>
                      <a:pt x="950" y="1517"/>
                    </a:lnTo>
                    <a:lnTo>
                      <a:pt x="950" y="1521"/>
                    </a:lnTo>
                    <a:cubicBezTo>
                      <a:pt x="932" y="1527"/>
                      <a:pt x="922" y="1540"/>
                      <a:pt x="918" y="1554"/>
                    </a:cubicBezTo>
                    <a:cubicBezTo>
                      <a:pt x="913" y="1572"/>
                      <a:pt x="913" y="1586"/>
                      <a:pt x="922" y="1600"/>
                    </a:cubicBezTo>
                    <a:lnTo>
                      <a:pt x="1462" y="2378"/>
                    </a:lnTo>
                    <a:lnTo>
                      <a:pt x="1249" y="2522"/>
                    </a:lnTo>
                    <a:lnTo>
                      <a:pt x="1249" y="2522"/>
                    </a:lnTo>
                    <a:cubicBezTo>
                      <a:pt x="1184" y="2440"/>
                      <a:pt x="1001" y="2208"/>
                      <a:pt x="646" y="1761"/>
                    </a:cubicBezTo>
                    <a:cubicBezTo>
                      <a:pt x="635" y="1748"/>
                      <a:pt x="620" y="1741"/>
                      <a:pt x="605" y="1741"/>
                    </a:cubicBezTo>
                    <a:cubicBezTo>
                      <a:pt x="593" y="1741"/>
                      <a:pt x="582" y="1744"/>
                      <a:pt x="573" y="1752"/>
                    </a:cubicBezTo>
                    <a:cubicBezTo>
                      <a:pt x="549" y="1770"/>
                      <a:pt x="545" y="1803"/>
                      <a:pt x="563" y="1825"/>
                    </a:cubicBezTo>
                    <a:cubicBezTo>
                      <a:pt x="1019" y="2406"/>
                      <a:pt x="1194" y="2627"/>
                      <a:pt x="1194" y="2627"/>
                    </a:cubicBezTo>
                    <a:cubicBezTo>
                      <a:pt x="1205" y="2641"/>
                      <a:pt x="1221" y="2648"/>
                      <a:pt x="1237" y="2648"/>
                    </a:cubicBezTo>
                    <a:cubicBezTo>
                      <a:pt x="1248" y="2648"/>
                      <a:pt x="1259" y="2644"/>
                      <a:pt x="1268" y="2637"/>
                    </a:cubicBezTo>
                    <a:lnTo>
                      <a:pt x="1568" y="2439"/>
                    </a:lnTo>
                    <a:cubicBezTo>
                      <a:pt x="1581" y="2429"/>
                      <a:pt x="1590" y="2420"/>
                      <a:pt x="1590" y="2406"/>
                    </a:cubicBezTo>
                    <a:cubicBezTo>
                      <a:pt x="1596" y="2388"/>
                      <a:pt x="1590" y="2374"/>
                      <a:pt x="1581" y="2365"/>
                    </a:cubicBezTo>
                    <a:lnTo>
                      <a:pt x="1051" y="1592"/>
                    </a:lnTo>
                    <a:lnTo>
                      <a:pt x="1051" y="1592"/>
                    </a:lnTo>
                    <a:cubicBezTo>
                      <a:pt x="1082" y="1576"/>
                      <a:pt x="1123" y="1553"/>
                      <a:pt x="1171" y="1521"/>
                    </a:cubicBezTo>
                    <a:cubicBezTo>
                      <a:pt x="1277" y="1453"/>
                      <a:pt x="1407" y="1342"/>
                      <a:pt x="1517" y="1180"/>
                    </a:cubicBezTo>
                    <a:cubicBezTo>
                      <a:pt x="1590" y="1074"/>
                      <a:pt x="1618" y="959"/>
                      <a:pt x="1618" y="844"/>
                    </a:cubicBezTo>
                    <a:cubicBezTo>
                      <a:pt x="1618" y="710"/>
                      <a:pt x="1577" y="577"/>
                      <a:pt x="1513" y="457"/>
                    </a:cubicBezTo>
                    <a:cubicBezTo>
                      <a:pt x="1443" y="338"/>
                      <a:pt x="1351" y="236"/>
                      <a:pt x="1245" y="162"/>
                    </a:cubicBezTo>
                    <a:cubicBezTo>
                      <a:pt x="1175" y="111"/>
                      <a:pt x="1107" y="75"/>
                      <a:pt x="1033" y="47"/>
                    </a:cubicBezTo>
                    <a:cubicBezTo>
                      <a:pt x="964" y="19"/>
                      <a:pt x="886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5959859" y="2924649"/>
                <a:ext cx="41953" cy="4691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232" y="1"/>
                    </a:moveTo>
                    <a:cubicBezTo>
                      <a:pt x="181" y="1"/>
                      <a:pt x="130" y="19"/>
                      <a:pt x="98" y="33"/>
                    </a:cubicBezTo>
                    <a:cubicBezTo>
                      <a:pt x="60" y="47"/>
                      <a:pt x="38" y="60"/>
                      <a:pt x="33" y="60"/>
                    </a:cubicBezTo>
                    <a:cubicBezTo>
                      <a:pt x="11" y="79"/>
                      <a:pt x="1" y="111"/>
                      <a:pt x="15" y="134"/>
                    </a:cubicBezTo>
                    <a:cubicBezTo>
                      <a:pt x="26" y="152"/>
                      <a:pt x="44" y="162"/>
                      <a:pt x="63" y="162"/>
                    </a:cubicBezTo>
                    <a:cubicBezTo>
                      <a:pt x="73" y="162"/>
                      <a:pt x="84" y="160"/>
                      <a:pt x="94" y="153"/>
                    </a:cubicBezTo>
                    <a:cubicBezTo>
                      <a:pt x="94" y="153"/>
                      <a:pt x="111" y="143"/>
                      <a:pt x="139" y="130"/>
                    </a:cubicBezTo>
                    <a:cubicBezTo>
                      <a:pt x="166" y="120"/>
                      <a:pt x="204" y="111"/>
                      <a:pt x="232" y="111"/>
                    </a:cubicBezTo>
                    <a:cubicBezTo>
                      <a:pt x="249" y="111"/>
                      <a:pt x="264" y="111"/>
                      <a:pt x="277" y="120"/>
                    </a:cubicBezTo>
                    <a:cubicBezTo>
                      <a:pt x="291" y="126"/>
                      <a:pt x="300" y="130"/>
                      <a:pt x="315" y="143"/>
                    </a:cubicBezTo>
                    <a:cubicBezTo>
                      <a:pt x="324" y="153"/>
                      <a:pt x="328" y="167"/>
                      <a:pt x="332" y="181"/>
                    </a:cubicBezTo>
                    <a:cubicBezTo>
                      <a:pt x="337" y="194"/>
                      <a:pt x="342" y="213"/>
                      <a:pt x="342" y="226"/>
                    </a:cubicBezTo>
                    <a:cubicBezTo>
                      <a:pt x="342" y="273"/>
                      <a:pt x="328" y="324"/>
                      <a:pt x="315" y="360"/>
                    </a:cubicBezTo>
                    <a:cubicBezTo>
                      <a:pt x="305" y="379"/>
                      <a:pt x="300" y="392"/>
                      <a:pt x="291" y="407"/>
                    </a:cubicBezTo>
                    <a:cubicBezTo>
                      <a:pt x="291" y="411"/>
                      <a:pt x="287" y="415"/>
                      <a:pt x="287" y="420"/>
                    </a:cubicBezTo>
                    <a:cubicBezTo>
                      <a:pt x="273" y="447"/>
                      <a:pt x="282" y="480"/>
                      <a:pt x="305" y="494"/>
                    </a:cubicBezTo>
                    <a:cubicBezTo>
                      <a:pt x="314" y="498"/>
                      <a:pt x="323" y="500"/>
                      <a:pt x="332" y="500"/>
                    </a:cubicBezTo>
                    <a:cubicBezTo>
                      <a:pt x="351" y="500"/>
                      <a:pt x="369" y="491"/>
                      <a:pt x="379" y="475"/>
                    </a:cubicBezTo>
                    <a:cubicBezTo>
                      <a:pt x="379" y="471"/>
                      <a:pt x="398" y="443"/>
                      <a:pt x="415" y="397"/>
                    </a:cubicBezTo>
                    <a:cubicBezTo>
                      <a:pt x="430" y="351"/>
                      <a:pt x="447" y="292"/>
                      <a:pt x="447" y="226"/>
                    </a:cubicBezTo>
                    <a:cubicBezTo>
                      <a:pt x="447" y="203"/>
                      <a:pt x="443" y="175"/>
                      <a:pt x="439" y="148"/>
                    </a:cubicBezTo>
                    <a:cubicBezTo>
                      <a:pt x="430" y="120"/>
                      <a:pt x="415" y="98"/>
                      <a:pt x="392" y="75"/>
                    </a:cubicBezTo>
                    <a:cubicBezTo>
                      <a:pt x="374" y="47"/>
                      <a:pt x="347" y="28"/>
                      <a:pt x="319" y="19"/>
                    </a:cubicBezTo>
                    <a:cubicBezTo>
                      <a:pt x="291" y="5"/>
                      <a:pt x="259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5934950" y="2777159"/>
                <a:ext cx="1195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38" extrusionOk="0">
                    <a:moveTo>
                      <a:pt x="709" y="1"/>
                    </a:moveTo>
                    <a:cubicBezTo>
                      <a:pt x="693" y="1"/>
                      <a:pt x="678" y="8"/>
                      <a:pt x="668" y="23"/>
                    </a:cubicBezTo>
                    <a:cubicBezTo>
                      <a:pt x="668" y="23"/>
                      <a:pt x="507" y="225"/>
                      <a:pt x="341" y="456"/>
                    </a:cubicBezTo>
                    <a:cubicBezTo>
                      <a:pt x="258" y="572"/>
                      <a:pt x="175" y="695"/>
                      <a:pt x="111" y="802"/>
                    </a:cubicBezTo>
                    <a:cubicBezTo>
                      <a:pt x="77" y="857"/>
                      <a:pt x="55" y="903"/>
                      <a:pt x="32" y="949"/>
                    </a:cubicBezTo>
                    <a:cubicBezTo>
                      <a:pt x="22" y="972"/>
                      <a:pt x="18" y="991"/>
                      <a:pt x="9" y="1014"/>
                    </a:cubicBezTo>
                    <a:cubicBezTo>
                      <a:pt x="5" y="1032"/>
                      <a:pt x="0" y="1050"/>
                      <a:pt x="0" y="1069"/>
                    </a:cubicBezTo>
                    <a:lnTo>
                      <a:pt x="0" y="1078"/>
                    </a:lnTo>
                    <a:cubicBezTo>
                      <a:pt x="5" y="1106"/>
                      <a:pt x="9" y="1138"/>
                      <a:pt x="18" y="1170"/>
                    </a:cubicBezTo>
                    <a:cubicBezTo>
                      <a:pt x="32" y="1225"/>
                      <a:pt x="55" y="1286"/>
                      <a:pt x="83" y="1346"/>
                    </a:cubicBezTo>
                    <a:cubicBezTo>
                      <a:pt x="166" y="1529"/>
                      <a:pt x="281" y="1709"/>
                      <a:pt x="285" y="1714"/>
                    </a:cubicBezTo>
                    <a:cubicBezTo>
                      <a:pt x="290" y="1728"/>
                      <a:pt x="309" y="1737"/>
                      <a:pt x="326" y="1737"/>
                    </a:cubicBezTo>
                    <a:cubicBezTo>
                      <a:pt x="341" y="1737"/>
                      <a:pt x="360" y="1733"/>
                      <a:pt x="368" y="1718"/>
                    </a:cubicBezTo>
                    <a:lnTo>
                      <a:pt x="850" y="1167"/>
                    </a:lnTo>
                    <a:lnTo>
                      <a:pt x="850" y="1167"/>
                    </a:lnTo>
                    <a:cubicBezTo>
                      <a:pt x="861" y="1159"/>
                      <a:pt x="882" y="1146"/>
                      <a:pt x="907" y="1133"/>
                    </a:cubicBezTo>
                    <a:cubicBezTo>
                      <a:pt x="945" y="1115"/>
                      <a:pt x="995" y="1101"/>
                      <a:pt x="1036" y="1101"/>
                    </a:cubicBezTo>
                    <a:cubicBezTo>
                      <a:pt x="1055" y="1101"/>
                      <a:pt x="1073" y="1106"/>
                      <a:pt x="1092" y="1110"/>
                    </a:cubicBezTo>
                    <a:cubicBezTo>
                      <a:pt x="1110" y="1120"/>
                      <a:pt x="1124" y="1133"/>
                      <a:pt x="1138" y="1152"/>
                    </a:cubicBezTo>
                    <a:cubicBezTo>
                      <a:pt x="1161" y="1180"/>
                      <a:pt x="1166" y="1207"/>
                      <a:pt x="1166" y="1235"/>
                    </a:cubicBezTo>
                    <a:cubicBezTo>
                      <a:pt x="1166" y="1258"/>
                      <a:pt x="1161" y="1286"/>
                      <a:pt x="1151" y="1314"/>
                    </a:cubicBezTo>
                    <a:cubicBezTo>
                      <a:pt x="1134" y="1350"/>
                      <a:pt x="1106" y="1387"/>
                      <a:pt x="1087" y="1414"/>
                    </a:cubicBezTo>
                    <a:cubicBezTo>
                      <a:pt x="1073" y="1429"/>
                      <a:pt x="1064" y="1437"/>
                      <a:pt x="1060" y="1446"/>
                    </a:cubicBezTo>
                    <a:cubicBezTo>
                      <a:pt x="1055" y="1452"/>
                      <a:pt x="1051" y="1452"/>
                      <a:pt x="1051" y="1456"/>
                    </a:cubicBezTo>
                    <a:lnTo>
                      <a:pt x="1045" y="1456"/>
                    </a:lnTo>
                    <a:cubicBezTo>
                      <a:pt x="1027" y="1479"/>
                      <a:pt x="1023" y="1512"/>
                      <a:pt x="1045" y="1535"/>
                    </a:cubicBezTo>
                    <a:cubicBezTo>
                      <a:pt x="1055" y="1546"/>
                      <a:pt x="1069" y="1552"/>
                      <a:pt x="1083" y="1552"/>
                    </a:cubicBezTo>
                    <a:cubicBezTo>
                      <a:pt x="1095" y="1552"/>
                      <a:pt x="1108" y="1548"/>
                      <a:pt x="1119" y="1539"/>
                    </a:cubicBezTo>
                    <a:cubicBezTo>
                      <a:pt x="1124" y="1535"/>
                      <a:pt x="1161" y="1502"/>
                      <a:pt x="1198" y="1446"/>
                    </a:cubicBezTo>
                    <a:cubicBezTo>
                      <a:pt x="1217" y="1424"/>
                      <a:pt x="1234" y="1391"/>
                      <a:pt x="1249" y="1354"/>
                    </a:cubicBezTo>
                    <a:cubicBezTo>
                      <a:pt x="1266" y="1318"/>
                      <a:pt x="1276" y="1276"/>
                      <a:pt x="1276" y="1235"/>
                    </a:cubicBezTo>
                    <a:cubicBezTo>
                      <a:pt x="1276" y="1184"/>
                      <a:pt x="1262" y="1133"/>
                      <a:pt x="1225" y="1087"/>
                    </a:cubicBezTo>
                    <a:cubicBezTo>
                      <a:pt x="1202" y="1055"/>
                      <a:pt x="1170" y="1027"/>
                      <a:pt x="1138" y="1014"/>
                    </a:cubicBezTo>
                    <a:cubicBezTo>
                      <a:pt x="1106" y="999"/>
                      <a:pt x="1068" y="991"/>
                      <a:pt x="1036" y="991"/>
                    </a:cubicBezTo>
                    <a:cubicBezTo>
                      <a:pt x="968" y="991"/>
                      <a:pt x="903" y="1018"/>
                      <a:pt x="857" y="1042"/>
                    </a:cubicBezTo>
                    <a:cubicBezTo>
                      <a:pt x="811" y="1065"/>
                      <a:pt x="779" y="1087"/>
                      <a:pt x="779" y="1087"/>
                    </a:cubicBezTo>
                    <a:cubicBezTo>
                      <a:pt x="774" y="1087"/>
                      <a:pt x="774" y="1092"/>
                      <a:pt x="769" y="1097"/>
                    </a:cubicBezTo>
                    <a:lnTo>
                      <a:pt x="338" y="1594"/>
                    </a:lnTo>
                    <a:lnTo>
                      <a:pt x="338" y="1594"/>
                    </a:lnTo>
                    <a:cubicBezTo>
                      <a:pt x="312" y="1549"/>
                      <a:pt x="274" y="1484"/>
                      <a:pt x="239" y="1414"/>
                    </a:cubicBezTo>
                    <a:cubicBezTo>
                      <a:pt x="207" y="1350"/>
                      <a:pt x="175" y="1286"/>
                      <a:pt x="152" y="1221"/>
                    </a:cubicBezTo>
                    <a:cubicBezTo>
                      <a:pt x="138" y="1193"/>
                      <a:pt x="128" y="1161"/>
                      <a:pt x="120" y="1138"/>
                    </a:cubicBezTo>
                    <a:cubicBezTo>
                      <a:pt x="115" y="1110"/>
                      <a:pt x="111" y="1087"/>
                      <a:pt x="111" y="1069"/>
                    </a:cubicBezTo>
                    <a:cubicBezTo>
                      <a:pt x="111" y="1065"/>
                      <a:pt x="111" y="1055"/>
                      <a:pt x="115" y="1042"/>
                    </a:cubicBezTo>
                    <a:cubicBezTo>
                      <a:pt x="124" y="1014"/>
                      <a:pt x="138" y="982"/>
                      <a:pt x="160" y="935"/>
                    </a:cubicBezTo>
                    <a:cubicBezTo>
                      <a:pt x="198" y="861"/>
                      <a:pt x="253" y="774"/>
                      <a:pt x="317" y="678"/>
                    </a:cubicBezTo>
                    <a:cubicBezTo>
                      <a:pt x="409" y="539"/>
                      <a:pt x="520" y="391"/>
                      <a:pt x="608" y="276"/>
                    </a:cubicBezTo>
                    <a:cubicBezTo>
                      <a:pt x="649" y="221"/>
                      <a:pt x="686" y="174"/>
                      <a:pt x="713" y="142"/>
                    </a:cubicBezTo>
                    <a:cubicBezTo>
                      <a:pt x="723" y="125"/>
                      <a:pt x="737" y="110"/>
                      <a:pt x="741" y="102"/>
                    </a:cubicBezTo>
                    <a:lnTo>
                      <a:pt x="751" y="92"/>
                    </a:lnTo>
                    <a:cubicBezTo>
                      <a:pt x="751" y="87"/>
                      <a:pt x="755" y="87"/>
                      <a:pt x="755" y="87"/>
                    </a:cubicBezTo>
                    <a:cubicBezTo>
                      <a:pt x="774" y="64"/>
                      <a:pt x="769" y="32"/>
                      <a:pt x="747" y="14"/>
                    </a:cubicBezTo>
                    <a:cubicBezTo>
                      <a:pt x="736" y="6"/>
                      <a:pt x="723" y="1"/>
                      <a:pt x="7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22"/>
            <p:cNvSpPr/>
            <p:nvPr/>
          </p:nvSpPr>
          <p:spPr>
            <a:xfrm>
              <a:off x="8572329" y="4603988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3"/>
          <p:cNvSpPr txBox="1">
            <a:spLocks noGrp="1"/>
          </p:cNvSpPr>
          <p:nvPr>
            <p:ph type="subTitle" idx="1"/>
          </p:nvPr>
        </p:nvSpPr>
        <p:spPr>
          <a:xfrm>
            <a:off x="4832039" y="2204250"/>
            <a:ext cx="3254100" cy="19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3"/>
          <p:cNvSpPr txBox="1">
            <a:spLocks noGrp="1"/>
          </p:cNvSpPr>
          <p:nvPr>
            <p:ph type="subTitle" idx="2"/>
          </p:nvPr>
        </p:nvSpPr>
        <p:spPr>
          <a:xfrm>
            <a:off x="1057861" y="2204250"/>
            <a:ext cx="3254100" cy="19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3" name="Google Shape;863;p23"/>
          <p:cNvGrpSpPr/>
          <p:nvPr/>
        </p:nvGrpSpPr>
        <p:grpSpPr>
          <a:xfrm>
            <a:off x="-685242" y="-1173862"/>
            <a:ext cx="12099410" cy="7805547"/>
            <a:chOff x="-685242" y="-1173862"/>
            <a:chExt cx="12099410" cy="7805547"/>
          </a:xfrm>
        </p:grpSpPr>
        <p:sp>
          <p:nvSpPr>
            <p:cNvPr id="864" name="Google Shape;864;p23"/>
            <p:cNvSpPr/>
            <p:nvPr/>
          </p:nvSpPr>
          <p:spPr>
            <a:xfrm rot="-1514065">
              <a:off x="8242370" y="-727967"/>
              <a:ext cx="2711270" cy="2767362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rot="3780773">
              <a:off x="-564744" y="4157483"/>
              <a:ext cx="2555936" cy="1837120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23"/>
          <p:cNvGrpSpPr/>
          <p:nvPr/>
        </p:nvGrpSpPr>
        <p:grpSpPr>
          <a:xfrm>
            <a:off x="-313744" y="-483676"/>
            <a:ext cx="9375075" cy="5599323"/>
            <a:chOff x="-313744" y="-483676"/>
            <a:chExt cx="9375075" cy="5599323"/>
          </a:xfrm>
        </p:grpSpPr>
        <p:grpSp>
          <p:nvGrpSpPr>
            <p:cNvPr id="867" name="Google Shape;867;p23"/>
            <p:cNvGrpSpPr/>
            <p:nvPr/>
          </p:nvGrpSpPr>
          <p:grpSpPr>
            <a:xfrm>
              <a:off x="8516432" y="2226280"/>
              <a:ext cx="544898" cy="549028"/>
              <a:chOff x="6639997" y="2284311"/>
              <a:chExt cx="296479" cy="298726"/>
            </a:xfrm>
          </p:grpSpPr>
          <p:sp>
            <p:nvSpPr>
              <p:cNvPr id="868" name="Google Shape;868;p23"/>
              <p:cNvSpPr/>
              <p:nvPr/>
            </p:nvSpPr>
            <p:spPr>
              <a:xfrm>
                <a:off x="6818202" y="2464576"/>
                <a:ext cx="118274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65" extrusionOk="0">
                    <a:moveTo>
                      <a:pt x="795" y="123"/>
                    </a:moveTo>
                    <a:cubicBezTo>
                      <a:pt x="833" y="161"/>
                      <a:pt x="902" y="233"/>
                      <a:pt x="968" y="324"/>
                    </a:cubicBezTo>
                    <a:cubicBezTo>
                      <a:pt x="1013" y="388"/>
                      <a:pt x="1060" y="462"/>
                      <a:pt x="1096" y="541"/>
                    </a:cubicBezTo>
                    <a:cubicBezTo>
                      <a:pt x="1134" y="624"/>
                      <a:pt x="1152" y="702"/>
                      <a:pt x="1152" y="781"/>
                    </a:cubicBezTo>
                    <a:cubicBezTo>
                      <a:pt x="1152" y="826"/>
                      <a:pt x="1147" y="873"/>
                      <a:pt x="1130" y="919"/>
                    </a:cubicBezTo>
                    <a:cubicBezTo>
                      <a:pt x="1111" y="960"/>
                      <a:pt x="1083" y="1002"/>
                      <a:pt x="1041" y="1043"/>
                    </a:cubicBezTo>
                    <a:cubicBezTo>
                      <a:pt x="1000" y="1085"/>
                      <a:pt x="954" y="1113"/>
                      <a:pt x="913" y="1130"/>
                    </a:cubicBezTo>
                    <a:cubicBezTo>
                      <a:pt x="871" y="1149"/>
                      <a:pt x="825" y="1158"/>
                      <a:pt x="779" y="1158"/>
                    </a:cubicBezTo>
                    <a:cubicBezTo>
                      <a:pt x="700" y="1158"/>
                      <a:pt x="618" y="1135"/>
                      <a:pt x="539" y="1098"/>
                    </a:cubicBezTo>
                    <a:cubicBezTo>
                      <a:pt x="420" y="1043"/>
                      <a:pt x="309" y="956"/>
                      <a:pt x="230" y="886"/>
                    </a:cubicBezTo>
                    <a:cubicBezTo>
                      <a:pt x="190" y="849"/>
                      <a:pt x="156" y="817"/>
                      <a:pt x="134" y="794"/>
                    </a:cubicBezTo>
                    <a:cubicBezTo>
                      <a:pt x="130" y="792"/>
                      <a:pt x="126" y="789"/>
                      <a:pt x="123" y="786"/>
                    </a:cubicBezTo>
                    <a:lnTo>
                      <a:pt x="123" y="786"/>
                    </a:lnTo>
                    <a:cubicBezTo>
                      <a:pt x="147" y="745"/>
                      <a:pt x="198" y="666"/>
                      <a:pt x="277" y="569"/>
                    </a:cubicBezTo>
                    <a:cubicBezTo>
                      <a:pt x="387" y="432"/>
                      <a:pt x="555" y="266"/>
                      <a:pt x="795" y="123"/>
                    </a:cubicBezTo>
                    <a:close/>
                    <a:moveTo>
                      <a:pt x="803" y="0"/>
                    </a:moveTo>
                    <a:cubicBezTo>
                      <a:pt x="794" y="0"/>
                      <a:pt x="784" y="3"/>
                      <a:pt x="775" y="7"/>
                    </a:cubicBezTo>
                    <a:cubicBezTo>
                      <a:pt x="498" y="167"/>
                      <a:pt x="309" y="356"/>
                      <a:pt x="184" y="509"/>
                    </a:cubicBezTo>
                    <a:cubicBezTo>
                      <a:pt x="65" y="656"/>
                      <a:pt x="9" y="767"/>
                      <a:pt x="9" y="771"/>
                    </a:cubicBezTo>
                    <a:cubicBezTo>
                      <a:pt x="0" y="790"/>
                      <a:pt x="5" y="813"/>
                      <a:pt x="18" y="831"/>
                    </a:cubicBezTo>
                    <a:cubicBezTo>
                      <a:pt x="18" y="831"/>
                      <a:pt x="111" y="937"/>
                      <a:pt x="254" y="1047"/>
                    </a:cubicBezTo>
                    <a:cubicBezTo>
                      <a:pt x="322" y="1098"/>
                      <a:pt x="405" y="1154"/>
                      <a:pt x="494" y="1196"/>
                    </a:cubicBezTo>
                    <a:cubicBezTo>
                      <a:pt x="585" y="1237"/>
                      <a:pt x="682" y="1264"/>
                      <a:pt x="779" y="1264"/>
                    </a:cubicBezTo>
                    <a:cubicBezTo>
                      <a:pt x="839" y="1264"/>
                      <a:pt x="898" y="1255"/>
                      <a:pt x="954" y="1232"/>
                    </a:cubicBezTo>
                    <a:cubicBezTo>
                      <a:pt x="1009" y="1209"/>
                      <a:pt x="1064" y="1172"/>
                      <a:pt x="1115" y="1122"/>
                    </a:cubicBezTo>
                    <a:cubicBezTo>
                      <a:pt x="1166" y="1071"/>
                      <a:pt x="1203" y="1015"/>
                      <a:pt x="1226" y="956"/>
                    </a:cubicBezTo>
                    <a:cubicBezTo>
                      <a:pt x="1253" y="900"/>
                      <a:pt x="1262" y="841"/>
                      <a:pt x="1262" y="781"/>
                    </a:cubicBezTo>
                    <a:cubicBezTo>
                      <a:pt x="1262" y="679"/>
                      <a:pt x="1235" y="582"/>
                      <a:pt x="1194" y="494"/>
                    </a:cubicBezTo>
                    <a:cubicBezTo>
                      <a:pt x="1134" y="361"/>
                      <a:pt x="1047" y="241"/>
                      <a:pt x="973" y="154"/>
                    </a:cubicBezTo>
                    <a:cubicBezTo>
                      <a:pt x="898" y="71"/>
                      <a:pt x="839" y="16"/>
                      <a:pt x="839" y="16"/>
                    </a:cubicBezTo>
                    <a:cubicBezTo>
                      <a:pt x="828" y="5"/>
                      <a:pt x="816" y="0"/>
                      <a:pt x="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6794885" y="2441633"/>
                <a:ext cx="103665" cy="104321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14" extrusionOk="0">
                    <a:moveTo>
                      <a:pt x="968" y="1"/>
                    </a:moveTo>
                    <a:cubicBezTo>
                      <a:pt x="964" y="1"/>
                      <a:pt x="959" y="2"/>
                      <a:pt x="954" y="3"/>
                    </a:cubicBezTo>
                    <a:cubicBezTo>
                      <a:pt x="949" y="3"/>
                      <a:pt x="798" y="44"/>
                      <a:pt x="604" y="178"/>
                    </a:cubicBezTo>
                    <a:cubicBezTo>
                      <a:pt x="411" y="311"/>
                      <a:pt x="175" y="546"/>
                      <a:pt x="5" y="937"/>
                    </a:cubicBezTo>
                    <a:cubicBezTo>
                      <a:pt x="1" y="956"/>
                      <a:pt x="1" y="979"/>
                      <a:pt x="14" y="993"/>
                    </a:cubicBezTo>
                    <a:cubicBezTo>
                      <a:pt x="51" y="1039"/>
                      <a:pt x="92" y="1067"/>
                      <a:pt x="129" y="1086"/>
                    </a:cubicBezTo>
                    <a:cubicBezTo>
                      <a:pt x="166" y="1103"/>
                      <a:pt x="203" y="1113"/>
                      <a:pt x="235" y="1113"/>
                    </a:cubicBezTo>
                    <a:cubicBezTo>
                      <a:pt x="263" y="1113"/>
                      <a:pt x="286" y="1103"/>
                      <a:pt x="305" y="1099"/>
                    </a:cubicBezTo>
                    <a:cubicBezTo>
                      <a:pt x="322" y="1094"/>
                      <a:pt x="332" y="1090"/>
                      <a:pt x="332" y="1086"/>
                    </a:cubicBezTo>
                    <a:cubicBezTo>
                      <a:pt x="360" y="1071"/>
                      <a:pt x="369" y="1039"/>
                      <a:pt x="356" y="1012"/>
                    </a:cubicBezTo>
                    <a:cubicBezTo>
                      <a:pt x="343" y="996"/>
                      <a:pt x="324" y="987"/>
                      <a:pt x="306" y="987"/>
                    </a:cubicBezTo>
                    <a:cubicBezTo>
                      <a:pt x="297" y="987"/>
                      <a:pt x="289" y="989"/>
                      <a:pt x="281" y="993"/>
                    </a:cubicBezTo>
                    <a:cubicBezTo>
                      <a:pt x="281" y="993"/>
                      <a:pt x="258" y="1003"/>
                      <a:pt x="235" y="1003"/>
                    </a:cubicBezTo>
                    <a:cubicBezTo>
                      <a:pt x="217" y="1003"/>
                      <a:pt x="199" y="998"/>
                      <a:pt x="175" y="988"/>
                    </a:cubicBezTo>
                    <a:cubicBezTo>
                      <a:pt x="159" y="982"/>
                      <a:pt x="139" y="970"/>
                      <a:pt x="120" y="951"/>
                    </a:cubicBezTo>
                    <a:lnTo>
                      <a:pt x="120" y="951"/>
                    </a:lnTo>
                    <a:cubicBezTo>
                      <a:pt x="279" y="600"/>
                      <a:pt x="493" y="391"/>
                      <a:pt x="669" y="265"/>
                    </a:cubicBezTo>
                    <a:cubicBezTo>
                      <a:pt x="756" y="205"/>
                      <a:pt x="834" y="163"/>
                      <a:pt x="894" y="141"/>
                    </a:cubicBezTo>
                    <a:cubicBezTo>
                      <a:pt x="915" y="130"/>
                      <a:pt x="934" y="122"/>
                      <a:pt x="948" y="117"/>
                    </a:cubicBezTo>
                    <a:lnTo>
                      <a:pt x="948" y="117"/>
                    </a:lnTo>
                    <a:cubicBezTo>
                      <a:pt x="967" y="142"/>
                      <a:pt x="979" y="173"/>
                      <a:pt x="986" y="201"/>
                    </a:cubicBezTo>
                    <a:cubicBezTo>
                      <a:pt x="996" y="237"/>
                      <a:pt x="1000" y="269"/>
                      <a:pt x="1000" y="288"/>
                    </a:cubicBezTo>
                    <a:lnTo>
                      <a:pt x="1000" y="293"/>
                    </a:lnTo>
                    <a:lnTo>
                      <a:pt x="1000" y="297"/>
                    </a:lnTo>
                    <a:cubicBezTo>
                      <a:pt x="996" y="325"/>
                      <a:pt x="1019" y="352"/>
                      <a:pt x="1047" y="352"/>
                    </a:cubicBezTo>
                    <a:cubicBezTo>
                      <a:pt x="1050" y="353"/>
                      <a:pt x="1052" y="353"/>
                      <a:pt x="1055" y="353"/>
                    </a:cubicBezTo>
                    <a:cubicBezTo>
                      <a:pt x="1083" y="353"/>
                      <a:pt x="1102" y="332"/>
                      <a:pt x="1106" y="302"/>
                    </a:cubicBezTo>
                    <a:lnTo>
                      <a:pt x="1106" y="288"/>
                    </a:lnTo>
                    <a:cubicBezTo>
                      <a:pt x="1106" y="265"/>
                      <a:pt x="1106" y="219"/>
                      <a:pt x="1092" y="173"/>
                    </a:cubicBezTo>
                    <a:cubicBezTo>
                      <a:pt x="1079" y="122"/>
                      <a:pt x="1051" y="67"/>
                      <a:pt x="1005" y="16"/>
                    </a:cubicBezTo>
                    <a:cubicBezTo>
                      <a:pt x="995" y="6"/>
                      <a:pt x="982" y="1"/>
                      <a:pt x="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6730176" y="2321862"/>
                <a:ext cx="138969" cy="164909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761" extrusionOk="0">
                    <a:moveTo>
                      <a:pt x="267" y="0"/>
                    </a:moveTo>
                    <a:cubicBezTo>
                      <a:pt x="235" y="0"/>
                      <a:pt x="212" y="5"/>
                      <a:pt x="189" y="15"/>
                    </a:cubicBezTo>
                    <a:cubicBezTo>
                      <a:pt x="152" y="23"/>
                      <a:pt x="129" y="42"/>
                      <a:pt x="115" y="60"/>
                    </a:cubicBezTo>
                    <a:cubicBezTo>
                      <a:pt x="103" y="70"/>
                      <a:pt x="97" y="79"/>
                      <a:pt x="93" y="85"/>
                    </a:cubicBezTo>
                    <a:lnTo>
                      <a:pt x="93" y="85"/>
                    </a:lnTo>
                    <a:cubicBezTo>
                      <a:pt x="81" y="95"/>
                      <a:pt x="65" y="111"/>
                      <a:pt x="51" y="134"/>
                    </a:cubicBezTo>
                    <a:cubicBezTo>
                      <a:pt x="24" y="176"/>
                      <a:pt x="0" y="236"/>
                      <a:pt x="0" y="319"/>
                    </a:cubicBezTo>
                    <a:cubicBezTo>
                      <a:pt x="0" y="383"/>
                      <a:pt x="14" y="453"/>
                      <a:pt x="46" y="540"/>
                    </a:cubicBezTo>
                    <a:cubicBezTo>
                      <a:pt x="92" y="668"/>
                      <a:pt x="184" y="830"/>
                      <a:pt x="341" y="1028"/>
                    </a:cubicBezTo>
                    <a:cubicBezTo>
                      <a:pt x="502" y="1227"/>
                      <a:pt x="728" y="1466"/>
                      <a:pt x="1055" y="1746"/>
                    </a:cubicBezTo>
                    <a:cubicBezTo>
                      <a:pt x="1066" y="1755"/>
                      <a:pt x="1079" y="1760"/>
                      <a:pt x="1092" y="1760"/>
                    </a:cubicBezTo>
                    <a:cubicBezTo>
                      <a:pt x="1106" y="1760"/>
                      <a:pt x="1120" y="1754"/>
                      <a:pt x="1130" y="1742"/>
                    </a:cubicBezTo>
                    <a:cubicBezTo>
                      <a:pt x="1147" y="1719"/>
                      <a:pt x="1147" y="1687"/>
                      <a:pt x="1124" y="1669"/>
                    </a:cubicBezTo>
                    <a:cubicBezTo>
                      <a:pt x="696" y="1295"/>
                      <a:pt x="443" y="1005"/>
                      <a:pt x="295" y="784"/>
                    </a:cubicBezTo>
                    <a:cubicBezTo>
                      <a:pt x="222" y="674"/>
                      <a:pt x="175" y="581"/>
                      <a:pt x="147" y="502"/>
                    </a:cubicBezTo>
                    <a:cubicBezTo>
                      <a:pt x="120" y="429"/>
                      <a:pt x="111" y="364"/>
                      <a:pt x="111" y="319"/>
                    </a:cubicBezTo>
                    <a:cubicBezTo>
                      <a:pt x="111" y="253"/>
                      <a:pt x="124" y="217"/>
                      <a:pt x="143" y="194"/>
                    </a:cubicBezTo>
                    <a:cubicBezTo>
                      <a:pt x="147" y="180"/>
                      <a:pt x="156" y="171"/>
                      <a:pt x="162" y="166"/>
                    </a:cubicBezTo>
                    <a:cubicBezTo>
                      <a:pt x="162" y="166"/>
                      <a:pt x="166" y="166"/>
                      <a:pt x="166" y="162"/>
                    </a:cubicBezTo>
                    <a:cubicBezTo>
                      <a:pt x="174" y="158"/>
                      <a:pt x="178" y="154"/>
                      <a:pt x="182" y="147"/>
                    </a:cubicBezTo>
                    <a:lnTo>
                      <a:pt x="182" y="147"/>
                    </a:lnTo>
                    <a:lnTo>
                      <a:pt x="184" y="148"/>
                    </a:lnTo>
                    <a:cubicBezTo>
                      <a:pt x="184" y="143"/>
                      <a:pt x="189" y="134"/>
                      <a:pt x="203" y="125"/>
                    </a:cubicBezTo>
                    <a:cubicBezTo>
                      <a:pt x="217" y="115"/>
                      <a:pt x="235" y="106"/>
                      <a:pt x="267" y="106"/>
                    </a:cubicBezTo>
                    <a:cubicBezTo>
                      <a:pt x="300" y="106"/>
                      <a:pt x="341" y="115"/>
                      <a:pt x="401" y="153"/>
                    </a:cubicBezTo>
                    <a:cubicBezTo>
                      <a:pt x="494" y="204"/>
                      <a:pt x="617" y="309"/>
                      <a:pt x="779" y="517"/>
                    </a:cubicBezTo>
                    <a:cubicBezTo>
                      <a:pt x="940" y="723"/>
                      <a:pt x="1134" y="1028"/>
                      <a:pt x="1373" y="1466"/>
                    </a:cubicBezTo>
                    <a:cubicBezTo>
                      <a:pt x="1383" y="1485"/>
                      <a:pt x="1401" y="1495"/>
                      <a:pt x="1421" y="1495"/>
                    </a:cubicBezTo>
                    <a:cubicBezTo>
                      <a:pt x="1429" y="1495"/>
                      <a:pt x="1438" y="1493"/>
                      <a:pt x="1447" y="1489"/>
                    </a:cubicBezTo>
                    <a:cubicBezTo>
                      <a:pt x="1475" y="1475"/>
                      <a:pt x="1483" y="1442"/>
                      <a:pt x="1470" y="1415"/>
                    </a:cubicBezTo>
                    <a:cubicBezTo>
                      <a:pt x="1147" y="825"/>
                      <a:pt x="898" y="475"/>
                      <a:pt x="705" y="268"/>
                    </a:cubicBezTo>
                    <a:cubicBezTo>
                      <a:pt x="613" y="166"/>
                      <a:pt x="530" y="98"/>
                      <a:pt x="456" y="55"/>
                    </a:cubicBezTo>
                    <a:cubicBezTo>
                      <a:pt x="383" y="15"/>
                      <a:pt x="322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6781493" y="2284311"/>
                <a:ext cx="109284" cy="16753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789" extrusionOk="0">
                    <a:moveTo>
                      <a:pt x="365" y="1"/>
                    </a:moveTo>
                    <a:cubicBezTo>
                      <a:pt x="333" y="1"/>
                      <a:pt x="300" y="10"/>
                      <a:pt x="272" y="24"/>
                    </a:cubicBezTo>
                    <a:cubicBezTo>
                      <a:pt x="171" y="65"/>
                      <a:pt x="102" y="125"/>
                      <a:pt x="61" y="194"/>
                    </a:cubicBezTo>
                    <a:cubicBezTo>
                      <a:pt x="19" y="263"/>
                      <a:pt x="1" y="337"/>
                      <a:pt x="1" y="406"/>
                    </a:cubicBezTo>
                    <a:cubicBezTo>
                      <a:pt x="1" y="512"/>
                      <a:pt x="37" y="609"/>
                      <a:pt x="69" y="682"/>
                    </a:cubicBezTo>
                    <a:cubicBezTo>
                      <a:pt x="102" y="756"/>
                      <a:pt x="134" y="803"/>
                      <a:pt x="139" y="807"/>
                    </a:cubicBezTo>
                    <a:cubicBezTo>
                      <a:pt x="147" y="821"/>
                      <a:pt x="164" y="829"/>
                      <a:pt x="182" y="829"/>
                    </a:cubicBezTo>
                    <a:cubicBezTo>
                      <a:pt x="192" y="829"/>
                      <a:pt x="203" y="826"/>
                      <a:pt x="212" y="820"/>
                    </a:cubicBezTo>
                    <a:cubicBezTo>
                      <a:pt x="235" y="803"/>
                      <a:pt x="244" y="771"/>
                      <a:pt x="227" y="743"/>
                    </a:cubicBezTo>
                    <a:cubicBezTo>
                      <a:pt x="227" y="743"/>
                      <a:pt x="194" y="701"/>
                      <a:pt x="167" y="637"/>
                    </a:cubicBezTo>
                    <a:cubicBezTo>
                      <a:pt x="139" y="572"/>
                      <a:pt x="112" y="489"/>
                      <a:pt x="112" y="406"/>
                    </a:cubicBezTo>
                    <a:cubicBezTo>
                      <a:pt x="112" y="350"/>
                      <a:pt x="120" y="301"/>
                      <a:pt x="152" y="254"/>
                    </a:cubicBezTo>
                    <a:cubicBezTo>
                      <a:pt x="180" y="203"/>
                      <a:pt x="231" y="157"/>
                      <a:pt x="314" y="120"/>
                    </a:cubicBezTo>
                    <a:cubicBezTo>
                      <a:pt x="333" y="111"/>
                      <a:pt x="350" y="111"/>
                      <a:pt x="365" y="111"/>
                    </a:cubicBezTo>
                    <a:cubicBezTo>
                      <a:pt x="382" y="111"/>
                      <a:pt x="401" y="111"/>
                      <a:pt x="420" y="120"/>
                    </a:cubicBezTo>
                    <a:cubicBezTo>
                      <a:pt x="457" y="139"/>
                      <a:pt x="499" y="176"/>
                      <a:pt x="539" y="231"/>
                    </a:cubicBezTo>
                    <a:cubicBezTo>
                      <a:pt x="614" y="328"/>
                      <a:pt x="682" y="471"/>
                      <a:pt x="747" y="632"/>
                    </a:cubicBezTo>
                    <a:cubicBezTo>
                      <a:pt x="839" y="871"/>
                      <a:pt x="918" y="1152"/>
                      <a:pt x="973" y="1369"/>
                    </a:cubicBezTo>
                    <a:cubicBezTo>
                      <a:pt x="1001" y="1479"/>
                      <a:pt x="1018" y="1572"/>
                      <a:pt x="1037" y="1641"/>
                    </a:cubicBezTo>
                    <a:cubicBezTo>
                      <a:pt x="1042" y="1673"/>
                      <a:pt x="1046" y="1701"/>
                      <a:pt x="1052" y="1719"/>
                    </a:cubicBezTo>
                    <a:cubicBezTo>
                      <a:pt x="1052" y="1728"/>
                      <a:pt x="1056" y="1733"/>
                      <a:pt x="1056" y="1738"/>
                    </a:cubicBezTo>
                    <a:lnTo>
                      <a:pt x="1056" y="1747"/>
                    </a:lnTo>
                    <a:cubicBezTo>
                      <a:pt x="1060" y="1771"/>
                      <a:pt x="1085" y="1789"/>
                      <a:pt x="1110" y="1789"/>
                    </a:cubicBezTo>
                    <a:cubicBezTo>
                      <a:pt x="1114" y="1789"/>
                      <a:pt x="1117" y="1789"/>
                      <a:pt x="1120" y="1788"/>
                    </a:cubicBezTo>
                    <a:cubicBezTo>
                      <a:pt x="1148" y="1784"/>
                      <a:pt x="1167" y="1756"/>
                      <a:pt x="1162" y="1724"/>
                    </a:cubicBezTo>
                    <a:cubicBezTo>
                      <a:pt x="1162" y="1724"/>
                      <a:pt x="1084" y="1305"/>
                      <a:pt x="950" y="881"/>
                    </a:cubicBezTo>
                    <a:cubicBezTo>
                      <a:pt x="880" y="669"/>
                      <a:pt x="797" y="452"/>
                      <a:pt x="705" y="291"/>
                    </a:cubicBezTo>
                    <a:cubicBezTo>
                      <a:pt x="659" y="208"/>
                      <a:pt x="609" y="139"/>
                      <a:pt x="554" y="88"/>
                    </a:cubicBezTo>
                    <a:cubicBezTo>
                      <a:pt x="526" y="61"/>
                      <a:pt x="499" y="42"/>
                      <a:pt x="465" y="24"/>
                    </a:cubicBezTo>
                    <a:cubicBezTo>
                      <a:pt x="433" y="10"/>
                      <a:pt x="401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6677080" y="2373179"/>
                <a:ext cx="144213" cy="13531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45" extrusionOk="0">
                    <a:moveTo>
                      <a:pt x="309" y="1"/>
                    </a:moveTo>
                    <a:cubicBezTo>
                      <a:pt x="244" y="1"/>
                      <a:pt x="189" y="20"/>
                      <a:pt x="143" y="47"/>
                    </a:cubicBezTo>
                    <a:cubicBezTo>
                      <a:pt x="97" y="79"/>
                      <a:pt x="65" y="120"/>
                      <a:pt x="38" y="162"/>
                    </a:cubicBezTo>
                    <a:cubicBezTo>
                      <a:pt x="10" y="203"/>
                      <a:pt x="0" y="250"/>
                      <a:pt x="0" y="296"/>
                    </a:cubicBezTo>
                    <a:cubicBezTo>
                      <a:pt x="0" y="332"/>
                      <a:pt x="4" y="365"/>
                      <a:pt x="19" y="397"/>
                    </a:cubicBezTo>
                    <a:cubicBezTo>
                      <a:pt x="42" y="462"/>
                      <a:pt x="79" y="526"/>
                      <a:pt x="134" y="586"/>
                    </a:cubicBezTo>
                    <a:cubicBezTo>
                      <a:pt x="221" y="692"/>
                      <a:pt x="351" y="798"/>
                      <a:pt x="493" y="894"/>
                    </a:cubicBezTo>
                    <a:cubicBezTo>
                      <a:pt x="701" y="1042"/>
                      <a:pt x="940" y="1181"/>
                      <a:pt x="1129" y="1277"/>
                    </a:cubicBezTo>
                    <a:cubicBezTo>
                      <a:pt x="1318" y="1379"/>
                      <a:pt x="1452" y="1438"/>
                      <a:pt x="1452" y="1438"/>
                    </a:cubicBezTo>
                    <a:cubicBezTo>
                      <a:pt x="1460" y="1442"/>
                      <a:pt x="1467" y="1444"/>
                      <a:pt x="1475" y="1444"/>
                    </a:cubicBezTo>
                    <a:cubicBezTo>
                      <a:pt x="1496" y="1444"/>
                      <a:pt x="1515" y="1431"/>
                      <a:pt x="1525" y="1411"/>
                    </a:cubicBezTo>
                    <a:cubicBezTo>
                      <a:pt x="1539" y="1388"/>
                      <a:pt x="1525" y="1355"/>
                      <a:pt x="1497" y="1342"/>
                    </a:cubicBezTo>
                    <a:lnTo>
                      <a:pt x="1493" y="1342"/>
                    </a:lnTo>
                    <a:cubicBezTo>
                      <a:pt x="1452" y="1319"/>
                      <a:pt x="1102" y="1158"/>
                      <a:pt x="761" y="945"/>
                    </a:cubicBezTo>
                    <a:cubicBezTo>
                      <a:pt x="591" y="839"/>
                      <a:pt x="419" y="720"/>
                      <a:pt x="300" y="605"/>
                    </a:cubicBezTo>
                    <a:cubicBezTo>
                      <a:pt x="240" y="545"/>
                      <a:pt x="189" y="490"/>
                      <a:pt x="157" y="434"/>
                    </a:cubicBezTo>
                    <a:cubicBezTo>
                      <a:pt x="138" y="411"/>
                      <a:pt x="125" y="383"/>
                      <a:pt x="121" y="360"/>
                    </a:cubicBezTo>
                    <a:cubicBezTo>
                      <a:pt x="111" y="337"/>
                      <a:pt x="106" y="314"/>
                      <a:pt x="106" y="296"/>
                    </a:cubicBezTo>
                    <a:cubicBezTo>
                      <a:pt x="106" y="268"/>
                      <a:pt x="115" y="245"/>
                      <a:pt x="129" y="217"/>
                    </a:cubicBezTo>
                    <a:cubicBezTo>
                      <a:pt x="153" y="185"/>
                      <a:pt x="176" y="158"/>
                      <a:pt x="204" y="139"/>
                    </a:cubicBezTo>
                    <a:cubicBezTo>
                      <a:pt x="231" y="120"/>
                      <a:pt x="263" y="111"/>
                      <a:pt x="309" y="111"/>
                    </a:cubicBezTo>
                    <a:cubicBezTo>
                      <a:pt x="359" y="111"/>
                      <a:pt x="425" y="120"/>
                      <a:pt x="502" y="158"/>
                    </a:cubicBezTo>
                    <a:cubicBezTo>
                      <a:pt x="585" y="190"/>
                      <a:pt x="682" y="250"/>
                      <a:pt x="802" y="332"/>
                    </a:cubicBezTo>
                    <a:cubicBezTo>
                      <a:pt x="810" y="338"/>
                      <a:pt x="820" y="340"/>
                      <a:pt x="830" y="340"/>
                    </a:cubicBezTo>
                    <a:cubicBezTo>
                      <a:pt x="847" y="340"/>
                      <a:pt x="864" y="333"/>
                      <a:pt x="876" y="319"/>
                    </a:cubicBezTo>
                    <a:cubicBezTo>
                      <a:pt x="895" y="292"/>
                      <a:pt x="885" y="258"/>
                      <a:pt x="862" y="241"/>
                    </a:cubicBezTo>
                    <a:cubicBezTo>
                      <a:pt x="742" y="158"/>
                      <a:pt x="636" y="98"/>
                      <a:pt x="544" y="56"/>
                    </a:cubicBezTo>
                    <a:cubicBezTo>
                      <a:pt x="457" y="20"/>
                      <a:pt x="378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6639997" y="2430583"/>
                <a:ext cx="165752" cy="106006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132" extrusionOk="0">
                    <a:moveTo>
                      <a:pt x="360" y="0"/>
                    </a:moveTo>
                    <a:cubicBezTo>
                      <a:pt x="285" y="0"/>
                      <a:pt x="212" y="10"/>
                      <a:pt x="147" y="47"/>
                    </a:cubicBezTo>
                    <a:cubicBezTo>
                      <a:pt x="115" y="60"/>
                      <a:pt x="83" y="83"/>
                      <a:pt x="60" y="115"/>
                    </a:cubicBezTo>
                    <a:cubicBezTo>
                      <a:pt x="37" y="149"/>
                      <a:pt x="19" y="185"/>
                      <a:pt x="9" y="226"/>
                    </a:cubicBezTo>
                    <a:cubicBezTo>
                      <a:pt x="5" y="254"/>
                      <a:pt x="0" y="277"/>
                      <a:pt x="0" y="305"/>
                    </a:cubicBezTo>
                    <a:cubicBezTo>
                      <a:pt x="0" y="351"/>
                      <a:pt x="9" y="397"/>
                      <a:pt x="32" y="438"/>
                    </a:cubicBezTo>
                    <a:cubicBezTo>
                      <a:pt x="51" y="475"/>
                      <a:pt x="79" y="508"/>
                      <a:pt x="111" y="540"/>
                    </a:cubicBezTo>
                    <a:cubicBezTo>
                      <a:pt x="166" y="595"/>
                      <a:pt x="245" y="641"/>
                      <a:pt x="341" y="687"/>
                    </a:cubicBezTo>
                    <a:cubicBezTo>
                      <a:pt x="479" y="757"/>
                      <a:pt x="664" y="821"/>
                      <a:pt x="889" y="895"/>
                    </a:cubicBezTo>
                    <a:cubicBezTo>
                      <a:pt x="1119" y="964"/>
                      <a:pt x="1387" y="1042"/>
                      <a:pt x="1695" y="1130"/>
                    </a:cubicBezTo>
                    <a:cubicBezTo>
                      <a:pt x="1700" y="1131"/>
                      <a:pt x="1705" y="1132"/>
                      <a:pt x="1710" y="1132"/>
                    </a:cubicBezTo>
                    <a:cubicBezTo>
                      <a:pt x="1734" y="1132"/>
                      <a:pt x="1756" y="1116"/>
                      <a:pt x="1761" y="1093"/>
                    </a:cubicBezTo>
                    <a:cubicBezTo>
                      <a:pt x="1770" y="1065"/>
                      <a:pt x="1755" y="1033"/>
                      <a:pt x="1723" y="1023"/>
                    </a:cubicBezTo>
                    <a:cubicBezTo>
                      <a:pt x="1457" y="950"/>
                      <a:pt x="1217" y="881"/>
                      <a:pt x="1014" y="817"/>
                    </a:cubicBezTo>
                    <a:cubicBezTo>
                      <a:pt x="857" y="770"/>
                      <a:pt x="723" y="729"/>
                      <a:pt x="608" y="683"/>
                    </a:cubicBezTo>
                    <a:cubicBezTo>
                      <a:pt x="434" y="619"/>
                      <a:pt x="304" y="558"/>
                      <a:pt x="221" y="494"/>
                    </a:cubicBezTo>
                    <a:cubicBezTo>
                      <a:pt x="179" y="462"/>
                      <a:pt x="152" y="429"/>
                      <a:pt x="134" y="402"/>
                    </a:cubicBezTo>
                    <a:cubicBezTo>
                      <a:pt x="115" y="370"/>
                      <a:pt x="106" y="337"/>
                      <a:pt x="106" y="305"/>
                    </a:cubicBezTo>
                    <a:cubicBezTo>
                      <a:pt x="106" y="291"/>
                      <a:pt x="111" y="272"/>
                      <a:pt x="115" y="254"/>
                    </a:cubicBezTo>
                    <a:cubicBezTo>
                      <a:pt x="120" y="222"/>
                      <a:pt x="134" y="198"/>
                      <a:pt x="147" y="185"/>
                    </a:cubicBezTo>
                    <a:cubicBezTo>
                      <a:pt x="166" y="157"/>
                      <a:pt x="194" y="139"/>
                      <a:pt x="230" y="125"/>
                    </a:cubicBezTo>
                    <a:cubicBezTo>
                      <a:pt x="268" y="111"/>
                      <a:pt x="313" y="107"/>
                      <a:pt x="360" y="107"/>
                    </a:cubicBezTo>
                    <a:cubicBezTo>
                      <a:pt x="456" y="107"/>
                      <a:pt x="558" y="130"/>
                      <a:pt x="640" y="153"/>
                    </a:cubicBezTo>
                    <a:cubicBezTo>
                      <a:pt x="677" y="162"/>
                      <a:pt x="715" y="176"/>
                      <a:pt x="738" y="181"/>
                    </a:cubicBezTo>
                    <a:cubicBezTo>
                      <a:pt x="751" y="185"/>
                      <a:pt x="760" y="190"/>
                      <a:pt x="765" y="194"/>
                    </a:cubicBezTo>
                    <a:lnTo>
                      <a:pt x="774" y="194"/>
                    </a:lnTo>
                    <a:cubicBezTo>
                      <a:pt x="782" y="198"/>
                      <a:pt x="789" y="200"/>
                      <a:pt x="797" y="200"/>
                    </a:cubicBezTo>
                    <a:cubicBezTo>
                      <a:pt x="818" y="200"/>
                      <a:pt x="836" y="186"/>
                      <a:pt x="843" y="166"/>
                    </a:cubicBezTo>
                    <a:cubicBezTo>
                      <a:pt x="857" y="139"/>
                      <a:pt x="843" y="107"/>
                      <a:pt x="815" y="98"/>
                    </a:cubicBezTo>
                    <a:cubicBezTo>
                      <a:pt x="815" y="98"/>
                      <a:pt x="755" y="70"/>
                      <a:pt x="668" y="47"/>
                    </a:cubicBezTo>
                    <a:cubicBezTo>
                      <a:pt x="581" y="24"/>
                      <a:pt x="470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6760330" y="2308471"/>
                <a:ext cx="32869" cy="2603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8" extrusionOk="0">
                    <a:moveTo>
                      <a:pt x="231" y="1"/>
                    </a:moveTo>
                    <a:cubicBezTo>
                      <a:pt x="213" y="1"/>
                      <a:pt x="189" y="5"/>
                      <a:pt x="166" y="9"/>
                    </a:cubicBezTo>
                    <a:cubicBezTo>
                      <a:pt x="134" y="19"/>
                      <a:pt x="98" y="43"/>
                      <a:pt x="70" y="75"/>
                    </a:cubicBezTo>
                    <a:cubicBezTo>
                      <a:pt x="42" y="107"/>
                      <a:pt x="19" y="153"/>
                      <a:pt x="6" y="213"/>
                    </a:cubicBezTo>
                    <a:cubicBezTo>
                      <a:pt x="0" y="241"/>
                      <a:pt x="19" y="268"/>
                      <a:pt x="47" y="277"/>
                    </a:cubicBezTo>
                    <a:cubicBezTo>
                      <a:pt x="50" y="277"/>
                      <a:pt x="53" y="278"/>
                      <a:pt x="56" y="278"/>
                    </a:cubicBezTo>
                    <a:cubicBezTo>
                      <a:pt x="84" y="278"/>
                      <a:pt x="107" y="261"/>
                      <a:pt x="111" y="236"/>
                    </a:cubicBezTo>
                    <a:cubicBezTo>
                      <a:pt x="121" y="203"/>
                      <a:pt x="130" y="181"/>
                      <a:pt x="138" y="166"/>
                    </a:cubicBezTo>
                    <a:cubicBezTo>
                      <a:pt x="153" y="139"/>
                      <a:pt x="166" y="130"/>
                      <a:pt x="180" y="120"/>
                    </a:cubicBezTo>
                    <a:cubicBezTo>
                      <a:pt x="199" y="111"/>
                      <a:pt x="213" y="111"/>
                      <a:pt x="231" y="111"/>
                    </a:cubicBezTo>
                    <a:cubicBezTo>
                      <a:pt x="240" y="111"/>
                      <a:pt x="255" y="111"/>
                      <a:pt x="263" y="116"/>
                    </a:cubicBezTo>
                    <a:lnTo>
                      <a:pt x="272" y="116"/>
                    </a:lnTo>
                    <a:cubicBezTo>
                      <a:pt x="278" y="118"/>
                      <a:pt x="284" y="119"/>
                      <a:pt x="290" y="119"/>
                    </a:cubicBezTo>
                    <a:cubicBezTo>
                      <a:pt x="313" y="119"/>
                      <a:pt x="334" y="105"/>
                      <a:pt x="342" y="83"/>
                    </a:cubicBezTo>
                    <a:cubicBezTo>
                      <a:pt x="351" y="56"/>
                      <a:pt x="338" y="24"/>
                      <a:pt x="310" y="15"/>
                    </a:cubicBezTo>
                    <a:cubicBezTo>
                      <a:pt x="304" y="15"/>
                      <a:pt x="272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6707234" y="2350704"/>
                <a:ext cx="33806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56" extrusionOk="0">
                    <a:moveTo>
                      <a:pt x="286" y="1"/>
                    </a:moveTo>
                    <a:cubicBezTo>
                      <a:pt x="273" y="1"/>
                      <a:pt x="245" y="1"/>
                      <a:pt x="218" y="11"/>
                    </a:cubicBezTo>
                    <a:cubicBezTo>
                      <a:pt x="195" y="15"/>
                      <a:pt x="171" y="20"/>
                      <a:pt x="148" y="34"/>
                    </a:cubicBezTo>
                    <a:cubicBezTo>
                      <a:pt x="112" y="52"/>
                      <a:pt x="75" y="79"/>
                      <a:pt x="47" y="126"/>
                    </a:cubicBezTo>
                    <a:cubicBezTo>
                      <a:pt x="20" y="172"/>
                      <a:pt x="1" y="227"/>
                      <a:pt x="1" y="300"/>
                    </a:cubicBezTo>
                    <a:cubicBezTo>
                      <a:pt x="1" y="328"/>
                      <a:pt x="24" y="356"/>
                      <a:pt x="52" y="356"/>
                    </a:cubicBezTo>
                    <a:cubicBezTo>
                      <a:pt x="84" y="356"/>
                      <a:pt x="107" y="333"/>
                      <a:pt x="112" y="300"/>
                    </a:cubicBezTo>
                    <a:cubicBezTo>
                      <a:pt x="112" y="255"/>
                      <a:pt x="120" y="218"/>
                      <a:pt x="135" y="190"/>
                    </a:cubicBezTo>
                    <a:cubicBezTo>
                      <a:pt x="144" y="172"/>
                      <a:pt x="158" y="158"/>
                      <a:pt x="171" y="149"/>
                    </a:cubicBezTo>
                    <a:cubicBezTo>
                      <a:pt x="190" y="130"/>
                      <a:pt x="213" y="121"/>
                      <a:pt x="231" y="117"/>
                    </a:cubicBezTo>
                    <a:cubicBezTo>
                      <a:pt x="254" y="111"/>
                      <a:pt x="277" y="107"/>
                      <a:pt x="286" y="107"/>
                    </a:cubicBezTo>
                    <a:lnTo>
                      <a:pt x="296" y="107"/>
                    </a:lnTo>
                    <a:cubicBezTo>
                      <a:pt x="299" y="107"/>
                      <a:pt x="302" y="107"/>
                      <a:pt x="304" y="107"/>
                    </a:cubicBezTo>
                    <a:cubicBezTo>
                      <a:pt x="333" y="107"/>
                      <a:pt x="356" y="87"/>
                      <a:pt x="356" y="62"/>
                    </a:cubicBezTo>
                    <a:cubicBezTo>
                      <a:pt x="360" y="34"/>
                      <a:pt x="337" y="6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6664532" y="2405767"/>
                <a:ext cx="25097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74" extrusionOk="0">
                    <a:moveTo>
                      <a:pt x="217" y="1"/>
                    </a:moveTo>
                    <a:cubicBezTo>
                      <a:pt x="213" y="1"/>
                      <a:pt x="208" y="2"/>
                      <a:pt x="204" y="3"/>
                    </a:cubicBezTo>
                    <a:cubicBezTo>
                      <a:pt x="199" y="3"/>
                      <a:pt x="153" y="8"/>
                      <a:pt x="102" y="44"/>
                    </a:cubicBezTo>
                    <a:cubicBezTo>
                      <a:pt x="79" y="59"/>
                      <a:pt x="51" y="86"/>
                      <a:pt x="33" y="118"/>
                    </a:cubicBezTo>
                    <a:cubicBezTo>
                      <a:pt x="10" y="150"/>
                      <a:pt x="0" y="192"/>
                      <a:pt x="0" y="242"/>
                    </a:cubicBezTo>
                    <a:cubicBezTo>
                      <a:pt x="0" y="270"/>
                      <a:pt x="6" y="297"/>
                      <a:pt x="10" y="335"/>
                    </a:cubicBezTo>
                    <a:cubicBezTo>
                      <a:pt x="17" y="358"/>
                      <a:pt x="41" y="374"/>
                      <a:pt x="64" y="374"/>
                    </a:cubicBezTo>
                    <a:cubicBezTo>
                      <a:pt x="69" y="374"/>
                      <a:pt x="74" y="373"/>
                      <a:pt x="79" y="372"/>
                    </a:cubicBezTo>
                    <a:cubicBezTo>
                      <a:pt x="106" y="363"/>
                      <a:pt x="125" y="335"/>
                      <a:pt x="116" y="307"/>
                    </a:cubicBezTo>
                    <a:cubicBezTo>
                      <a:pt x="111" y="280"/>
                      <a:pt x="106" y="261"/>
                      <a:pt x="106" y="242"/>
                    </a:cubicBezTo>
                    <a:cubicBezTo>
                      <a:pt x="106" y="210"/>
                      <a:pt x="116" y="187"/>
                      <a:pt x="125" y="174"/>
                    </a:cubicBezTo>
                    <a:cubicBezTo>
                      <a:pt x="134" y="159"/>
                      <a:pt x="144" y="150"/>
                      <a:pt x="153" y="142"/>
                    </a:cubicBezTo>
                    <a:cubicBezTo>
                      <a:pt x="166" y="127"/>
                      <a:pt x="185" y="118"/>
                      <a:pt x="199" y="114"/>
                    </a:cubicBezTo>
                    <a:cubicBezTo>
                      <a:pt x="208" y="109"/>
                      <a:pt x="213" y="109"/>
                      <a:pt x="217" y="109"/>
                    </a:cubicBezTo>
                    <a:lnTo>
                      <a:pt x="221" y="109"/>
                    </a:lnTo>
                    <a:cubicBezTo>
                      <a:pt x="249" y="104"/>
                      <a:pt x="268" y="72"/>
                      <a:pt x="263" y="44"/>
                    </a:cubicBezTo>
                    <a:cubicBezTo>
                      <a:pt x="260" y="21"/>
                      <a:pt x="240" y="1"/>
                      <a:pt x="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7" name="Google Shape;877;p23"/>
            <p:cNvGrpSpPr/>
            <p:nvPr/>
          </p:nvGrpSpPr>
          <p:grpSpPr>
            <a:xfrm>
              <a:off x="63237" y="-483676"/>
              <a:ext cx="928878" cy="928706"/>
              <a:chOff x="5624613" y="1308727"/>
              <a:chExt cx="505402" cy="505308"/>
            </a:xfrm>
          </p:grpSpPr>
          <p:sp>
            <p:nvSpPr>
              <p:cNvPr id="878" name="Google Shape;878;p23"/>
              <p:cNvSpPr/>
              <p:nvPr/>
            </p:nvSpPr>
            <p:spPr>
              <a:xfrm>
                <a:off x="5624613" y="1308727"/>
                <a:ext cx="505402" cy="505308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5396" extrusionOk="0">
                    <a:moveTo>
                      <a:pt x="2696" y="106"/>
                    </a:moveTo>
                    <a:cubicBezTo>
                      <a:pt x="3359" y="106"/>
                      <a:pt x="4023" y="360"/>
                      <a:pt x="4531" y="866"/>
                    </a:cubicBezTo>
                    <a:cubicBezTo>
                      <a:pt x="5033" y="1374"/>
                      <a:pt x="5286" y="2037"/>
                      <a:pt x="5286" y="2695"/>
                    </a:cubicBezTo>
                    <a:cubicBezTo>
                      <a:pt x="5286" y="3359"/>
                      <a:pt x="5033" y="4022"/>
                      <a:pt x="4531" y="4530"/>
                    </a:cubicBezTo>
                    <a:cubicBezTo>
                      <a:pt x="4023" y="5036"/>
                      <a:pt x="3359" y="5285"/>
                      <a:pt x="2696" y="5290"/>
                    </a:cubicBezTo>
                    <a:cubicBezTo>
                      <a:pt x="2032" y="5285"/>
                      <a:pt x="1373" y="5036"/>
                      <a:pt x="867" y="4530"/>
                    </a:cubicBezTo>
                    <a:cubicBezTo>
                      <a:pt x="360" y="4022"/>
                      <a:pt x="107" y="3359"/>
                      <a:pt x="107" y="2695"/>
                    </a:cubicBezTo>
                    <a:cubicBezTo>
                      <a:pt x="107" y="2037"/>
                      <a:pt x="360" y="1374"/>
                      <a:pt x="867" y="866"/>
                    </a:cubicBezTo>
                    <a:cubicBezTo>
                      <a:pt x="1373" y="360"/>
                      <a:pt x="2032" y="106"/>
                      <a:pt x="2696" y="106"/>
                    </a:cubicBezTo>
                    <a:close/>
                    <a:moveTo>
                      <a:pt x="2696" y="0"/>
                    </a:moveTo>
                    <a:cubicBezTo>
                      <a:pt x="2005" y="0"/>
                      <a:pt x="1313" y="262"/>
                      <a:pt x="788" y="788"/>
                    </a:cubicBezTo>
                    <a:cubicBezTo>
                      <a:pt x="263" y="1318"/>
                      <a:pt x="1" y="2010"/>
                      <a:pt x="1" y="2695"/>
                    </a:cubicBezTo>
                    <a:cubicBezTo>
                      <a:pt x="1" y="3386"/>
                      <a:pt x="263" y="4078"/>
                      <a:pt x="788" y="4603"/>
                    </a:cubicBezTo>
                    <a:cubicBezTo>
                      <a:pt x="1313" y="5134"/>
                      <a:pt x="2005" y="5396"/>
                      <a:pt x="2696" y="5396"/>
                    </a:cubicBezTo>
                    <a:cubicBezTo>
                      <a:pt x="3387" y="5396"/>
                      <a:pt x="4078" y="5134"/>
                      <a:pt x="4604" y="4603"/>
                    </a:cubicBezTo>
                    <a:cubicBezTo>
                      <a:pt x="5133" y="4078"/>
                      <a:pt x="5397" y="3386"/>
                      <a:pt x="5397" y="2695"/>
                    </a:cubicBezTo>
                    <a:cubicBezTo>
                      <a:pt x="5397" y="2010"/>
                      <a:pt x="5133" y="1318"/>
                      <a:pt x="4604" y="788"/>
                    </a:cubicBezTo>
                    <a:cubicBezTo>
                      <a:pt x="4078" y="262"/>
                      <a:pt x="3387" y="0"/>
                      <a:pt x="2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5671247" y="1357047"/>
                <a:ext cx="370741" cy="396774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4237" extrusionOk="0">
                    <a:moveTo>
                      <a:pt x="3235" y="1"/>
                    </a:moveTo>
                    <a:cubicBezTo>
                      <a:pt x="2944" y="1"/>
                      <a:pt x="2581" y="46"/>
                      <a:pt x="2175" y="212"/>
                    </a:cubicBezTo>
                    <a:cubicBezTo>
                      <a:pt x="1770" y="378"/>
                      <a:pt x="1318" y="659"/>
                      <a:pt x="858" y="1120"/>
                    </a:cubicBezTo>
                    <a:cubicBezTo>
                      <a:pt x="530" y="1452"/>
                      <a:pt x="313" y="1774"/>
                      <a:pt x="184" y="2083"/>
                    </a:cubicBezTo>
                    <a:cubicBezTo>
                      <a:pt x="51" y="2392"/>
                      <a:pt x="0" y="2682"/>
                      <a:pt x="0" y="2944"/>
                    </a:cubicBezTo>
                    <a:cubicBezTo>
                      <a:pt x="0" y="3323"/>
                      <a:pt x="101" y="3640"/>
                      <a:pt x="203" y="3861"/>
                    </a:cubicBezTo>
                    <a:cubicBezTo>
                      <a:pt x="305" y="4087"/>
                      <a:pt x="405" y="4216"/>
                      <a:pt x="411" y="4216"/>
                    </a:cubicBezTo>
                    <a:cubicBezTo>
                      <a:pt x="421" y="4230"/>
                      <a:pt x="436" y="4237"/>
                      <a:pt x="451" y="4237"/>
                    </a:cubicBezTo>
                    <a:cubicBezTo>
                      <a:pt x="463" y="4237"/>
                      <a:pt x="474" y="4233"/>
                      <a:pt x="484" y="4225"/>
                    </a:cubicBezTo>
                    <a:cubicBezTo>
                      <a:pt x="507" y="4207"/>
                      <a:pt x="511" y="4175"/>
                      <a:pt x="494" y="4152"/>
                    </a:cubicBezTo>
                    <a:cubicBezTo>
                      <a:pt x="494" y="4148"/>
                      <a:pt x="396" y="4027"/>
                      <a:pt x="300" y="3816"/>
                    </a:cubicBezTo>
                    <a:cubicBezTo>
                      <a:pt x="203" y="3604"/>
                      <a:pt x="111" y="3299"/>
                      <a:pt x="111" y="2944"/>
                    </a:cubicBezTo>
                    <a:cubicBezTo>
                      <a:pt x="111" y="2696"/>
                      <a:pt x="156" y="2419"/>
                      <a:pt x="281" y="2124"/>
                    </a:cubicBezTo>
                    <a:cubicBezTo>
                      <a:pt x="405" y="1830"/>
                      <a:pt x="613" y="1521"/>
                      <a:pt x="936" y="1198"/>
                    </a:cubicBezTo>
                    <a:cubicBezTo>
                      <a:pt x="1387" y="747"/>
                      <a:pt x="1825" y="475"/>
                      <a:pt x="2217" y="314"/>
                    </a:cubicBezTo>
                    <a:cubicBezTo>
                      <a:pt x="2608" y="152"/>
                      <a:pt x="2959" y="106"/>
                      <a:pt x="3235" y="106"/>
                    </a:cubicBezTo>
                    <a:cubicBezTo>
                      <a:pt x="3433" y="106"/>
                      <a:pt x="3599" y="133"/>
                      <a:pt x="3710" y="157"/>
                    </a:cubicBezTo>
                    <a:cubicBezTo>
                      <a:pt x="3765" y="171"/>
                      <a:pt x="3806" y="184"/>
                      <a:pt x="3834" y="189"/>
                    </a:cubicBezTo>
                    <a:cubicBezTo>
                      <a:pt x="3852" y="194"/>
                      <a:pt x="3861" y="199"/>
                      <a:pt x="3867" y="203"/>
                    </a:cubicBezTo>
                    <a:cubicBezTo>
                      <a:pt x="3871" y="203"/>
                      <a:pt x="3876" y="203"/>
                      <a:pt x="3876" y="207"/>
                    </a:cubicBezTo>
                    <a:lnTo>
                      <a:pt x="3880" y="207"/>
                    </a:lnTo>
                    <a:cubicBezTo>
                      <a:pt x="3886" y="209"/>
                      <a:pt x="3891" y="210"/>
                      <a:pt x="3897" y="210"/>
                    </a:cubicBezTo>
                    <a:cubicBezTo>
                      <a:pt x="3919" y="210"/>
                      <a:pt x="3938" y="197"/>
                      <a:pt x="3950" y="175"/>
                    </a:cubicBezTo>
                    <a:cubicBezTo>
                      <a:pt x="3958" y="148"/>
                      <a:pt x="3944" y="116"/>
                      <a:pt x="3916" y="106"/>
                    </a:cubicBezTo>
                    <a:cubicBezTo>
                      <a:pt x="3912" y="106"/>
                      <a:pt x="3654" y="1"/>
                      <a:pt x="3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5632010" y="1496390"/>
                <a:ext cx="316333" cy="3088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298" extrusionOk="0">
                    <a:moveTo>
                      <a:pt x="50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83"/>
                      <a:pt x="22" y="106"/>
                      <a:pt x="56" y="106"/>
                    </a:cubicBezTo>
                    <a:lnTo>
                      <a:pt x="60" y="106"/>
                    </a:lnTo>
                    <a:cubicBezTo>
                      <a:pt x="271" y="106"/>
                      <a:pt x="437" y="144"/>
                      <a:pt x="581" y="208"/>
                    </a:cubicBezTo>
                    <a:cubicBezTo>
                      <a:pt x="686" y="259"/>
                      <a:pt x="779" y="327"/>
                      <a:pt x="866" y="420"/>
                    </a:cubicBezTo>
                    <a:cubicBezTo>
                      <a:pt x="1000" y="559"/>
                      <a:pt x="1119" y="747"/>
                      <a:pt x="1249" y="982"/>
                    </a:cubicBezTo>
                    <a:cubicBezTo>
                      <a:pt x="1377" y="1217"/>
                      <a:pt x="1521" y="1507"/>
                      <a:pt x="1700" y="1844"/>
                    </a:cubicBezTo>
                    <a:cubicBezTo>
                      <a:pt x="2023" y="2452"/>
                      <a:pt x="2423" y="2816"/>
                      <a:pt x="2742" y="3024"/>
                    </a:cubicBezTo>
                    <a:cubicBezTo>
                      <a:pt x="3059" y="3235"/>
                      <a:pt x="3299" y="3296"/>
                      <a:pt x="3304" y="3296"/>
                    </a:cubicBezTo>
                    <a:cubicBezTo>
                      <a:pt x="3308" y="3297"/>
                      <a:pt x="3313" y="3298"/>
                      <a:pt x="3318" y="3298"/>
                    </a:cubicBezTo>
                    <a:cubicBezTo>
                      <a:pt x="3340" y="3298"/>
                      <a:pt x="3360" y="3281"/>
                      <a:pt x="3368" y="3258"/>
                    </a:cubicBezTo>
                    <a:cubicBezTo>
                      <a:pt x="3378" y="3230"/>
                      <a:pt x="3359" y="3198"/>
                      <a:pt x="3327" y="3194"/>
                    </a:cubicBezTo>
                    <a:cubicBezTo>
                      <a:pt x="3327" y="3189"/>
                      <a:pt x="3097" y="3134"/>
                      <a:pt x="2793" y="2931"/>
                    </a:cubicBezTo>
                    <a:cubicBezTo>
                      <a:pt x="2489" y="2728"/>
                      <a:pt x="2106" y="2378"/>
                      <a:pt x="1797" y="1793"/>
                    </a:cubicBezTo>
                    <a:cubicBezTo>
                      <a:pt x="1640" y="1493"/>
                      <a:pt x="1507" y="1235"/>
                      <a:pt x="1387" y="1010"/>
                    </a:cubicBezTo>
                    <a:cubicBezTo>
                      <a:pt x="1300" y="844"/>
                      <a:pt x="1211" y="697"/>
                      <a:pt x="1124" y="572"/>
                    </a:cubicBezTo>
                    <a:cubicBezTo>
                      <a:pt x="1060" y="476"/>
                      <a:pt x="996" y="393"/>
                      <a:pt x="922" y="323"/>
                    </a:cubicBezTo>
                    <a:cubicBezTo>
                      <a:pt x="811" y="212"/>
                      <a:pt x="691" y="134"/>
                      <a:pt x="548" y="79"/>
                    </a:cubicBezTo>
                    <a:cubicBezTo>
                      <a:pt x="409" y="23"/>
                      <a:pt x="24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5682859" y="1394411"/>
                <a:ext cx="392373" cy="327851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501" extrusionOk="0">
                    <a:moveTo>
                      <a:pt x="66" y="0"/>
                    </a:moveTo>
                    <a:cubicBezTo>
                      <a:pt x="46" y="0"/>
                      <a:pt x="28" y="9"/>
                      <a:pt x="19" y="25"/>
                    </a:cubicBezTo>
                    <a:cubicBezTo>
                      <a:pt x="0" y="53"/>
                      <a:pt x="10" y="85"/>
                      <a:pt x="38" y="99"/>
                    </a:cubicBezTo>
                    <a:cubicBezTo>
                      <a:pt x="38" y="104"/>
                      <a:pt x="558" y="421"/>
                      <a:pt x="1393" y="1527"/>
                    </a:cubicBezTo>
                    <a:cubicBezTo>
                      <a:pt x="1816" y="2094"/>
                      <a:pt x="2382" y="2569"/>
                      <a:pt x="2903" y="2909"/>
                    </a:cubicBezTo>
                    <a:cubicBezTo>
                      <a:pt x="3162" y="3080"/>
                      <a:pt x="3405" y="3218"/>
                      <a:pt x="3618" y="3320"/>
                    </a:cubicBezTo>
                    <a:cubicBezTo>
                      <a:pt x="3719" y="3371"/>
                      <a:pt x="3816" y="3411"/>
                      <a:pt x="3903" y="3439"/>
                    </a:cubicBezTo>
                    <a:cubicBezTo>
                      <a:pt x="3986" y="3472"/>
                      <a:pt x="4060" y="3490"/>
                      <a:pt x="4120" y="3500"/>
                    </a:cubicBezTo>
                    <a:cubicBezTo>
                      <a:pt x="4123" y="3500"/>
                      <a:pt x="4126" y="3501"/>
                      <a:pt x="4129" y="3501"/>
                    </a:cubicBezTo>
                    <a:cubicBezTo>
                      <a:pt x="4157" y="3501"/>
                      <a:pt x="4180" y="3482"/>
                      <a:pt x="4185" y="3453"/>
                    </a:cubicBezTo>
                    <a:cubicBezTo>
                      <a:pt x="4189" y="3426"/>
                      <a:pt x="4166" y="3398"/>
                      <a:pt x="4139" y="3394"/>
                    </a:cubicBezTo>
                    <a:cubicBezTo>
                      <a:pt x="4088" y="3384"/>
                      <a:pt x="4019" y="3366"/>
                      <a:pt x="3941" y="3338"/>
                    </a:cubicBezTo>
                    <a:cubicBezTo>
                      <a:pt x="3798" y="3288"/>
                      <a:pt x="3618" y="3205"/>
                      <a:pt x="3420" y="3098"/>
                    </a:cubicBezTo>
                    <a:cubicBezTo>
                      <a:pt x="2816" y="2767"/>
                      <a:pt x="2023" y="2191"/>
                      <a:pt x="1480" y="1463"/>
                    </a:cubicBezTo>
                    <a:cubicBezTo>
                      <a:pt x="632" y="338"/>
                      <a:pt x="98" y="11"/>
                      <a:pt x="93" y="6"/>
                    </a:cubicBezTo>
                    <a:cubicBezTo>
                      <a:pt x="84" y="2"/>
                      <a:pt x="75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5811901" y="1316031"/>
                <a:ext cx="314647" cy="293109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130" extrusionOk="0">
                    <a:moveTo>
                      <a:pt x="60" y="1"/>
                    </a:moveTo>
                    <a:cubicBezTo>
                      <a:pt x="28" y="1"/>
                      <a:pt x="5" y="24"/>
                      <a:pt x="0" y="52"/>
                    </a:cubicBezTo>
                    <a:lnTo>
                      <a:pt x="0" y="180"/>
                    </a:lnTo>
                    <a:cubicBezTo>
                      <a:pt x="0" y="305"/>
                      <a:pt x="9" y="415"/>
                      <a:pt x="28" y="512"/>
                    </a:cubicBezTo>
                    <a:cubicBezTo>
                      <a:pt x="47" y="595"/>
                      <a:pt x="74" y="664"/>
                      <a:pt x="111" y="728"/>
                    </a:cubicBezTo>
                    <a:cubicBezTo>
                      <a:pt x="171" y="839"/>
                      <a:pt x="258" y="926"/>
                      <a:pt x="369" y="996"/>
                    </a:cubicBezTo>
                    <a:cubicBezTo>
                      <a:pt x="447" y="1047"/>
                      <a:pt x="540" y="1088"/>
                      <a:pt x="645" y="1134"/>
                    </a:cubicBezTo>
                    <a:cubicBezTo>
                      <a:pt x="802" y="1198"/>
                      <a:pt x="982" y="1262"/>
                      <a:pt x="1194" y="1345"/>
                    </a:cubicBezTo>
                    <a:cubicBezTo>
                      <a:pt x="1406" y="1428"/>
                      <a:pt x="1640" y="1535"/>
                      <a:pt x="1908" y="1683"/>
                    </a:cubicBezTo>
                    <a:cubicBezTo>
                      <a:pt x="2553" y="2037"/>
                      <a:pt x="2884" y="2392"/>
                      <a:pt x="3060" y="2655"/>
                    </a:cubicBezTo>
                    <a:cubicBezTo>
                      <a:pt x="3148" y="2783"/>
                      <a:pt x="3194" y="2894"/>
                      <a:pt x="3222" y="2968"/>
                    </a:cubicBezTo>
                    <a:cubicBezTo>
                      <a:pt x="3231" y="3004"/>
                      <a:pt x="3239" y="3032"/>
                      <a:pt x="3244" y="3055"/>
                    </a:cubicBezTo>
                    <a:cubicBezTo>
                      <a:pt x="3244" y="3065"/>
                      <a:pt x="3244" y="3070"/>
                      <a:pt x="3249" y="3074"/>
                    </a:cubicBezTo>
                    <a:lnTo>
                      <a:pt x="3249" y="3078"/>
                    </a:lnTo>
                    <a:cubicBezTo>
                      <a:pt x="3249" y="3108"/>
                      <a:pt x="3273" y="3130"/>
                      <a:pt x="3301" y="3130"/>
                    </a:cubicBezTo>
                    <a:cubicBezTo>
                      <a:pt x="3304" y="3130"/>
                      <a:pt x="3307" y="3130"/>
                      <a:pt x="3309" y="3129"/>
                    </a:cubicBezTo>
                    <a:cubicBezTo>
                      <a:pt x="3337" y="3125"/>
                      <a:pt x="3360" y="3102"/>
                      <a:pt x="3354" y="3070"/>
                    </a:cubicBezTo>
                    <a:cubicBezTo>
                      <a:pt x="3354" y="3065"/>
                      <a:pt x="3337" y="2872"/>
                      <a:pt x="3152" y="2595"/>
                    </a:cubicBezTo>
                    <a:cubicBezTo>
                      <a:pt x="2967" y="2319"/>
                      <a:pt x="2618" y="1949"/>
                      <a:pt x="1963" y="1590"/>
                    </a:cubicBezTo>
                    <a:cubicBezTo>
                      <a:pt x="1646" y="1415"/>
                      <a:pt x="1369" y="1300"/>
                      <a:pt x="1134" y="1207"/>
                    </a:cubicBezTo>
                    <a:cubicBezTo>
                      <a:pt x="959" y="1139"/>
                      <a:pt x="802" y="1083"/>
                      <a:pt x="673" y="1028"/>
                    </a:cubicBezTo>
                    <a:cubicBezTo>
                      <a:pt x="576" y="986"/>
                      <a:pt x="489" y="945"/>
                      <a:pt x="419" y="899"/>
                    </a:cubicBezTo>
                    <a:cubicBezTo>
                      <a:pt x="364" y="862"/>
                      <a:pt x="323" y="826"/>
                      <a:pt x="281" y="784"/>
                    </a:cubicBezTo>
                    <a:cubicBezTo>
                      <a:pt x="226" y="724"/>
                      <a:pt x="181" y="650"/>
                      <a:pt x="153" y="549"/>
                    </a:cubicBezTo>
                    <a:cubicBezTo>
                      <a:pt x="125" y="452"/>
                      <a:pt x="106" y="332"/>
                      <a:pt x="106" y="180"/>
                    </a:cubicBezTo>
                    <a:cubicBezTo>
                      <a:pt x="106" y="139"/>
                      <a:pt x="106" y="101"/>
                      <a:pt x="111" y="56"/>
                    </a:cubicBezTo>
                    <a:cubicBezTo>
                      <a:pt x="111" y="28"/>
                      <a:pt x="88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3" name="Google Shape;883;p23"/>
            <p:cNvGrpSpPr/>
            <p:nvPr/>
          </p:nvGrpSpPr>
          <p:grpSpPr>
            <a:xfrm>
              <a:off x="8247900" y="4331040"/>
              <a:ext cx="636119" cy="545933"/>
              <a:chOff x="5093837" y="1150749"/>
              <a:chExt cx="346112" cy="297042"/>
            </a:xfrm>
          </p:grpSpPr>
          <p:sp>
            <p:nvSpPr>
              <p:cNvPr id="884" name="Google Shape;884;p23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23"/>
            <p:cNvGrpSpPr/>
            <p:nvPr/>
          </p:nvGrpSpPr>
          <p:grpSpPr>
            <a:xfrm rot="-4631595">
              <a:off x="-675331" y="3084767"/>
              <a:ext cx="1756921" cy="660739"/>
              <a:chOff x="5397619" y="2138039"/>
              <a:chExt cx="955928" cy="359503"/>
            </a:xfrm>
          </p:grpSpPr>
          <p:sp>
            <p:nvSpPr>
              <p:cNvPr id="898" name="Google Shape;898;p23"/>
              <p:cNvSpPr/>
              <p:nvPr/>
            </p:nvSpPr>
            <p:spPr>
              <a:xfrm>
                <a:off x="5412789" y="2138039"/>
                <a:ext cx="940758" cy="359503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3839" extrusionOk="0">
                    <a:moveTo>
                      <a:pt x="106" y="2931"/>
                    </a:moveTo>
                    <a:lnTo>
                      <a:pt x="104" y="2932"/>
                    </a:lnTo>
                    <a:lnTo>
                      <a:pt x="104" y="2932"/>
                    </a:lnTo>
                    <a:cubicBezTo>
                      <a:pt x="104" y="2932"/>
                      <a:pt x="104" y="2932"/>
                      <a:pt x="104" y="2932"/>
                    </a:cubicBezTo>
                    <a:lnTo>
                      <a:pt x="104" y="2932"/>
                    </a:lnTo>
                    <a:lnTo>
                      <a:pt x="106" y="2931"/>
                    </a:lnTo>
                    <a:close/>
                    <a:moveTo>
                      <a:pt x="7797" y="397"/>
                    </a:moveTo>
                    <a:cubicBezTo>
                      <a:pt x="8290" y="397"/>
                      <a:pt x="8741" y="526"/>
                      <a:pt x="9082" y="747"/>
                    </a:cubicBezTo>
                    <a:cubicBezTo>
                      <a:pt x="9248" y="853"/>
                      <a:pt x="9391" y="987"/>
                      <a:pt x="9492" y="1134"/>
                    </a:cubicBezTo>
                    <a:cubicBezTo>
                      <a:pt x="9598" y="1282"/>
                      <a:pt x="9668" y="1448"/>
                      <a:pt x="9690" y="1627"/>
                    </a:cubicBezTo>
                    <a:cubicBezTo>
                      <a:pt x="9700" y="1678"/>
                      <a:pt x="9700" y="1729"/>
                      <a:pt x="9700" y="1774"/>
                    </a:cubicBezTo>
                    <a:cubicBezTo>
                      <a:pt x="9700" y="1963"/>
                      <a:pt x="9654" y="2152"/>
                      <a:pt x="9562" y="2327"/>
                    </a:cubicBezTo>
                    <a:cubicBezTo>
                      <a:pt x="9424" y="2595"/>
                      <a:pt x="9188" y="2835"/>
                      <a:pt x="8884" y="3024"/>
                    </a:cubicBezTo>
                    <a:cubicBezTo>
                      <a:pt x="8584" y="3217"/>
                      <a:pt x="8211" y="3350"/>
                      <a:pt x="7801" y="3411"/>
                    </a:cubicBezTo>
                    <a:cubicBezTo>
                      <a:pt x="7667" y="3429"/>
                      <a:pt x="7529" y="3438"/>
                      <a:pt x="7401" y="3438"/>
                    </a:cubicBezTo>
                    <a:cubicBezTo>
                      <a:pt x="6903" y="3438"/>
                      <a:pt x="6451" y="3309"/>
                      <a:pt x="6110" y="3088"/>
                    </a:cubicBezTo>
                    <a:cubicBezTo>
                      <a:pt x="5944" y="2982"/>
                      <a:pt x="5802" y="2848"/>
                      <a:pt x="5700" y="2701"/>
                    </a:cubicBezTo>
                    <a:cubicBezTo>
                      <a:pt x="5594" y="2554"/>
                      <a:pt x="5525" y="2388"/>
                      <a:pt x="5502" y="2208"/>
                    </a:cubicBezTo>
                    <a:cubicBezTo>
                      <a:pt x="5493" y="2157"/>
                      <a:pt x="5493" y="2106"/>
                      <a:pt x="5493" y="2056"/>
                    </a:cubicBezTo>
                    <a:cubicBezTo>
                      <a:pt x="5493" y="1867"/>
                      <a:pt x="5538" y="1682"/>
                      <a:pt x="5631" y="1508"/>
                    </a:cubicBezTo>
                    <a:cubicBezTo>
                      <a:pt x="5770" y="1240"/>
                      <a:pt x="6004" y="1000"/>
                      <a:pt x="6308" y="806"/>
                    </a:cubicBezTo>
                    <a:cubicBezTo>
                      <a:pt x="6608" y="618"/>
                      <a:pt x="6981" y="485"/>
                      <a:pt x="7391" y="425"/>
                    </a:cubicBezTo>
                    <a:cubicBezTo>
                      <a:pt x="7529" y="406"/>
                      <a:pt x="7663" y="397"/>
                      <a:pt x="7797" y="397"/>
                    </a:cubicBezTo>
                    <a:close/>
                    <a:moveTo>
                      <a:pt x="7797" y="291"/>
                    </a:moveTo>
                    <a:cubicBezTo>
                      <a:pt x="7659" y="291"/>
                      <a:pt x="7516" y="300"/>
                      <a:pt x="7378" y="319"/>
                    </a:cubicBezTo>
                    <a:cubicBezTo>
                      <a:pt x="6810" y="397"/>
                      <a:pt x="6313" y="623"/>
                      <a:pt x="5958" y="931"/>
                    </a:cubicBezTo>
                    <a:cubicBezTo>
                      <a:pt x="5778" y="1088"/>
                      <a:pt x="5636" y="1263"/>
                      <a:pt x="5534" y="1457"/>
                    </a:cubicBezTo>
                    <a:cubicBezTo>
                      <a:pt x="5438" y="1646"/>
                      <a:pt x="5383" y="1848"/>
                      <a:pt x="5383" y="2056"/>
                    </a:cubicBezTo>
                    <a:cubicBezTo>
                      <a:pt x="5383" y="2111"/>
                      <a:pt x="5387" y="2167"/>
                      <a:pt x="5396" y="2222"/>
                    </a:cubicBezTo>
                    <a:cubicBezTo>
                      <a:pt x="5423" y="2420"/>
                      <a:pt x="5498" y="2599"/>
                      <a:pt x="5608" y="2761"/>
                    </a:cubicBezTo>
                    <a:cubicBezTo>
                      <a:pt x="5778" y="3005"/>
                      <a:pt x="6036" y="3198"/>
                      <a:pt x="6340" y="3337"/>
                    </a:cubicBezTo>
                    <a:cubicBezTo>
                      <a:pt x="6649" y="3471"/>
                      <a:pt x="7014" y="3544"/>
                      <a:pt x="7401" y="3544"/>
                    </a:cubicBezTo>
                    <a:cubicBezTo>
                      <a:pt x="7534" y="3544"/>
                      <a:pt x="7677" y="3535"/>
                      <a:pt x="7816" y="3516"/>
                    </a:cubicBezTo>
                    <a:cubicBezTo>
                      <a:pt x="8382" y="3438"/>
                      <a:pt x="8879" y="3212"/>
                      <a:pt x="9234" y="2899"/>
                    </a:cubicBezTo>
                    <a:cubicBezTo>
                      <a:pt x="9414" y="2747"/>
                      <a:pt x="9557" y="2567"/>
                      <a:pt x="9658" y="2378"/>
                    </a:cubicBezTo>
                    <a:cubicBezTo>
                      <a:pt x="9755" y="2189"/>
                      <a:pt x="9811" y="1986"/>
                      <a:pt x="9811" y="1774"/>
                    </a:cubicBezTo>
                    <a:cubicBezTo>
                      <a:pt x="9811" y="1724"/>
                      <a:pt x="9806" y="1669"/>
                      <a:pt x="9796" y="1614"/>
                    </a:cubicBezTo>
                    <a:cubicBezTo>
                      <a:pt x="9773" y="1415"/>
                      <a:pt x="9696" y="1236"/>
                      <a:pt x="9585" y="1074"/>
                    </a:cubicBezTo>
                    <a:cubicBezTo>
                      <a:pt x="9414" y="830"/>
                      <a:pt x="9156" y="636"/>
                      <a:pt x="8852" y="498"/>
                    </a:cubicBezTo>
                    <a:cubicBezTo>
                      <a:pt x="8543" y="364"/>
                      <a:pt x="8179" y="291"/>
                      <a:pt x="7797" y="291"/>
                    </a:cubicBezTo>
                    <a:close/>
                    <a:moveTo>
                      <a:pt x="7760" y="106"/>
                    </a:moveTo>
                    <a:cubicBezTo>
                      <a:pt x="8322" y="106"/>
                      <a:pt x="8833" y="263"/>
                      <a:pt x="9220" y="526"/>
                    </a:cubicBezTo>
                    <a:cubicBezTo>
                      <a:pt x="9414" y="659"/>
                      <a:pt x="9575" y="816"/>
                      <a:pt x="9696" y="996"/>
                    </a:cubicBezTo>
                    <a:cubicBezTo>
                      <a:pt x="9815" y="1176"/>
                      <a:pt x="9894" y="1378"/>
                      <a:pt x="9926" y="1595"/>
                    </a:cubicBezTo>
                    <a:cubicBezTo>
                      <a:pt x="9934" y="1659"/>
                      <a:pt x="9939" y="1724"/>
                      <a:pt x="9939" y="1784"/>
                    </a:cubicBezTo>
                    <a:cubicBezTo>
                      <a:pt x="9939" y="2010"/>
                      <a:pt x="9884" y="2231"/>
                      <a:pt x="9779" y="2443"/>
                    </a:cubicBezTo>
                    <a:cubicBezTo>
                      <a:pt x="9626" y="2756"/>
                      <a:pt x="9368" y="3037"/>
                      <a:pt x="9032" y="3258"/>
                    </a:cubicBezTo>
                    <a:cubicBezTo>
                      <a:pt x="8695" y="3479"/>
                      <a:pt x="8286" y="3636"/>
                      <a:pt x="7829" y="3701"/>
                    </a:cubicBezTo>
                    <a:cubicBezTo>
                      <a:pt x="7686" y="3719"/>
                      <a:pt x="7544" y="3728"/>
                      <a:pt x="7405" y="3728"/>
                    </a:cubicBezTo>
                    <a:cubicBezTo>
                      <a:pt x="6880" y="3728"/>
                      <a:pt x="6396" y="3594"/>
                      <a:pt x="6018" y="3356"/>
                    </a:cubicBezTo>
                    <a:cubicBezTo>
                      <a:pt x="5829" y="3239"/>
                      <a:pt x="5668" y="3097"/>
                      <a:pt x="5543" y="2935"/>
                    </a:cubicBezTo>
                    <a:cubicBezTo>
                      <a:pt x="5415" y="2775"/>
                      <a:pt x="5322" y="2595"/>
                      <a:pt x="5272" y="2397"/>
                    </a:cubicBezTo>
                    <a:cubicBezTo>
                      <a:pt x="5267" y="2374"/>
                      <a:pt x="5248" y="2358"/>
                      <a:pt x="5226" y="2358"/>
                    </a:cubicBezTo>
                    <a:cubicBezTo>
                      <a:pt x="5221" y="2358"/>
                      <a:pt x="5216" y="2358"/>
                      <a:pt x="5211" y="2360"/>
                    </a:cubicBezTo>
                    <a:cubicBezTo>
                      <a:pt x="5041" y="2388"/>
                      <a:pt x="4769" y="2433"/>
                      <a:pt x="4437" y="2480"/>
                    </a:cubicBezTo>
                    <a:cubicBezTo>
                      <a:pt x="3447" y="2627"/>
                      <a:pt x="1935" y="2825"/>
                      <a:pt x="1166" y="2931"/>
                    </a:cubicBezTo>
                    <a:cubicBezTo>
                      <a:pt x="802" y="2982"/>
                      <a:pt x="557" y="2996"/>
                      <a:pt x="396" y="2996"/>
                    </a:cubicBezTo>
                    <a:cubicBezTo>
                      <a:pt x="317" y="2996"/>
                      <a:pt x="262" y="2996"/>
                      <a:pt x="217" y="2986"/>
                    </a:cubicBezTo>
                    <a:cubicBezTo>
                      <a:pt x="185" y="2982"/>
                      <a:pt x="162" y="2977"/>
                      <a:pt x="143" y="2973"/>
                    </a:cubicBezTo>
                    <a:cubicBezTo>
                      <a:pt x="127" y="2966"/>
                      <a:pt x="118" y="2962"/>
                      <a:pt x="112" y="2958"/>
                    </a:cubicBezTo>
                    <a:lnTo>
                      <a:pt x="112" y="2958"/>
                    </a:lnTo>
                    <a:cubicBezTo>
                      <a:pt x="112" y="2954"/>
                      <a:pt x="112" y="2950"/>
                      <a:pt x="110" y="2946"/>
                    </a:cubicBezTo>
                    <a:lnTo>
                      <a:pt x="110" y="2946"/>
                    </a:lnTo>
                    <a:cubicBezTo>
                      <a:pt x="112" y="2944"/>
                      <a:pt x="113" y="2942"/>
                      <a:pt x="115" y="2941"/>
                    </a:cubicBezTo>
                    <a:cubicBezTo>
                      <a:pt x="124" y="2931"/>
                      <a:pt x="147" y="2913"/>
                      <a:pt x="185" y="2894"/>
                    </a:cubicBezTo>
                    <a:cubicBezTo>
                      <a:pt x="244" y="2867"/>
                      <a:pt x="341" y="2835"/>
                      <a:pt x="493" y="2797"/>
                    </a:cubicBezTo>
                    <a:cubicBezTo>
                      <a:pt x="645" y="2765"/>
                      <a:pt x="853" y="2724"/>
                      <a:pt x="1134" y="2686"/>
                    </a:cubicBezTo>
                    <a:cubicBezTo>
                      <a:pt x="1655" y="2613"/>
                      <a:pt x="2493" y="2493"/>
                      <a:pt x="3286" y="2382"/>
                    </a:cubicBezTo>
                    <a:cubicBezTo>
                      <a:pt x="3682" y="2327"/>
                      <a:pt x="4069" y="2272"/>
                      <a:pt x="4400" y="2231"/>
                    </a:cubicBezTo>
                    <a:cubicBezTo>
                      <a:pt x="4732" y="2189"/>
                      <a:pt x="5009" y="2157"/>
                      <a:pt x="5179" y="2139"/>
                    </a:cubicBezTo>
                    <a:cubicBezTo>
                      <a:pt x="5211" y="2139"/>
                      <a:pt x="5230" y="2111"/>
                      <a:pt x="5230" y="2084"/>
                    </a:cubicBezTo>
                    <a:lnTo>
                      <a:pt x="5230" y="2051"/>
                    </a:lnTo>
                    <a:cubicBezTo>
                      <a:pt x="5230" y="1825"/>
                      <a:pt x="5285" y="1604"/>
                      <a:pt x="5387" y="1397"/>
                    </a:cubicBezTo>
                    <a:cubicBezTo>
                      <a:pt x="5538" y="1083"/>
                      <a:pt x="5802" y="798"/>
                      <a:pt x="6133" y="581"/>
                    </a:cubicBezTo>
                    <a:cubicBezTo>
                      <a:pt x="6470" y="360"/>
                      <a:pt x="6880" y="198"/>
                      <a:pt x="7336" y="138"/>
                    </a:cubicBezTo>
                    <a:cubicBezTo>
                      <a:pt x="7478" y="115"/>
                      <a:pt x="7622" y="106"/>
                      <a:pt x="7760" y="106"/>
                    </a:cubicBezTo>
                    <a:close/>
                    <a:moveTo>
                      <a:pt x="7760" y="0"/>
                    </a:moveTo>
                    <a:cubicBezTo>
                      <a:pt x="7616" y="0"/>
                      <a:pt x="7469" y="10"/>
                      <a:pt x="7322" y="28"/>
                    </a:cubicBezTo>
                    <a:cubicBezTo>
                      <a:pt x="6695" y="115"/>
                      <a:pt x="6147" y="378"/>
                      <a:pt x="5751" y="738"/>
                    </a:cubicBezTo>
                    <a:cubicBezTo>
                      <a:pt x="5557" y="923"/>
                      <a:pt x="5400" y="1125"/>
                      <a:pt x="5290" y="1351"/>
                    </a:cubicBezTo>
                    <a:cubicBezTo>
                      <a:pt x="5181" y="1567"/>
                      <a:pt x="5126" y="1798"/>
                      <a:pt x="5124" y="2037"/>
                    </a:cubicBezTo>
                    <a:lnTo>
                      <a:pt x="5124" y="2037"/>
                    </a:lnTo>
                    <a:cubicBezTo>
                      <a:pt x="4948" y="2052"/>
                      <a:pt x="4691" y="2082"/>
                      <a:pt x="4387" y="2125"/>
                    </a:cubicBezTo>
                    <a:cubicBezTo>
                      <a:pt x="3392" y="2254"/>
                      <a:pt x="1899" y="2471"/>
                      <a:pt x="1119" y="2581"/>
                    </a:cubicBezTo>
                    <a:cubicBezTo>
                      <a:pt x="627" y="2646"/>
                      <a:pt x="355" y="2714"/>
                      <a:pt x="202" y="2769"/>
                    </a:cubicBezTo>
                    <a:cubicBezTo>
                      <a:pt x="124" y="2803"/>
                      <a:pt x="79" y="2825"/>
                      <a:pt x="47" y="2852"/>
                    </a:cubicBezTo>
                    <a:cubicBezTo>
                      <a:pt x="32" y="2867"/>
                      <a:pt x="19" y="2880"/>
                      <a:pt x="13" y="2894"/>
                    </a:cubicBezTo>
                    <a:cubicBezTo>
                      <a:pt x="4" y="2913"/>
                      <a:pt x="0" y="2926"/>
                      <a:pt x="0" y="2945"/>
                    </a:cubicBezTo>
                    <a:cubicBezTo>
                      <a:pt x="0" y="2959"/>
                      <a:pt x="4" y="2968"/>
                      <a:pt x="4" y="2977"/>
                    </a:cubicBezTo>
                    <a:cubicBezTo>
                      <a:pt x="5" y="2977"/>
                      <a:pt x="5" y="2978"/>
                      <a:pt x="5" y="2978"/>
                    </a:cubicBezTo>
                    <a:lnTo>
                      <a:pt x="5" y="2978"/>
                    </a:lnTo>
                    <a:cubicBezTo>
                      <a:pt x="5" y="2984"/>
                      <a:pt x="6" y="2990"/>
                      <a:pt x="9" y="2996"/>
                    </a:cubicBezTo>
                    <a:cubicBezTo>
                      <a:pt x="13" y="3014"/>
                      <a:pt x="28" y="3033"/>
                      <a:pt x="47" y="3041"/>
                    </a:cubicBezTo>
                    <a:cubicBezTo>
                      <a:pt x="69" y="3065"/>
                      <a:pt x="106" y="3079"/>
                      <a:pt x="162" y="3088"/>
                    </a:cubicBezTo>
                    <a:cubicBezTo>
                      <a:pt x="217" y="3097"/>
                      <a:pt x="290" y="3107"/>
                      <a:pt x="396" y="3107"/>
                    </a:cubicBezTo>
                    <a:cubicBezTo>
                      <a:pt x="562" y="3107"/>
                      <a:pt x="815" y="3088"/>
                      <a:pt x="1185" y="3037"/>
                    </a:cubicBezTo>
                    <a:cubicBezTo>
                      <a:pt x="1695" y="2968"/>
                      <a:pt x="2535" y="2852"/>
                      <a:pt x="3337" y="2747"/>
                    </a:cubicBezTo>
                    <a:cubicBezTo>
                      <a:pt x="3733" y="2692"/>
                      <a:pt x="4124" y="2637"/>
                      <a:pt x="4456" y="2586"/>
                    </a:cubicBezTo>
                    <a:cubicBezTo>
                      <a:pt x="4755" y="2543"/>
                      <a:pt x="5012" y="2505"/>
                      <a:pt x="5184" y="2474"/>
                    </a:cubicBezTo>
                    <a:lnTo>
                      <a:pt x="5184" y="2474"/>
                    </a:lnTo>
                    <a:cubicBezTo>
                      <a:pt x="5241" y="2667"/>
                      <a:pt x="5332" y="2844"/>
                      <a:pt x="5456" y="3001"/>
                    </a:cubicBezTo>
                    <a:cubicBezTo>
                      <a:pt x="5659" y="3263"/>
                      <a:pt x="5944" y="3471"/>
                      <a:pt x="6276" y="3613"/>
                    </a:cubicBezTo>
                    <a:cubicBezTo>
                      <a:pt x="6612" y="3756"/>
                      <a:pt x="6995" y="3839"/>
                      <a:pt x="7405" y="3839"/>
                    </a:cubicBezTo>
                    <a:cubicBezTo>
                      <a:pt x="7548" y="3839"/>
                      <a:pt x="7695" y="3830"/>
                      <a:pt x="7843" y="3807"/>
                    </a:cubicBezTo>
                    <a:cubicBezTo>
                      <a:pt x="8474" y="3719"/>
                      <a:pt x="9022" y="3461"/>
                      <a:pt x="9414" y="3097"/>
                    </a:cubicBezTo>
                    <a:cubicBezTo>
                      <a:pt x="9613" y="2918"/>
                      <a:pt x="9769" y="2710"/>
                      <a:pt x="9879" y="2489"/>
                    </a:cubicBezTo>
                    <a:cubicBezTo>
                      <a:pt x="9985" y="2267"/>
                      <a:pt x="10045" y="2028"/>
                      <a:pt x="10045" y="1784"/>
                    </a:cubicBezTo>
                    <a:cubicBezTo>
                      <a:pt x="10045" y="1719"/>
                      <a:pt x="10041" y="1650"/>
                      <a:pt x="10032" y="1581"/>
                    </a:cubicBezTo>
                    <a:cubicBezTo>
                      <a:pt x="10000" y="1346"/>
                      <a:pt x="9911" y="1129"/>
                      <a:pt x="9783" y="936"/>
                    </a:cubicBezTo>
                    <a:cubicBezTo>
                      <a:pt x="9589" y="650"/>
                      <a:pt x="9303" y="415"/>
                      <a:pt x="8954" y="253"/>
                    </a:cubicBezTo>
                    <a:cubicBezTo>
                      <a:pt x="8603" y="88"/>
                      <a:pt x="8197" y="0"/>
                      <a:pt x="7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5402020" y="2371025"/>
                <a:ext cx="176895" cy="67986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726" extrusionOk="0">
                    <a:moveTo>
                      <a:pt x="1727" y="0"/>
                    </a:moveTo>
                    <a:cubicBezTo>
                      <a:pt x="1724" y="0"/>
                      <a:pt x="1722" y="0"/>
                      <a:pt x="1719" y="1"/>
                    </a:cubicBezTo>
                    <a:lnTo>
                      <a:pt x="101" y="226"/>
                    </a:lnTo>
                    <a:cubicBezTo>
                      <a:pt x="41" y="236"/>
                      <a:pt x="0" y="287"/>
                      <a:pt x="9" y="347"/>
                    </a:cubicBezTo>
                    <a:lnTo>
                      <a:pt x="51" y="632"/>
                    </a:lnTo>
                    <a:cubicBezTo>
                      <a:pt x="55" y="686"/>
                      <a:pt x="100" y="725"/>
                      <a:pt x="153" y="725"/>
                    </a:cubicBezTo>
                    <a:cubicBezTo>
                      <a:pt x="159" y="725"/>
                      <a:pt x="164" y="725"/>
                      <a:pt x="170" y="724"/>
                    </a:cubicBezTo>
                    <a:lnTo>
                      <a:pt x="1787" y="503"/>
                    </a:lnTo>
                    <a:cubicBezTo>
                      <a:pt x="1848" y="494"/>
                      <a:pt x="1889" y="438"/>
                      <a:pt x="1880" y="379"/>
                    </a:cubicBezTo>
                    <a:lnTo>
                      <a:pt x="1843" y="93"/>
                    </a:lnTo>
                    <a:cubicBezTo>
                      <a:pt x="1834" y="41"/>
                      <a:pt x="1784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5397619" y="2365875"/>
                <a:ext cx="185698" cy="7819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835" extrusionOk="0">
                    <a:moveTo>
                      <a:pt x="1784" y="111"/>
                    </a:moveTo>
                    <a:cubicBezTo>
                      <a:pt x="1793" y="111"/>
                      <a:pt x="1807" y="115"/>
                      <a:pt x="1817" y="125"/>
                    </a:cubicBezTo>
                    <a:cubicBezTo>
                      <a:pt x="1825" y="130"/>
                      <a:pt x="1834" y="143"/>
                      <a:pt x="1834" y="157"/>
                    </a:cubicBezTo>
                    <a:lnTo>
                      <a:pt x="1876" y="443"/>
                    </a:lnTo>
                    <a:lnTo>
                      <a:pt x="1876" y="453"/>
                    </a:lnTo>
                    <a:cubicBezTo>
                      <a:pt x="1876" y="461"/>
                      <a:pt x="1872" y="475"/>
                      <a:pt x="1862" y="485"/>
                    </a:cubicBezTo>
                    <a:cubicBezTo>
                      <a:pt x="1853" y="493"/>
                      <a:pt x="1844" y="502"/>
                      <a:pt x="1830" y="502"/>
                    </a:cubicBezTo>
                    <a:lnTo>
                      <a:pt x="209" y="729"/>
                    </a:lnTo>
                    <a:lnTo>
                      <a:pt x="203" y="729"/>
                    </a:lnTo>
                    <a:cubicBezTo>
                      <a:pt x="190" y="729"/>
                      <a:pt x="175" y="723"/>
                      <a:pt x="166" y="715"/>
                    </a:cubicBezTo>
                    <a:cubicBezTo>
                      <a:pt x="158" y="706"/>
                      <a:pt x="153" y="696"/>
                      <a:pt x="148" y="683"/>
                    </a:cubicBezTo>
                    <a:lnTo>
                      <a:pt x="111" y="397"/>
                    </a:lnTo>
                    <a:cubicBezTo>
                      <a:pt x="111" y="392"/>
                      <a:pt x="107" y="392"/>
                      <a:pt x="107" y="387"/>
                    </a:cubicBezTo>
                    <a:cubicBezTo>
                      <a:pt x="107" y="374"/>
                      <a:pt x="116" y="364"/>
                      <a:pt x="120" y="351"/>
                    </a:cubicBezTo>
                    <a:cubicBezTo>
                      <a:pt x="130" y="342"/>
                      <a:pt x="143" y="336"/>
                      <a:pt x="158" y="332"/>
                    </a:cubicBezTo>
                    <a:lnTo>
                      <a:pt x="1774" y="111"/>
                    </a:lnTo>
                    <a:close/>
                    <a:moveTo>
                      <a:pt x="1784" y="0"/>
                    </a:moveTo>
                    <a:cubicBezTo>
                      <a:pt x="1774" y="0"/>
                      <a:pt x="1766" y="0"/>
                      <a:pt x="1761" y="5"/>
                    </a:cubicBezTo>
                    <a:lnTo>
                      <a:pt x="139" y="226"/>
                    </a:lnTo>
                    <a:cubicBezTo>
                      <a:pt x="102" y="231"/>
                      <a:pt x="65" y="253"/>
                      <a:pt x="43" y="281"/>
                    </a:cubicBezTo>
                    <a:cubicBezTo>
                      <a:pt x="15" y="309"/>
                      <a:pt x="1" y="346"/>
                      <a:pt x="1" y="387"/>
                    </a:cubicBezTo>
                    <a:lnTo>
                      <a:pt x="1" y="410"/>
                    </a:lnTo>
                    <a:lnTo>
                      <a:pt x="43" y="696"/>
                    </a:lnTo>
                    <a:cubicBezTo>
                      <a:pt x="47" y="738"/>
                      <a:pt x="70" y="770"/>
                      <a:pt x="98" y="798"/>
                    </a:cubicBezTo>
                    <a:cubicBezTo>
                      <a:pt x="126" y="821"/>
                      <a:pt x="162" y="834"/>
                      <a:pt x="203" y="834"/>
                    </a:cubicBezTo>
                    <a:lnTo>
                      <a:pt x="226" y="834"/>
                    </a:lnTo>
                    <a:lnTo>
                      <a:pt x="1844" y="608"/>
                    </a:lnTo>
                    <a:cubicBezTo>
                      <a:pt x="1885" y="604"/>
                      <a:pt x="1917" y="585"/>
                      <a:pt x="1945" y="558"/>
                    </a:cubicBezTo>
                    <a:cubicBezTo>
                      <a:pt x="1968" y="526"/>
                      <a:pt x="1982" y="489"/>
                      <a:pt x="1982" y="453"/>
                    </a:cubicBezTo>
                    <a:lnTo>
                      <a:pt x="1982" y="429"/>
                    </a:lnTo>
                    <a:lnTo>
                      <a:pt x="1940" y="143"/>
                    </a:lnTo>
                    <a:cubicBezTo>
                      <a:pt x="1936" y="102"/>
                      <a:pt x="1917" y="65"/>
                      <a:pt x="1890" y="42"/>
                    </a:cubicBezTo>
                    <a:cubicBezTo>
                      <a:pt x="1857" y="19"/>
                      <a:pt x="1821" y="0"/>
                      <a:pt x="17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5916783" y="2165289"/>
                <a:ext cx="414754" cy="304627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3253" extrusionOk="0">
                    <a:moveTo>
                      <a:pt x="2415" y="106"/>
                    </a:moveTo>
                    <a:cubicBezTo>
                      <a:pt x="2908" y="106"/>
                      <a:pt x="3359" y="235"/>
                      <a:pt x="3700" y="456"/>
                    </a:cubicBezTo>
                    <a:cubicBezTo>
                      <a:pt x="3866" y="562"/>
                      <a:pt x="4009" y="696"/>
                      <a:pt x="4110" y="843"/>
                    </a:cubicBezTo>
                    <a:cubicBezTo>
                      <a:pt x="4216" y="991"/>
                      <a:pt x="4286" y="1157"/>
                      <a:pt x="4308" y="1336"/>
                    </a:cubicBezTo>
                    <a:cubicBezTo>
                      <a:pt x="4318" y="1387"/>
                      <a:pt x="4318" y="1438"/>
                      <a:pt x="4318" y="1483"/>
                    </a:cubicBezTo>
                    <a:cubicBezTo>
                      <a:pt x="4318" y="1672"/>
                      <a:pt x="4272" y="1861"/>
                      <a:pt x="4180" y="2036"/>
                    </a:cubicBezTo>
                    <a:cubicBezTo>
                      <a:pt x="4042" y="2304"/>
                      <a:pt x="3806" y="2544"/>
                      <a:pt x="3502" y="2733"/>
                    </a:cubicBezTo>
                    <a:cubicBezTo>
                      <a:pt x="3202" y="2926"/>
                      <a:pt x="2829" y="3059"/>
                      <a:pt x="2419" y="3120"/>
                    </a:cubicBezTo>
                    <a:cubicBezTo>
                      <a:pt x="2285" y="3138"/>
                      <a:pt x="2147" y="3147"/>
                      <a:pt x="2019" y="3147"/>
                    </a:cubicBezTo>
                    <a:cubicBezTo>
                      <a:pt x="1521" y="3147"/>
                      <a:pt x="1069" y="3018"/>
                      <a:pt x="728" y="2797"/>
                    </a:cubicBezTo>
                    <a:cubicBezTo>
                      <a:pt x="562" y="2691"/>
                      <a:pt x="420" y="2557"/>
                      <a:pt x="318" y="2410"/>
                    </a:cubicBezTo>
                    <a:cubicBezTo>
                      <a:pt x="212" y="2263"/>
                      <a:pt x="143" y="2097"/>
                      <a:pt x="120" y="1917"/>
                    </a:cubicBezTo>
                    <a:cubicBezTo>
                      <a:pt x="111" y="1866"/>
                      <a:pt x="111" y="1815"/>
                      <a:pt x="111" y="1765"/>
                    </a:cubicBezTo>
                    <a:cubicBezTo>
                      <a:pt x="111" y="1576"/>
                      <a:pt x="156" y="1391"/>
                      <a:pt x="249" y="1217"/>
                    </a:cubicBezTo>
                    <a:cubicBezTo>
                      <a:pt x="388" y="949"/>
                      <a:pt x="622" y="709"/>
                      <a:pt x="926" y="515"/>
                    </a:cubicBezTo>
                    <a:cubicBezTo>
                      <a:pt x="1226" y="327"/>
                      <a:pt x="1599" y="194"/>
                      <a:pt x="2009" y="134"/>
                    </a:cubicBezTo>
                    <a:cubicBezTo>
                      <a:pt x="2147" y="115"/>
                      <a:pt x="2281" y="106"/>
                      <a:pt x="2415" y="106"/>
                    </a:cubicBezTo>
                    <a:close/>
                    <a:moveTo>
                      <a:pt x="2415" y="0"/>
                    </a:moveTo>
                    <a:cubicBezTo>
                      <a:pt x="2277" y="0"/>
                      <a:pt x="2134" y="9"/>
                      <a:pt x="1996" y="28"/>
                    </a:cubicBezTo>
                    <a:cubicBezTo>
                      <a:pt x="1428" y="106"/>
                      <a:pt x="931" y="332"/>
                      <a:pt x="576" y="640"/>
                    </a:cubicBezTo>
                    <a:cubicBezTo>
                      <a:pt x="396" y="797"/>
                      <a:pt x="254" y="972"/>
                      <a:pt x="152" y="1166"/>
                    </a:cubicBezTo>
                    <a:cubicBezTo>
                      <a:pt x="56" y="1355"/>
                      <a:pt x="1" y="1557"/>
                      <a:pt x="1" y="1765"/>
                    </a:cubicBezTo>
                    <a:cubicBezTo>
                      <a:pt x="1" y="1820"/>
                      <a:pt x="5" y="1876"/>
                      <a:pt x="14" y="1931"/>
                    </a:cubicBezTo>
                    <a:cubicBezTo>
                      <a:pt x="41" y="2129"/>
                      <a:pt x="116" y="2308"/>
                      <a:pt x="226" y="2470"/>
                    </a:cubicBezTo>
                    <a:cubicBezTo>
                      <a:pt x="396" y="2714"/>
                      <a:pt x="654" y="2907"/>
                      <a:pt x="958" y="3046"/>
                    </a:cubicBezTo>
                    <a:cubicBezTo>
                      <a:pt x="1267" y="3180"/>
                      <a:pt x="1632" y="3253"/>
                      <a:pt x="2019" y="3253"/>
                    </a:cubicBezTo>
                    <a:cubicBezTo>
                      <a:pt x="2152" y="3253"/>
                      <a:pt x="2295" y="3244"/>
                      <a:pt x="2434" y="3225"/>
                    </a:cubicBezTo>
                    <a:cubicBezTo>
                      <a:pt x="3000" y="3147"/>
                      <a:pt x="3497" y="2921"/>
                      <a:pt x="3852" y="2608"/>
                    </a:cubicBezTo>
                    <a:cubicBezTo>
                      <a:pt x="4032" y="2456"/>
                      <a:pt x="4175" y="2276"/>
                      <a:pt x="4276" y="2087"/>
                    </a:cubicBezTo>
                    <a:cubicBezTo>
                      <a:pt x="4373" y="1898"/>
                      <a:pt x="4429" y="1695"/>
                      <a:pt x="4429" y="1483"/>
                    </a:cubicBezTo>
                    <a:cubicBezTo>
                      <a:pt x="4429" y="1433"/>
                      <a:pt x="4424" y="1378"/>
                      <a:pt x="4414" y="1323"/>
                    </a:cubicBezTo>
                    <a:cubicBezTo>
                      <a:pt x="4391" y="1124"/>
                      <a:pt x="4314" y="945"/>
                      <a:pt x="4203" y="783"/>
                    </a:cubicBezTo>
                    <a:cubicBezTo>
                      <a:pt x="4032" y="539"/>
                      <a:pt x="3774" y="345"/>
                      <a:pt x="3470" y="207"/>
                    </a:cubicBezTo>
                    <a:cubicBezTo>
                      <a:pt x="3161" y="73"/>
                      <a:pt x="2797" y="0"/>
                      <a:pt x="2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23"/>
            <p:cNvGrpSpPr/>
            <p:nvPr/>
          </p:nvGrpSpPr>
          <p:grpSpPr>
            <a:xfrm rot="-4321053" flipH="1">
              <a:off x="1937292" y="4586857"/>
              <a:ext cx="360738" cy="545924"/>
              <a:chOff x="5934950" y="2749441"/>
              <a:chExt cx="196280" cy="297040"/>
            </a:xfrm>
          </p:grpSpPr>
          <p:sp>
            <p:nvSpPr>
              <p:cNvPr id="903" name="Google Shape;903;p23"/>
              <p:cNvSpPr/>
              <p:nvPr/>
            </p:nvSpPr>
            <p:spPr>
              <a:xfrm>
                <a:off x="6049289" y="2968474"/>
                <a:ext cx="80347" cy="7791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32" extrusionOk="0">
                    <a:moveTo>
                      <a:pt x="539" y="288"/>
                    </a:moveTo>
                    <a:lnTo>
                      <a:pt x="253" y="643"/>
                    </a:lnTo>
                    <a:lnTo>
                      <a:pt x="232" y="651"/>
                    </a:lnTo>
                    <a:lnTo>
                      <a:pt x="530" y="294"/>
                    </a:lnTo>
                    <a:lnTo>
                      <a:pt x="539" y="288"/>
                    </a:lnTo>
                    <a:close/>
                    <a:moveTo>
                      <a:pt x="798" y="0"/>
                    </a:moveTo>
                    <a:cubicBezTo>
                      <a:pt x="786" y="0"/>
                      <a:pt x="774" y="4"/>
                      <a:pt x="764" y="12"/>
                    </a:cubicBezTo>
                    <a:lnTo>
                      <a:pt x="466" y="211"/>
                    </a:lnTo>
                    <a:cubicBezTo>
                      <a:pt x="460" y="211"/>
                      <a:pt x="456" y="215"/>
                      <a:pt x="451" y="219"/>
                    </a:cubicBezTo>
                    <a:lnTo>
                      <a:pt x="18" y="740"/>
                    </a:lnTo>
                    <a:cubicBezTo>
                      <a:pt x="0" y="764"/>
                      <a:pt x="0" y="786"/>
                      <a:pt x="13" y="809"/>
                    </a:cubicBezTo>
                    <a:cubicBezTo>
                      <a:pt x="24" y="823"/>
                      <a:pt x="42" y="831"/>
                      <a:pt x="59" y="831"/>
                    </a:cubicBezTo>
                    <a:cubicBezTo>
                      <a:pt x="66" y="831"/>
                      <a:pt x="72" y="830"/>
                      <a:pt x="79" y="828"/>
                    </a:cubicBezTo>
                    <a:lnTo>
                      <a:pt x="309" y="740"/>
                    </a:lnTo>
                    <a:cubicBezTo>
                      <a:pt x="317" y="736"/>
                      <a:pt x="322" y="730"/>
                      <a:pt x="332" y="722"/>
                    </a:cubicBezTo>
                    <a:lnTo>
                      <a:pt x="838" y="90"/>
                    </a:lnTo>
                    <a:cubicBezTo>
                      <a:pt x="857" y="67"/>
                      <a:pt x="853" y="39"/>
                      <a:pt x="838" y="17"/>
                    </a:cubicBezTo>
                    <a:cubicBezTo>
                      <a:pt x="828" y="6"/>
                      <a:pt x="813" y="0"/>
                      <a:pt x="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5985798" y="2912101"/>
                <a:ext cx="115277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435" extrusionOk="0">
                    <a:moveTo>
                      <a:pt x="538" y="139"/>
                    </a:moveTo>
                    <a:lnTo>
                      <a:pt x="1102" y="854"/>
                    </a:lnTo>
                    <a:lnTo>
                      <a:pt x="734" y="1296"/>
                    </a:lnTo>
                    <a:lnTo>
                      <a:pt x="734" y="1296"/>
                    </a:lnTo>
                    <a:cubicBezTo>
                      <a:pt x="663" y="1215"/>
                      <a:pt x="512" y="1046"/>
                      <a:pt x="374" y="886"/>
                    </a:cubicBezTo>
                    <a:cubicBezTo>
                      <a:pt x="300" y="803"/>
                      <a:pt x="231" y="720"/>
                      <a:pt x="180" y="660"/>
                    </a:cubicBezTo>
                    <a:cubicBezTo>
                      <a:pt x="159" y="635"/>
                      <a:pt x="138" y="610"/>
                      <a:pt x="125" y="591"/>
                    </a:cubicBezTo>
                    <a:lnTo>
                      <a:pt x="125" y="591"/>
                    </a:lnTo>
                    <a:cubicBezTo>
                      <a:pt x="129" y="587"/>
                      <a:pt x="133" y="582"/>
                      <a:pt x="138" y="577"/>
                    </a:cubicBezTo>
                    <a:cubicBezTo>
                      <a:pt x="198" y="513"/>
                      <a:pt x="309" y="392"/>
                      <a:pt x="406" y="287"/>
                    </a:cubicBezTo>
                    <a:cubicBezTo>
                      <a:pt x="457" y="228"/>
                      <a:pt x="505" y="175"/>
                      <a:pt x="538" y="139"/>
                    </a:cubicBezTo>
                    <a:close/>
                    <a:moveTo>
                      <a:pt x="544" y="1"/>
                    </a:moveTo>
                    <a:cubicBezTo>
                      <a:pt x="525" y="1"/>
                      <a:pt x="512" y="11"/>
                      <a:pt x="502" y="20"/>
                    </a:cubicBezTo>
                    <a:cubicBezTo>
                      <a:pt x="502" y="20"/>
                      <a:pt x="493" y="29"/>
                      <a:pt x="480" y="43"/>
                    </a:cubicBezTo>
                    <a:cubicBezTo>
                      <a:pt x="438" y="88"/>
                      <a:pt x="323" y="213"/>
                      <a:pt x="221" y="324"/>
                    </a:cubicBezTo>
                    <a:cubicBezTo>
                      <a:pt x="170" y="384"/>
                      <a:pt x="121" y="434"/>
                      <a:pt x="83" y="475"/>
                    </a:cubicBezTo>
                    <a:cubicBezTo>
                      <a:pt x="65" y="494"/>
                      <a:pt x="51" y="513"/>
                      <a:pt x="38" y="522"/>
                    </a:cubicBezTo>
                    <a:cubicBezTo>
                      <a:pt x="32" y="531"/>
                      <a:pt x="28" y="536"/>
                      <a:pt x="23" y="536"/>
                    </a:cubicBezTo>
                    <a:lnTo>
                      <a:pt x="23" y="539"/>
                    </a:lnTo>
                    <a:lnTo>
                      <a:pt x="23" y="539"/>
                    </a:lnTo>
                    <a:cubicBezTo>
                      <a:pt x="13" y="547"/>
                      <a:pt x="9" y="555"/>
                      <a:pt x="5" y="564"/>
                    </a:cubicBezTo>
                    <a:cubicBezTo>
                      <a:pt x="0" y="573"/>
                      <a:pt x="0" y="577"/>
                      <a:pt x="0" y="581"/>
                    </a:cubicBezTo>
                    <a:cubicBezTo>
                      <a:pt x="0" y="596"/>
                      <a:pt x="5" y="600"/>
                      <a:pt x="5" y="605"/>
                    </a:cubicBezTo>
                    <a:cubicBezTo>
                      <a:pt x="10" y="609"/>
                      <a:pt x="10" y="614"/>
                      <a:pt x="14" y="619"/>
                    </a:cubicBezTo>
                    <a:cubicBezTo>
                      <a:pt x="19" y="628"/>
                      <a:pt x="23" y="637"/>
                      <a:pt x="32" y="651"/>
                    </a:cubicBezTo>
                    <a:cubicBezTo>
                      <a:pt x="47" y="669"/>
                      <a:pt x="70" y="696"/>
                      <a:pt x="97" y="730"/>
                    </a:cubicBezTo>
                    <a:cubicBezTo>
                      <a:pt x="189" y="840"/>
                      <a:pt x="336" y="1011"/>
                      <a:pt x="466" y="1153"/>
                    </a:cubicBezTo>
                    <a:cubicBezTo>
                      <a:pt x="591" y="1300"/>
                      <a:pt x="696" y="1415"/>
                      <a:pt x="696" y="1415"/>
                    </a:cubicBezTo>
                    <a:cubicBezTo>
                      <a:pt x="706" y="1425"/>
                      <a:pt x="723" y="1434"/>
                      <a:pt x="738" y="1434"/>
                    </a:cubicBezTo>
                    <a:cubicBezTo>
                      <a:pt x="751" y="1434"/>
                      <a:pt x="770" y="1425"/>
                      <a:pt x="779" y="1411"/>
                    </a:cubicBezTo>
                    <a:lnTo>
                      <a:pt x="1212" y="890"/>
                    </a:lnTo>
                    <a:cubicBezTo>
                      <a:pt x="1231" y="872"/>
                      <a:pt x="1231" y="845"/>
                      <a:pt x="1212" y="821"/>
                    </a:cubicBezTo>
                    <a:lnTo>
                      <a:pt x="581" y="24"/>
                    </a:lnTo>
                    <a:cubicBezTo>
                      <a:pt x="572" y="11"/>
                      <a:pt x="557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5979711" y="2749441"/>
                <a:ext cx="151518" cy="2479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8" extrusionOk="0">
                    <a:moveTo>
                      <a:pt x="807" y="0"/>
                    </a:moveTo>
                    <a:cubicBezTo>
                      <a:pt x="711" y="0"/>
                      <a:pt x="609" y="24"/>
                      <a:pt x="507" y="75"/>
                    </a:cubicBezTo>
                    <a:cubicBezTo>
                      <a:pt x="407" y="125"/>
                      <a:pt x="305" y="204"/>
                      <a:pt x="194" y="315"/>
                    </a:cubicBezTo>
                    <a:cubicBezTo>
                      <a:pt x="130" y="379"/>
                      <a:pt x="79" y="448"/>
                      <a:pt x="47" y="521"/>
                    </a:cubicBezTo>
                    <a:cubicBezTo>
                      <a:pt x="14" y="595"/>
                      <a:pt x="1" y="674"/>
                      <a:pt x="1" y="752"/>
                    </a:cubicBezTo>
                    <a:cubicBezTo>
                      <a:pt x="1" y="863"/>
                      <a:pt x="29" y="978"/>
                      <a:pt x="79" y="1093"/>
                    </a:cubicBezTo>
                    <a:cubicBezTo>
                      <a:pt x="130" y="1213"/>
                      <a:pt x="203" y="1333"/>
                      <a:pt x="286" y="1457"/>
                    </a:cubicBezTo>
                    <a:cubicBezTo>
                      <a:pt x="298" y="1472"/>
                      <a:pt x="316" y="1481"/>
                      <a:pt x="333" y="1481"/>
                    </a:cubicBezTo>
                    <a:cubicBezTo>
                      <a:pt x="342" y="1481"/>
                      <a:pt x="352" y="1478"/>
                      <a:pt x="360" y="1471"/>
                    </a:cubicBezTo>
                    <a:cubicBezTo>
                      <a:pt x="388" y="1453"/>
                      <a:pt x="392" y="1420"/>
                      <a:pt x="379" y="1397"/>
                    </a:cubicBezTo>
                    <a:cubicBezTo>
                      <a:pt x="296" y="1272"/>
                      <a:pt x="227" y="1162"/>
                      <a:pt x="180" y="1051"/>
                    </a:cubicBezTo>
                    <a:cubicBezTo>
                      <a:pt x="135" y="946"/>
                      <a:pt x="107" y="844"/>
                      <a:pt x="107" y="752"/>
                    </a:cubicBezTo>
                    <a:cubicBezTo>
                      <a:pt x="107" y="687"/>
                      <a:pt x="120" y="628"/>
                      <a:pt x="148" y="568"/>
                    </a:cubicBezTo>
                    <a:cubicBezTo>
                      <a:pt x="171" y="508"/>
                      <a:pt x="213" y="448"/>
                      <a:pt x="273" y="388"/>
                    </a:cubicBezTo>
                    <a:cubicBezTo>
                      <a:pt x="374" y="287"/>
                      <a:pt x="471" y="217"/>
                      <a:pt x="558" y="172"/>
                    </a:cubicBezTo>
                    <a:cubicBezTo>
                      <a:pt x="646" y="130"/>
                      <a:pt x="729" y="111"/>
                      <a:pt x="807" y="111"/>
                    </a:cubicBezTo>
                    <a:cubicBezTo>
                      <a:pt x="871" y="111"/>
                      <a:pt x="932" y="121"/>
                      <a:pt x="996" y="149"/>
                    </a:cubicBezTo>
                    <a:cubicBezTo>
                      <a:pt x="1060" y="172"/>
                      <a:pt x="1120" y="208"/>
                      <a:pt x="1185" y="249"/>
                    </a:cubicBezTo>
                    <a:cubicBezTo>
                      <a:pt x="1277" y="315"/>
                      <a:pt x="1360" y="406"/>
                      <a:pt x="1415" y="513"/>
                    </a:cubicBezTo>
                    <a:cubicBezTo>
                      <a:pt x="1475" y="614"/>
                      <a:pt x="1513" y="734"/>
                      <a:pt x="1513" y="844"/>
                    </a:cubicBezTo>
                    <a:cubicBezTo>
                      <a:pt x="1513" y="941"/>
                      <a:pt x="1485" y="1033"/>
                      <a:pt x="1430" y="1121"/>
                    </a:cubicBezTo>
                    <a:cubicBezTo>
                      <a:pt x="1328" y="1268"/>
                      <a:pt x="1209" y="1370"/>
                      <a:pt x="1111" y="1434"/>
                    </a:cubicBezTo>
                    <a:cubicBezTo>
                      <a:pt x="1065" y="1466"/>
                      <a:pt x="1024" y="1485"/>
                      <a:pt x="992" y="1499"/>
                    </a:cubicBezTo>
                    <a:cubicBezTo>
                      <a:pt x="977" y="1508"/>
                      <a:pt x="969" y="1512"/>
                      <a:pt x="960" y="1517"/>
                    </a:cubicBezTo>
                    <a:lnTo>
                      <a:pt x="950" y="1517"/>
                    </a:lnTo>
                    <a:lnTo>
                      <a:pt x="950" y="1521"/>
                    </a:lnTo>
                    <a:cubicBezTo>
                      <a:pt x="932" y="1527"/>
                      <a:pt x="922" y="1540"/>
                      <a:pt x="918" y="1554"/>
                    </a:cubicBezTo>
                    <a:cubicBezTo>
                      <a:pt x="913" y="1572"/>
                      <a:pt x="913" y="1586"/>
                      <a:pt x="922" y="1600"/>
                    </a:cubicBezTo>
                    <a:lnTo>
                      <a:pt x="1462" y="2378"/>
                    </a:lnTo>
                    <a:lnTo>
                      <a:pt x="1249" y="2522"/>
                    </a:lnTo>
                    <a:lnTo>
                      <a:pt x="1249" y="2522"/>
                    </a:lnTo>
                    <a:cubicBezTo>
                      <a:pt x="1184" y="2440"/>
                      <a:pt x="1001" y="2208"/>
                      <a:pt x="646" y="1761"/>
                    </a:cubicBezTo>
                    <a:cubicBezTo>
                      <a:pt x="635" y="1748"/>
                      <a:pt x="620" y="1741"/>
                      <a:pt x="605" y="1741"/>
                    </a:cubicBezTo>
                    <a:cubicBezTo>
                      <a:pt x="593" y="1741"/>
                      <a:pt x="582" y="1744"/>
                      <a:pt x="573" y="1752"/>
                    </a:cubicBezTo>
                    <a:cubicBezTo>
                      <a:pt x="549" y="1770"/>
                      <a:pt x="545" y="1803"/>
                      <a:pt x="563" y="1825"/>
                    </a:cubicBezTo>
                    <a:cubicBezTo>
                      <a:pt x="1019" y="2406"/>
                      <a:pt x="1194" y="2627"/>
                      <a:pt x="1194" y="2627"/>
                    </a:cubicBezTo>
                    <a:cubicBezTo>
                      <a:pt x="1205" y="2641"/>
                      <a:pt x="1221" y="2648"/>
                      <a:pt x="1237" y="2648"/>
                    </a:cubicBezTo>
                    <a:cubicBezTo>
                      <a:pt x="1248" y="2648"/>
                      <a:pt x="1259" y="2644"/>
                      <a:pt x="1268" y="2637"/>
                    </a:cubicBezTo>
                    <a:lnTo>
                      <a:pt x="1568" y="2439"/>
                    </a:lnTo>
                    <a:cubicBezTo>
                      <a:pt x="1581" y="2429"/>
                      <a:pt x="1590" y="2420"/>
                      <a:pt x="1590" y="2406"/>
                    </a:cubicBezTo>
                    <a:cubicBezTo>
                      <a:pt x="1596" y="2388"/>
                      <a:pt x="1590" y="2374"/>
                      <a:pt x="1581" y="2365"/>
                    </a:cubicBezTo>
                    <a:lnTo>
                      <a:pt x="1051" y="1592"/>
                    </a:lnTo>
                    <a:lnTo>
                      <a:pt x="1051" y="1592"/>
                    </a:lnTo>
                    <a:cubicBezTo>
                      <a:pt x="1082" y="1576"/>
                      <a:pt x="1123" y="1553"/>
                      <a:pt x="1171" y="1521"/>
                    </a:cubicBezTo>
                    <a:cubicBezTo>
                      <a:pt x="1277" y="1453"/>
                      <a:pt x="1407" y="1342"/>
                      <a:pt x="1517" y="1180"/>
                    </a:cubicBezTo>
                    <a:cubicBezTo>
                      <a:pt x="1590" y="1074"/>
                      <a:pt x="1618" y="959"/>
                      <a:pt x="1618" y="844"/>
                    </a:cubicBezTo>
                    <a:cubicBezTo>
                      <a:pt x="1618" y="710"/>
                      <a:pt x="1577" y="577"/>
                      <a:pt x="1513" y="457"/>
                    </a:cubicBezTo>
                    <a:cubicBezTo>
                      <a:pt x="1443" y="338"/>
                      <a:pt x="1351" y="236"/>
                      <a:pt x="1245" y="162"/>
                    </a:cubicBezTo>
                    <a:cubicBezTo>
                      <a:pt x="1175" y="111"/>
                      <a:pt x="1107" y="75"/>
                      <a:pt x="1033" y="47"/>
                    </a:cubicBezTo>
                    <a:cubicBezTo>
                      <a:pt x="964" y="19"/>
                      <a:pt x="886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5959859" y="2924649"/>
                <a:ext cx="41953" cy="4691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232" y="1"/>
                    </a:moveTo>
                    <a:cubicBezTo>
                      <a:pt x="181" y="1"/>
                      <a:pt x="130" y="19"/>
                      <a:pt x="98" y="33"/>
                    </a:cubicBezTo>
                    <a:cubicBezTo>
                      <a:pt x="60" y="47"/>
                      <a:pt x="38" y="60"/>
                      <a:pt x="33" y="60"/>
                    </a:cubicBezTo>
                    <a:cubicBezTo>
                      <a:pt x="11" y="79"/>
                      <a:pt x="1" y="111"/>
                      <a:pt x="15" y="134"/>
                    </a:cubicBezTo>
                    <a:cubicBezTo>
                      <a:pt x="26" y="152"/>
                      <a:pt x="44" y="162"/>
                      <a:pt x="63" y="162"/>
                    </a:cubicBezTo>
                    <a:cubicBezTo>
                      <a:pt x="73" y="162"/>
                      <a:pt x="84" y="160"/>
                      <a:pt x="94" y="153"/>
                    </a:cubicBezTo>
                    <a:cubicBezTo>
                      <a:pt x="94" y="153"/>
                      <a:pt x="111" y="143"/>
                      <a:pt x="139" y="130"/>
                    </a:cubicBezTo>
                    <a:cubicBezTo>
                      <a:pt x="166" y="120"/>
                      <a:pt x="204" y="111"/>
                      <a:pt x="232" y="111"/>
                    </a:cubicBezTo>
                    <a:cubicBezTo>
                      <a:pt x="249" y="111"/>
                      <a:pt x="264" y="111"/>
                      <a:pt x="277" y="120"/>
                    </a:cubicBezTo>
                    <a:cubicBezTo>
                      <a:pt x="291" y="126"/>
                      <a:pt x="300" y="130"/>
                      <a:pt x="315" y="143"/>
                    </a:cubicBezTo>
                    <a:cubicBezTo>
                      <a:pt x="324" y="153"/>
                      <a:pt x="328" y="167"/>
                      <a:pt x="332" y="181"/>
                    </a:cubicBezTo>
                    <a:cubicBezTo>
                      <a:pt x="337" y="194"/>
                      <a:pt x="342" y="213"/>
                      <a:pt x="342" y="226"/>
                    </a:cubicBezTo>
                    <a:cubicBezTo>
                      <a:pt x="342" y="273"/>
                      <a:pt x="328" y="324"/>
                      <a:pt x="315" y="360"/>
                    </a:cubicBezTo>
                    <a:cubicBezTo>
                      <a:pt x="305" y="379"/>
                      <a:pt x="300" y="392"/>
                      <a:pt x="291" y="407"/>
                    </a:cubicBezTo>
                    <a:cubicBezTo>
                      <a:pt x="291" y="411"/>
                      <a:pt x="287" y="415"/>
                      <a:pt x="287" y="420"/>
                    </a:cubicBezTo>
                    <a:cubicBezTo>
                      <a:pt x="273" y="447"/>
                      <a:pt x="282" y="480"/>
                      <a:pt x="305" y="494"/>
                    </a:cubicBezTo>
                    <a:cubicBezTo>
                      <a:pt x="314" y="498"/>
                      <a:pt x="323" y="500"/>
                      <a:pt x="332" y="500"/>
                    </a:cubicBezTo>
                    <a:cubicBezTo>
                      <a:pt x="351" y="500"/>
                      <a:pt x="369" y="491"/>
                      <a:pt x="379" y="475"/>
                    </a:cubicBezTo>
                    <a:cubicBezTo>
                      <a:pt x="379" y="471"/>
                      <a:pt x="398" y="443"/>
                      <a:pt x="415" y="397"/>
                    </a:cubicBezTo>
                    <a:cubicBezTo>
                      <a:pt x="430" y="351"/>
                      <a:pt x="447" y="292"/>
                      <a:pt x="447" y="226"/>
                    </a:cubicBezTo>
                    <a:cubicBezTo>
                      <a:pt x="447" y="203"/>
                      <a:pt x="443" y="175"/>
                      <a:pt x="439" y="148"/>
                    </a:cubicBezTo>
                    <a:cubicBezTo>
                      <a:pt x="430" y="120"/>
                      <a:pt x="415" y="98"/>
                      <a:pt x="392" y="75"/>
                    </a:cubicBezTo>
                    <a:cubicBezTo>
                      <a:pt x="374" y="47"/>
                      <a:pt x="347" y="28"/>
                      <a:pt x="319" y="19"/>
                    </a:cubicBezTo>
                    <a:cubicBezTo>
                      <a:pt x="291" y="5"/>
                      <a:pt x="259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5934950" y="2777159"/>
                <a:ext cx="1195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38" extrusionOk="0">
                    <a:moveTo>
                      <a:pt x="709" y="1"/>
                    </a:moveTo>
                    <a:cubicBezTo>
                      <a:pt x="693" y="1"/>
                      <a:pt x="678" y="8"/>
                      <a:pt x="668" y="23"/>
                    </a:cubicBezTo>
                    <a:cubicBezTo>
                      <a:pt x="668" y="23"/>
                      <a:pt x="507" y="225"/>
                      <a:pt x="341" y="456"/>
                    </a:cubicBezTo>
                    <a:cubicBezTo>
                      <a:pt x="258" y="572"/>
                      <a:pt x="175" y="695"/>
                      <a:pt x="111" y="802"/>
                    </a:cubicBezTo>
                    <a:cubicBezTo>
                      <a:pt x="77" y="857"/>
                      <a:pt x="55" y="903"/>
                      <a:pt x="32" y="949"/>
                    </a:cubicBezTo>
                    <a:cubicBezTo>
                      <a:pt x="22" y="972"/>
                      <a:pt x="18" y="991"/>
                      <a:pt x="9" y="1014"/>
                    </a:cubicBezTo>
                    <a:cubicBezTo>
                      <a:pt x="5" y="1032"/>
                      <a:pt x="0" y="1050"/>
                      <a:pt x="0" y="1069"/>
                    </a:cubicBezTo>
                    <a:lnTo>
                      <a:pt x="0" y="1078"/>
                    </a:lnTo>
                    <a:cubicBezTo>
                      <a:pt x="5" y="1106"/>
                      <a:pt x="9" y="1138"/>
                      <a:pt x="18" y="1170"/>
                    </a:cubicBezTo>
                    <a:cubicBezTo>
                      <a:pt x="32" y="1225"/>
                      <a:pt x="55" y="1286"/>
                      <a:pt x="83" y="1346"/>
                    </a:cubicBezTo>
                    <a:cubicBezTo>
                      <a:pt x="166" y="1529"/>
                      <a:pt x="281" y="1709"/>
                      <a:pt x="285" y="1714"/>
                    </a:cubicBezTo>
                    <a:cubicBezTo>
                      <a:pt x="290" y="1728"/>
                      <a:pt x="309" y="1737"/>
                      <a:pt x="326" y="1737"/>
                    </a:cubicBezTo>
                    <a:cubicBezTo>
                      <a:pt x="341" y="1737"/>
                      <a:pt x="360" y="1733"/>
                      <a:pt x="368" y="1718"/>
                    </a:cubicBezTo>
                    <a:lnTo>
                      <a:pt x="850" y="1167"/>
                    </a:lnTo>
                    <a:lnTo>
                      <a:pt x="850" y="1167"/>
                    </a:lnTo>
                    <a:cubicBezTo>
                      <a:pt x="861" y="1159"/>
                      <a:pt x="882" y="1146"/>
                      <a:pt x="907" y="1133"/>
                    </a:cubicBezTo>
                    <a:cubicBezTo>
                      <a:pt x="945" y="1115"/>
                      <a:pt x="995" y="1101"/>
                      <a:pt x="1036" y="1101"/>
                    </a:cubicBezTo>
                    <a:cubicBezTo>
                      <a:pt x="1055" y="1101"/>
                      <a:pt x="1073" y="1106"/>
                      <a:pt x="1092" y="1110"/>
                    </a:cubicBezTo>
                    <a:cubicBezTo>
                      <a:pt x="1110" y="1120"/>
                      <a:pt x="1124" y="1133"/>
                      <a:pt x="1138" y="1152"/>
                    </a:cubicBezTo>
                    <a:cubicBezTo>
                      <a:pt x="1161" y="1180"/>
                      <a:pt x="1166" y="1207"/>
                      <a:pt x="1166" y="1235"/>
                    </a:cubicBezTo>
                    <a:cubicBezTo>
                      <a:pt x="1166" y="1258"/>
                      <a:pt x="1161" y="1286"/>
                      <a:pt x="1151" y="1314"/>
                    </a:cubicBezTo>
                    <a:cubicBezTo>
                      <a:pt x="1134" y="1350"/>
                      <a:pt x="1106" y="1387"/>
                      <a:pt x="1087" y="1414"/>
                    </a:cubicBezTo>
                    <a:cubicBezTo>
                      <a:pt x="1073" y="1429"/>
                      <a:pt x="1064" y="1437"/>
                      <a:pt x="1060" y="1446"/>
                    </a:cubicBezTo>
                    <a:cubicBezTo>
                      <a:pt x="1055" y="1452"/>
                      <a:pt x="1051" y="1452"/>
                      <a:pt x="1051" y="1456"/>
                    </a:cubicBezTo>
                    <a:lnTo>
                      <a:pt x="1045" y="1456"/>
                    </a:lnTo>
                    <a:cubicBezTo>
                      <a:pt x="1027" y="1479"/>
                      <a:pt x="1023" y="1512"/>
                      <a:pt x="1045" y="1535"/>
                    </a:cubicBezTo>
                    <a:cubicBezTo>
                      <a:pt x="1055" y="1546"/>
                      <a:pt x="1069" y="1552"/>
                      <a:pt x="1083" y="1552"/>
                    </a:cubicBezTo>
                    <a:cubicBezTo>
                      <a:pt x="1095" y="1552"/>
                      <a:pt x="1108" y="1548"/>
                      <a:pt x="1119" y="1539"/>
                    </a:cubicBezTo>
                    <a:cubicBezTo>
                      <a:pt x="1124" y="1535"/>
                      <a:pt x="1161" y="1502"/>
                      <a:pt x="1198" y="1446"/>
                    </a:cubicBezTo>
                    <a:cubicBezTo>
                      <a:pt x="1217" y="1424"/>
                      <a:pt x="1234" y="1391"/>
                      <a:pt x="1249" y="1354"/>
                    </a:cubicBezTo>
                    <a:cubicBezTo>
                      <a:pt x="1266" y="1318"/>
                      <a:pt x="1276" y="1276"/>
                      <a:pt x="1276" y="1235"/>
                    </a:cubicBezTo>
                    <a:cubicBezTo>
                      <a:pt x="1276" y="1184"/>
                      <a:pt x="1262" y="1133"/>
                      <a:pt x="1225" y="1087"/>
                    </a:cubicBezTo>
                    <a:cubicBezTo>
                      <a:pt x="1202" y="1055"/>
                      <a:pt x="1170" y="1027"/>
                      <a:pt x="1138" y="1014"/>
                    </a:cubicBezTo>
                    <a:cubicBezTo>
                      <a:pt x="1106" y="999"/>
                      <a:pt x="1068" y="991"/>
                      <a:pt x="1036" y="991"/>
                    </a:cubicBezTo>
                    <a:cubicBezTo>
                      <a:pt x="968" y="991"/>
                      <a:pt x="903" y="1018"/>
                      <a:pt x="857" y="1042"/>
                    </a:cubicBezTo>
                    <a:cubicBezTo>
                      <a:pt x="811" y="1065"/>
                      <a:pt x="779" y="1087"/>
                      <a:pt x="779" y="1087"/>
                    </a:cubicBezTo>
                    <a:cubicBezTo>
                      <a:pt x="774" y="1087"/>
                      <a:pt x="774" y="1092"/>
                      <a:pt x="769" y="1097"/>
                    </a:cubicBezTo>
                    <a:lnTo>
                      <a:pt x="338" y="1594"/>
                    </a:lnTo>
                    <a:lnTo>
                      <a:pt x="338" y="1594"/>
                    </a:lnTo>
                    <a:cubicBezTo>
                      <a:pt x="312" y="1549"/>
                      <a:pt x="274" y="1484"/>
                      <a:pt x="239" y="1414"/>
                    </a:cubicBezTo>
                    <a:cubicBezTo>
                      <a:pt x="207" y="1350"/>
                      <a:pt x="175" y="1286"/>
                      <a:pt x="152" y="1221"/>
                    </a:cubicBezTo>
                    <a:cubicBezTo>
                      <a:pt x="138" y="1193"/>
                      <a:pt x="128" y="1161"/>
                      <a:pt x="120" y="1138"/>
                    </a:cubicBezTo>
                    <a:cubicBezTo>
                      <a:pt x="115" y="1110"/>
                      <a:pt x="111" y="1087"/>
                      <a:pt x="111" y="1069"/>
                    </a:cubicBezTo>
                    <a:cubicBezTo>
                      <a:pt x="111" y="1065"/>
                      <a:pt x="111" y="1055"/>
                      <a:pt x="115" y="1042"/>
                    </a:cubicBezTo>
                    <a:cubicBezTo>
                      <a:pt x="124" y="1014"/>
                      <a:pt x="138" y="982"/>
                      <a:pt x="160" y="935"/>
                    </a:cubicBezTo>
                    <a:cubicBezTo>
                      <a:pt x="198" y="861"/>
                      <a:pt x="253" y="774"/>
                      <a:pt x="317" y="678"/>
                    </a:cubicBezTo>
                    <a:cubicBezTo>
                      <a:pt x="409" y="539"/>
                      <a:pt x="520" y="391"/>
                      <a:pt x="608" y="276"/>
                    </a:cubicBezTo>
                    <a:cubicBezTo>
                      <a:pt x="649" y="221"/>
                      <a:pt x="686" y="174"/>
                      <a:pt x="713" y="142"/>
                    </a:cubicBezTo>
                    <a:cubicBezTo>
                      <a:pt x="723" y="125"/>
                      <a:pt x="737" y="110"/>
                      <a:pt x="741" y="102"/>
                    </a:cubicBezTo>
                    <a:lnTo>
                      <a:pt x="751" y="92"/>
                    </a:lnTo>
                    <a:cubicBezTo>
                      <a:pt x="751" y="87"/>
                      <a:pt x="755" y="87"/>
                      <a:pt x="755" y="87"/>
                    </a:cubicBezTo>
                    <a:cubicBezTo>
                      <a:pt x="774" y="64"/>
                      <a:pt x="769" y="32"/>
                      <a:pt x="747" y="14"/>
                    </a:cubicBezTo>
                    <a:cubicBezTo>
                      <a:pt x="736" y="6"/>
                      <a:pt x="723" y="1"/>
                      <a:pt x="7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8" name="Google Shape;908;p23"/>
            <p:cNvSpPr/>
            <p:nvPr/>
          </p:nvSpPr>
          <p:spPr>
            <a:xfrm>
              <a:off x="7986625" y="67271"/>
              <a:ext cx="261271" cy="303783"/>
            </a:xfrm>
            <a:custGeom>
              <a:avLst/>
              <a:gdLst/>
              <a:ahLst/>
              <a:cxnLst/>
              <a:rect l="l" t="t" r="r" b="b"/>
              <a:pathLst>
                <a:path w="1518" h="1765" extrusionOk="0">
                  <a:moveTo>
                    <a:pt x="535" y="1071"/>
                  </a:moveTo>
                  <a:cubicBezTo>
                    <a:pt x="650" y="1071"/>
                    <a:pt x="775" y="1107"/>
                    <a:pt x="886" y="1209"/>
                  </a:cubicBezTo>
                  <a:cubicBezTo>
                    <a:pt x="903" y="1224"/>
                    <a:pt x="920" y="1241"/>
                    <a:pt x="937" y="1259"/>
                  </a:cubicBezTo>
                  <a:lnTo>
                    <a:pt x="937" y="1259"/>
                  </a:lnTo>
                  <a:cubicBezTo>
                    <a:pt x="925" y="1274"/>
                    <a:pt x="912" y="1288"/>
                    <a:pt x="899" y="1301"/>
                  </a:cubicBezTo>
                  <a:cubicBezTo>
                    <a:pt x="835" y="1366"/>
                    <a:pt x="771" y="1421"/>
                    <a:pt x="697" y="1458"/>
                  </a:cubicBezTo>
                  <a:cubicBezTo>
                    <a:pt x="622" y="1494"/>
                    <a:pt x="545" y="1513"/>
                    <a:pt x="452" y="1513"/>
                  </a:cubicBezTo>
                  <a:cubicBezTo>
                    <a:pt x="420" y="1513"/>
                    <a:pt x="388" y="1513"/>
                    <a:pt x="352" y="1504"/>
                  </a:cubicBezTo>
                  <a:cubicBezTo>
                    <a:pt x="254" y="1490"/>
                    <a:pt x="190" y="1462"/>
                    <a:pt x="158" y="1430"/>
                  </a:cubicBezTo>
                  <a:cubicBezTo>
                    <a:pt x="139" y="1417"/>
                    <a:pt x="125" y="1403"/>
                    <a:pt x="120" y="1389"/>
                  </a:cubicBezTo>
                  <a:cubicBezTo>
                    <a:pt x="112" y="1375"/>
                    <a:pt x="112" y="1362"/>
                    <a:pt x="112" y="1347"/>
                  </a:cubicBezTo>
                  <a:cubicBezTo>
                    <a:pt x="112" y="1320"/>
                    <a:pt x="120" y="1292"/>
                    <a:pt x="139" y="1260"/>
                  </a:cubicBezTo>
                  <a:cubicBezTo>
                    <a:pt x="171" y="1213"/>
                    <a:pt x="227" y="1163"/>
                    <a:pt x="296" y="1131"/>
                  </a:cubicBezTo>
                  <a:cubicBezTo>
                    <a:pt x="365" y="1094"/>
                    <a:pt x="448" y="1071"/>
                    <a:pt x="535" y="1071"/>
                  </a:cubicBezTo>
                  <a:close/>
                  <a:moveTo>
                    <a:pt x="1462" y="1"/>
                  </a:moveTo>
                  <a:cubicBezTo>
                    <a:pt x="1434" y="1"/>
                    <a:pt x="1411" y="19"/>
                    <a:pt x="1407" y="48"/>
                  </a:cubicBezTo>
                  <a:cubicBezTo>
                    <a:pt x="1407" y="67"/>
                    <a:pt x="1347" y="444"/>
                    <a:pt x="1194" y="809"/>
                  </a:cubicBezTo>
                  <a:cubicBezTo>
                    <a:pt x="1142" y="937"/>
                    <a:pt x="1080" y="1064"/>
                    <a:pt x="1004" y="1173"/>
                  </a:cubicBezTo>
                  <a:lnTo>
                    <a:pt x="1004" y="1173"/>
                  </a:lnTo>
                  <a:cubicBezTo>
                    <a:pt x="988" y="1156"/>
                    <a:pt x="971" y="1141"/>
                    <a:pt x="954" y="1126"/>
                  </a:cubicBezTo>
                  <a:cubicBezTo>
                    <a:pt x="826" y="1011"/>
                    <a:pt x="673" y="965"/>
                    <a:pt x="535" y="965"/>
                  </a:cubicBezTo>
                  <a:cubicBezTo>
                    <a:pt x="397" y="965"/>
                    <a:pt x="263" y="1011"/>
                    <a:pt x="167" y="1080"/>
                  </a:cubicBezTo>
                  <a:cubicBezTo>
                    <a:pt x="120" y="1113"/>
                    <a:pt x="79" y="1154"/>
                    <a:pt x="47" y="1200"/>
                  </a:cubicBezTo>
                  <a:cubicBezTo>
                    <a:pt x="20" y="1246"/>
                    <a:pt x="1" y="1292"/>
                    <a:pt x="1" y="1347"/>
                  </a:cubicBezTo>
                  <a:cubicBezTo>
                    <a:pt x="1" y="1375"/>
                    <a:pt x="10" y="1407"/>
                    <a:pt x="24" y="1435"/>
                  </a:cubicBezTo>
                  <a:cubicBezTo>
                    <a:pt x="47" y="1481"/>
                    <a:pt x="84" y="1518"/>
                    <a:pt x="135" y="1545"/>
                  </a:cubicBezTo>
                  <a:cubicBezTo>
                    <a:pt x="186" y="1577"/>
                    <a:pt x="254" y="1596"/>
                    <a:pt x="333" y="1615"/>
                  </a:cubicBezTo>
                  <a:cubicBezTo>
                    <a:pt x="374" y="1619"/>
                    <a:pt x="416" y="1624"/>
                    <a:pt x="452" y="1624"/>
                  </a:cubicBezTo>
                  <a:cubicBezTo>
                    <a:pt x="563" y="1624"/>
                    <a:pt x="660" y="1596"/>
                    <a:pt x="747" y="1550"/>
                  </a:cubicBezTo>
                  <a:cubicBezTo>
                    <a:pt x="847" y="1501"/>
                    <a:pt x="931" y="1429"/>
                    <a:pt x="1005" y="1345"/>
                  </a:cubicBezTo>
                  <a:lnTo>
                    <a:pt x="1005" y="1345"/>
                  </a:lnTo>
                  <a:cubicBezTo>
                    <a:pt x="1070" y="1439"/>
                    <a:pt x="1128" y="1563"/>
                    <a:pt x="1171" y="1725"/>
                  </a:cubicBezTo>
                  <a:cubicBezTo>
                    <a:pt x="1179" y="1748"/>
                    <a:pt x="1199" y="1764"/>
                    <a:pt x="1222" y="1764"/>
                  </a:cubicBezTo>
                  <a:cubicBezTo>
                    <a:pt x="1227" y="1764"/>
                    <a:pt x="1231" y="1764"/>
                    <a:pt x="1236" y="1762"/>
                  </a:cubicBezTo>
                  <a:cubicBezTo>
                    <a:pt x="1264" y="1753"/>
                    <a:pt x="1282" y="1725"/>
                    <a:pt x="1273" y="1693"/>
                  </a:cubicBezTo>
                  <a:cubicBezTo>
                    <a:pt x="1222" y="1511"/>
                    <a:pt x="1155" y="1368"/>
                    <a:pt x="1075" y="1258"/>
                  </a:cubicBezTo>
                  <a:lnTo>
                    <a:pt x="1075" y="1258"/>
                  </a:lnTo>
                  <a:cubicBezTo>
                    <a:pt x="1092" y="1235"/>
                    <a:pt x="1109" y="1210"/>
                    <a:pt x="1126" y="1186"/>
                  </a:cubicBezTo>
                  <a:cubicBezTo>
                    <a:pt x="1273" y="951"/>
                    <a:pt x="1369" y="675"/>
                    <a:pt x="1430" y="449"/>
                  </a:cubicBezTo>
                  <a:cubicBezTo>
                    <a:pt x="1490" y="228"/>
                    <a:pt x="1513" y="62"/>
                    <a:pt x="1517" y="62"/>
                  </a:cubicBezTo>
                  <a:cubicBezTo>
                    <a:pt x="1517" y="35"/>
                    <a:pt x="1498" y="7"/>
                    <a:pt x="1471" y="1"/>
                  </a:cubicBezTo>
                  <a:cubicBezTo>
                    <a:pt x="1468" y="1"/>
                    <a:pt x="1465" y="1"/>
                    <a:pt x="1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0"/>
          <p:cNvGrpSpPr/>
          <p:nvPr/>
        </p:nvGrpSpPr>
        <p:grpSpPr>
          <a:xfrm>
            <a:off x="4" y="215223"/>
            <a:ext cx="8907179" cy="5069449"/>
            <a:chOff x="4" y="215223"/>
            <a:chExt cx="8907179" cy="5069449"/>
          </a:xfrm>
        </p:grpSpPr>
        <p:sp>
          <p:nvSpPr>
            <p:cNvPr id="1187" name="Google Shape;1187;p30"/>
            <p:cNvSpPr/>
            <p:nvPr/>
          </p:nvSpPr>
          <p:spPr>
            <a:xfrm>
              <a:off x="2046334" y="215223"/>
              <a:ext cx="603779" cy="214455"/>
            </a:xfrm>
            <a:custGeom>
              <a:avLst/>
              <a:gdLst/>
              <a:ahLst/>
              <a:cxnLst/>
              <a:rect l="l" t="t" r="r" b="b"/>
              <a:pathLst>
                <a:path w="3508" h="1246" extrusionOk="0">
                  <a:moveTo>
                    <a:pt x="1175" y="378"/>
                  </a:moveTo>
                  <a:cubicBezTo>
                    <a:pt x="1185" y="378"/>
                    <a:pt x="1193" y="378"/>
                    <a:pt x="1202" y="384"/>
                  </a:cubicBezTo>
                  <a:cubicBezTo>
                    <a:pt x="1221" y="393"/>
                    <a:pt x="1240" y="406"/>
                    <a:pt x="1258" y="429"/>
                  </a:cubicBezTo>
                  <a:cubicBezTo>
                    <a:pt x="1285" y="467"/>
                    <a:pt x="1313" y="522"/>
                    <a:pt x="1332" y="582"/>
                  </a:cubicBezTo>
                  <a:cubicBezTo>
                    <a:pt x="1351" y="641"/>
                    <a:pt x="1359" y="710"/>
                    <a:pt x="1359" y="780"/>
                  </a:cubicBezTo>
                  <a:cubicBezTo>
                    <a:pt x="1359" y="798"/>
                    <a:pt x="1359" y="817"/>
                    <a:pt x="1357" y="836"/>
                  </a:cubicBezTo>
                  <a:lnTo>
                    <a:pt x="1357" y="836"/>
                  </a:lnTo>
                  <a:cubicBezTo>
                    <a:pt x="1330" y="813"/>
                    <a:pt x="1304" y="789"/>
                    <a:pt x="1281" y="765"/>
                  </a:cubicBezTo>
                  <a:cubicBezTo>
                    <a:pt x="1221" y="710"/>
                    <a:pt x="1175" y="650"/>
                    <a:pt x="1143" y="595"/>
                  </a:cubicBezTo>
                  <a:cubicBezTo>
                    <a:pt x="1129" y="567"/>
                    <a:pt x="1115" y="544"/>
                    <a:pt x="1106" y="522"/>
                  </a:cubicBezTo>
                  <a:cubicBezTo>
                    <a:pt x="1102" y="499"/>
                    <a:pt x="1096" y="480"/>
                    <a:pt x="1096" y="461"/>
                  </a:cubicBezTo>
                  <a:cubicBezTo>
                    <a:pt x="1096" y="444"/>
                    <a:pt x="1102" y="434"/>
                    <a:pt x="1106" y="420"/>
                  </a:cubicBezTo>
                  <a:cubicBezTo>
                    <a:pt x="1111" y="411"/>
                    <a:pt x="1119" y="402"/>
                    <a:pt x="1138" y="393"/>
                  </a:cubicBezTo>
                  <a:cubicBezTo>
                    <a:pt x="1151" y="384"/>
                    <a:pt x="1166" y="378"/>
                    <a:pt x="1175" y="378"/>
                  </a:cubicBezTo>
                  <a:close/>
                  <a:moveTo>
                    <a:pt x="2189" y="246"/>
                  </a:moveTo>
                  <a:cubicBezTo>
                    <a:pt x="2198" y="246"/>
                    <a:pt x="2208" y="246"/>
                    <a:pt x="2216" y="250"/>
                  </a:cubicBezTo>
                  <a:cubicBezTo>
                    <a:pt x="2235" y="259"/>
                    <a:pt x="2257" y="278"/>
                    <a:pt x="2276" y="305"/>
                  </a:cubicBezTo>
                  <a:cubicBezTo>
                    <a:pt x="2308" y="346"/>
                    <a:pt x="2340" y="411"/>
                    <a:pt x="2359" y="480"/>
                  </a:cubicBezTo>
                  <a:cubicBezTo>
                    <a:pt x="2378" y="550"/>
                    <a:pt x="2391" y="633"/>
                    <a:pt x="2391" y="710"/>
                  </a:cubicBezTo>
                  <a:cubicBezTo>
                    <a:pt x="2391" y="782"/>
                    <a:pt x="2380" y="853"/>
                    <a:pt x="2361" y="914"/>
                  </a:cubicBezTo>
                  <a:lnTo>
                    <a:pt x="2361" y="914"/>
                  </a:lnTo>
                  <a:cubicBezTo>
                    <a:pt x="2272" y="863"/>
                    <a:pt x="2206" y="786"/>
                    <a:pt x="2157" y="697"/>
                  </a:cubicBezTo>
                  <a:cubicBezTo>
                    <a:pt x="2106" y="605"/>
                    <a:pt x="2078" y="508"/>
                    <a:pt x="2078" y="425"/>
                  </a:cubicBezTo>
                  <a:cubicBezTo>
                    <a:pt x="2078" y="378"/>
                    <a:pt x="2087" y="337"/>
                    <a:pt x="2101" y="310"/>
                  </a:cubicBezTo>
                  <a:cubicBezTo>
                    <a:pt x="2110" y="295"/>
                    <a:pt x="2119" y="282"/>
                    <a:pt x="2129" y="273"/>
                  </a:cubicBezTo>
                  <a:cubicBezTo>
                    <a:pt x="2138" y="263"/>
                    <a:pt x="2147" y="254"/>
                    <a:pt x="2161" y="250"/>
                  </a:cubicBezTo>
                  <a:cubicBezTo>
                    <a:pt x="2170" y="246"/>
                    <a:pt x="2180" y="246"/>
                    <a:pt x="2189" y="246"/>
                  </a:cubicBezTo>
                  <a:close/>
                  <a:moveTo>
                    <a:pt x="3445" y="1"/>
                  </a:moveTo>
                  <a:cubicBezTo>
                    <a:pt x="3420" y="1"/>
                    <a:pt x="3396" y="22"/>
                    <a:pt x="3396" y="52"/>
                  </a:cubicBezTo>
                  <a:cubicBezTo>
                    <a:pt x="3396" y="52"/>
                    <a:pt x="3378" y="236"/>
                    <a:pt x="3286" y="439"/>
                  </a:cubicBezTo>
                  <a:cubicBezTo>
                    <a:pt x="3239" y="540"/>
                    <a:pt x="3175" y="646"/>
                    <a:pt x="3087" y="733"/>
                  </a:cubicBezTo>
                  <a:cubicBezTo>
                    <a:pt x="2999" y="826"/>
                    <a:pt x="2884" y="904"/>
                    <a:pt x="2737" y="946"/>
                  </a:cubicBezTo>
                  <a:cubicBezTo>
                    <a:pt x="2682" y="964"/>
                    <a:pt x="2631" y="969"/>
                    <a:pt x="2580" y="969"/>
                  </a:cubicBezTo>
                  <a:cubicBezTo>
                    <a:pt x="2538" y="969"/>
                    <a:pt x="2499" y="963"/>
                    <a:pt x="2462" y="954"/>
                  </a:cubicBezTo>
                  <a:lnTo>
                    <a:pt x="2462" y="954"/>
                  </a:lnTo>
                  <a:cubicBezTo>
                    <a:pt x="2490" y="875"/>
                    <a:pt x="2497" y="793"/>
                    <a:pt x="2497" y="710"/>
                  </a:cubicBezTo>
                  <a:cubicBezTo>
                    <a:pt x="2497" y="572"/>
                    <a:pt x="2470" y="439"/>
                    <a:pt x="2419" y="333"/>
                  </a:cubicBezTo>
                  <a:cubicBezTo>
                    <a:pt x="2391" y="278"/>
                    <a:pt x="2364" y="231"/>
                    <a:pt x="2323" y="195"/>
                  </a:cubicBezTo>
                  <a:cubicBezTo>
                    <a:pt x="2304" y="180"/>
                    <a:pt x="2285" y="163"/>
                    <a:pt x="2263" y="153"/>
                  </a:cubicBezTo>
                  <a:cubicBezTo>
                    <a:pt x="2240" y="144"/>
                    <a:pt x="2212" y="135"/>
                    <a:pt x="2189" y="135"/>
                  </a:cubicBezTo>
                  <a:cubicBezTo>
                    <a:pt x="2166" y="135"/>
                    <a:pt x="2142" y="139"/>
                    <a:pt x="2119" y="148"/>
                  </a:cubicBezTo>
                  <a:cubicBezTo>
                    <a:pt x="2091" y="163"/>
                    <a:pt x="2069" y="176"/>
                    <a:pt x="2051" y="195"/>
                  </a:cubicBezTo>
                  <a:cubicBezTo>
                    <a:pt x="2023" y="222"/>
                    <a:pt x="2004" y="259"/>
                    <a:pt x="1991" y="301"/>
                  </a:cubicBezTo>
                  <a:cubicBezTo>
                    <a:pt x="1976" y="337"/>
                    <a:pt x="1972" y="378"/>
                    <a:pt x="1972" y="425"/>
                  </a:cubicBezTo>
                  <a:cubicBezTo>
                    <a:pt x="1972" y="494"/>
                    <a:pt x="1986" y="567"/>
                    <a:pt x="2009" y="641"/>
                  </a:cubicBezTo>
                  <a:cubicBezTo>
                    <a:pt x="2051" y="752"/>
                    <a:pt x="2119" y="858"/>
                    <a:pt x="2216" y="941"/>
                  </a:cubicBezTo>
                  <a:cubicBezTo>
                    <a:pt x="2246" y="967"/>
                    <a:pt x="2279" y="990"/>
                    <a:pt x="2315" y="1010"/>
                  </a:cubicBezTo>
                  <a:lnTo>
                    <a:pt x="2315" y="1010"/>
                  </a:lnTo>
                  <a:cubicBezTo>
                    <a:pt x="2294" y="1039"/>
                    <a:pt x="2271" y="1064"/>
                    <a:pt x="2244" y="1084"/>
                  </a:cubicBezTo>
                  <a:cubicBezTo>
                    <a:pt x="2208" y="1107"/>
                    <a:pt x="2166" y="1125"/>
                    <a:pt x="2115" y="1135"/>
                  </a:cubicBezTo>
                  <a:cubicBezTo>
                    <a:pt x="2091" y="1135"/>
                    <a:pt x="2064" y="1139"/>
                    <a:pt x="2042" y="1139"/>
                  </a:cubicBezTo>
                  <a:cubicBezTo>
                    <a:pt x="1940" y="1139"/>
                    <a:pt x="1829" y="1111"/>
                    <a:pt x="1719" y="1065"/>
                  </a:cubicBezTo>
                  <a:cubicBezTo>
                    <a:pt x="1627" y="1026"/>
                    <a:pt x="1536" y="972"/>
                    <a:pt x="1453" y="912"/>
                  </a:cubicBezTo>
                  <a:lnTo>
                    <a:pt x="1453" y="912"/>
                  </a:lnTo>
                  <a:cubicBezTo>
                    <a:pt x="1463" y="868"/>
                    <a:pt x="1466" y="823"/>
                    <a:pt x="1466" y="780"/>
                  </a:cubicBezTo>
                  <a:cubicBezTo>
                    <a:pt x="1466" y="660"/>
                    <a:pt x="1438" y="540"/>
                    <a:pt x="1391" y="444"/>
                  </a:cubicBezTo>
                  <a:cubicBezTo>
                    <a:pt x="1368" y="397"/>
                    <a:pt x="1341" y="356"/>
                    <a:pt x="1304" y="323"/>
                  </a:cubicBezTo>
                  <a:cubicBezTo>
                    <a:pt x="1290" y="310"/>
                    <a:pt x="1268" y="295"/>
                    <a:pt x="1249" y="286"/>
                  </a:cubicBezTo>
                  <a:cubicBezTo>
                    <a:pt x="1226" y="278"/>
                    <a:pt x="1202" y="273"/>
                    <a:pt x="1175" y="273"/>
                  </a:cubicBezTo>
                  <a:cubicBezTo>
                    <a:pt x="1143" y="273"/>
                    <a:pt x="1111" y="282"/>
                    <a:pt x="1083" y="301"/>
                  </a:cubicBezTo>
                  <a:cubicBezTo>
                    <a:pt x="1051" y="319"/>
                    <a:pt x="1028" y="342"/>
                    <a:pt x="1009" y="369"/>
                  </a:cubicBezTo>
                  <a:cubicBezTo>
                    <a:pt x="996" y="397"/>
                    <a:pt x="986" y="429"/>
                    <a:pt x="986" y="461"/>
                  </a:cubicBezTo>
                  <a:cubicBezTo>
                    <a:pt x="991" y="503"/>
                    <a:pt x="1000" y="544"/>
                    <a:pt x="1019" y="586"/>
                  </a:cubicBezTo>
                  <a:cubicBezTo>
                    <a:pt x="1051" y="660"/>
                    <a:pt x="1106" y="738"/>
                    <a:pt x="1175" y="812"/>
                  </a:cubicBezTo>
                  <a:cubicBezTo>
                    <a:pt x="1220" y="861"/>
                    <a:pt x="1272" y="909"/>
                    <a:pt x="1330" y="955"/>
                  </a:cubicBezTo>
                  <a:lnTo>
                    <a:pt x="1330" y="955"/>
                  </a:lnTo>
                  <a:cubicBezTo>
                    <a:pt x="1314" y="995"/>
                    <a:pt x="1294" y="1028"/>
                    <a:pt x="1268" y="1052"/>
                  </a:cubicBezTo>
                  <a:cubicBezTo>
                    <a:pt x="1249" y="1069"/>
                    <a:pt x="1226" y="1084"/>
                    <a:pt x="1202" y="1093"/>
                  </a:cubicBezTo>
                  <a:cubicBezTo>
                    <a:pt x="1175" y="1103"/>
                    <a:pt x="1147" y="1107"/>
                    <a:pt x="1111" y="1107"/>
                  </a:cubicBezTo>
                  <a:cubicBezTo>
                    <a:pt x="1092" y="1107"/>
                    <a:pt x="1074" y="1107"/>
                    <a:pt x="1051" y="1103"/>
                  </a:cubicBezTo>
                  <a:cubicBezTo>
                    <a:pt x="913" y="1079"/>
                    <a:pt x="783" y="1024"/>
                    <a:pt x="668" y="950"/>
                  </a:cubicBezTo>
                  <a:cubicBezTo>
                    <a:pt x="498" y="844"/>
                    <a:pt x="355" y="697"/>
                    <a:pt x="258" y="577"/>
                  </a:cubicBezTo>
                  <a:cubicBezTo>
                    <a:pt x="211" y="517"/>
                    <a:pt x="171" y="461"/>
                    <a:pt x="147" y="425"/>
                  </a:cubicBezTo>
                  <a:cubicBezTo>
                    <a:pt x="134" y="406"/>
                    <a:pt x="124" y="388"/>
                    <a:pt x="120" y="378"/>
                  </a:cubicBezTo>
                  <a:cubicBezTo>
                    <a:pt x="115" y="374"/>
                    <a:pt x="115" y="369"/>
                    <a:pt x="111" y="369"/>
                  </a:cubicBezTo>
                  <a:lnTo>
                    <a:pt x="111" y="365"/>
                  </a:lnTo>
                  <a:cubicBezTo>
                    <a:pt x="99" y="347"/>
                    <a:pt x="81" y="337"/>
                    <a:pt x="63" y="337"/>
                  </a:cubicBezTo>
                  <a:cubicBezTo>
                    <a:pt x="54" y="337"/>
                    <a:pt x="45" y="340"/>
                    <a:pt x="37" y="346"/>
                  </a:cubicBezTo>
                  <a:cubicBezTo>
                    <a:pt x="9" y="361"/>
                    <a:pt x="0" y="393"/>
                    <a:pt x="13" y="420"/>
                  </a:cubicBezTo>
                  <a:cubicBezTo>
                    <a:pt x="18" y="420"/>
                    <a:pt x="115" y="591"/>
                    <a:pt x="290" y="775"/>
                  </a:cubicBezTo>
                  <a:cubicBezTo>
                    <a:pt x="377" y="867"/>
                    <a:pt x="483" y="964"/>
                    <a:pt x="608" y="1042"/>
                  </a:cubicBezTo>
                  <a:cubicBezTo>
                    <a:pt x="732" y="1120"/>
                    <a:pt x="875" y="1186"/>
                    <a:pt x="1032" y="1208"/>
                  </a:cubicBezTo>
                  <a:cubicBezTo>
                    <a:pt x="1060" y="1213"/>
                    <a:pt x="1087" y="1213"/>
                    <a:pt x="1111" y="1213"/>
                  </a:cubicBezTo>
                  <a:cubicBezTo>
                    <a:pt x="1175" y="1213"/>
                    <a:pt x="1230" y="1199"/>
                    <a:pt x="1276" y="1176"/>
                  </a:cubicBezTo>
                  <a:cubicBezTo>
                    <a:pt x="1313" y="1158"/>
                    <a:pt x="1341" y="1135"/>
                    <a:pt x="1364" y="1103"/>
                  </a:cubicBezTo>
                  <a:cubicBezTo>
                    <a:pt x="1388" y="1079"/>
                    <a:pt x="1405" y="1051"/>
                    <a:pt x="1418" y="1020"/>
                  </a:cubicBezTo>
                  <a:lnTo>
                    <a:pt x="1418" y="1020"/>
                  </a:lnTo>
                  <a:cubicBezTo>
                    <a:pt x="1466" y="1053"/>
                    <a:pt x="1515" y="1084"/>
                    <a:pt x="1566" y="1111"/>
                  </a:cubicBezTo>
                  <a:cubicBezTo>
                    <a:pt x="1719" y="1190"/>
                    <a:pt x="1885" y="1245"/>
                    <a:pt x="2042" y="1245"/>
                  </a:cubicBezTo>
                  <a:cubicBezTo>
                    <a:pt x="2074" y="1245"/>
                    <a:pt x="2101" y="1245"/>
                    <a:pt x="2134" y="1241"/>
                  </a:cubicBezTo>
                  <a:cubicBezTo>
                    <a:pt x="2198" y="1231"/>
                    <a:pt x="2257" y="1203"/>
                    <a:pt x="2304" y="1171"/>
                  </a:cubicBezTo>
                  <a:cubicBezTo>
                    <a:pt x="2350" y="1139"/>
                    <a:pt x="2385" y="1099"/>
                    <a:pt x="2413" y="1054"/>
                  </a:cubicBezTo>
                  <a:lnTo>
                    <a:pt x="2413" y="1054"/>
                  </a:lnTo>
                  <a:cubicBezTo>
                    <a:pt x="2464" y="1070"/>
                    <a:pt x="2520" y="1079"/>
                    <a:pt x="2580" y="1079"/>
                  </a:cubicBezTo>
                  <a:cubicBezTo>
                    <a:pt x="2640" y="1079"/>
                    <a:pt x="2705" y="1069"/>
                    <a:pt x="2769" y="1052"/>
                  </a:cubicBezTo>
                  <a:cubicBezTo>
                    <a:pt x="2935" y="1001"/>
                    <a:pt x="3065" y="914"/>
                    <a:pt x="3165" y="807"/>
                  </a:cubicBezTo>
                  <a:cubicBezTo>
                    <a:pt x="3318" y="655"/>
                    <a:pt x="3401" y="467"/>
                    <a:pt x="3446" y="319"/>
                  </a:cubicBezTo>
                  <a:cubicBezTo>
                    <a:pt x="3493" y="171"/>
                    <a:pt x="3502" y="61"/>
                    <a:pt x="3502" y="61"/>
                  </a:cubicBezTo>
                  <a:cubicBezTo>
                    <a:pt x="3507" y="29"/>
                    <a:pt x="3484" y="6"/>
                    <a:pt x="3452" y="1"/>
                  </a:cubicBezTo>
                  <a:cubicBezTo>
                    <a:pt x="3449" y="1"/>
                    <a:pt x="3447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7954354" y="4719796"/>
              <a:ext cx="952829" cy="166435"/>
            </a:xfrm>
            <a:custGeom>
              <a:avLst/>
              <a:gdLst/>
              <a:ahLst/>
              <a:cxnLst/>
              <a:rect l="l" t="t" r="r" b="b"/>
              <a:pathLst>
                <a:path w="5536" h="967" extrusionOk="0">
                  <a:moveTo>
                    <a:pt x="2735" y="286"/>
                  </a:moveTo>
                  <a:cubicBezTo>
                    <a:pt x="2769" y="289"/>
                    <a:pt x="2803" y="293"/>
                    <a:pt x="2835" y="296"/>
                  </a:cubicBezTo>
                  <a:cubicBezTo>
                    <a:pt x="3010" y="319"/>
                    <a:pt x="3158" y="356"/>
                    <a:pt x="3254" y="407"/>
                  </a:cubicBezTo>
                  <a:cubicBezTo>
                    <a:pt x="3301" y="430"/>
                    <a:pt x="3337" y="453"/>
                    <a:pt x="3361" y="481"/>
                  </a:cubicBezTo>
                  <a:cubicBezTo>
                    <a:pt x="3369" y="494"/>
                    <a:pt x="3374" y="509"/>
                    <a:pt x="3384" y="517"/>
                  </a:cubicBezTo>
                  <a:cubicBezTo>
                    <a:pt x="3388" y="532"/>
                    <a:pt x="3388" y="545"/>
                    <a:pt x="3388" y="554"/>
                  </a:cubicBezTo>
                  <a:cubicBezTo>
                    <a:pt x="3388" y="573"/>
                    <a:pt x="3384" y="591"/>
                    <a:pt x="3374" y="615"/>
                  </a:cubicBezTo>
                  <a:cubicBezTo>
                    <a:pt x="3356" y="656"/>
                    <a:pt x="3328" y="688"/>
                    <a:pt x="3296" y="720"/>
                  </a:cubicBezTo>
                  <a:cubicBezTo>
                    <a:pt x="3245" y="766"/>
                    <a:pt x="3176" y="798"/>
                    <a:pt x="3097" y="822"/>
                  </a:cubicBezTo>
                  <a:cubicBezTo>
                    <a:pt x="3020" y="845"/>
                    <a:pt x="2931" y="858"/>
                    <a:pt x="2848" y="858"/>
                  </a:cubicBezTo>
                  <a:cubicBezTo>
                    <a:pt x="2716" y="858"/>
                    <a:pt x="2582" y="830"/>
                    <a:pt x="2489" y="785"/>
                  </a:cubicBezTo>
                  <a:cubicBezTo>
                    <a:pt x="2444" y="762"/>
                    <a:pt x="2406" y="739"/>
                    <a:pt x="2384" y="711"/>
                  </a:cubicBezTo>
                  <a:cubicBezTo>
                    <a:pt x="2370" y="698"/>
                    <a:pt x="2365" y="683"/>
                    <a:pt x="2356" y="670"/>
                  </a:cubicBezTo>
                  <a:cubicBezTo>
                    <a:pt x="2351" y="660"/>
                    <a:pt x="2351" y="647"/>
                    <a:pt x="2351" y="632"/>
                  </a:cubicBezTo>
                  <a:cubicBezTo>
                    <a:pt x="2351" y="615"/>
                    <a:pt x="2356" y="591"/>
                    <a:pt x="2370" y="564"/>
                  </a:cubicBezTo>
                  <a:cubicBezTo>
                    <a:pt x="2388" y="526"/>
                    <a:pt x="2429" y="476"/>
                    <a:pt x="2499" y="426"/>
                  </a:cubicBezTo>
                  <a:cubicBezTo>
                    <a:pt x="2557" y="382"/>
                    <a:pt x="2636" y="336"/>
                    <a:pt x="2735" y="286"/>
                  </a:cubicBezTo>
                  <a:close/>
                  <a:moveTo>
                    <a:pt x="3494" y="1"/>
                  </a:moveTo>
                  <a:cubicBezTo>
                    <a:pt x="3245" y="1"/>
                    <a:pt x="2992" y="47"/>
                    <a:pt x="2743" y="162"/>
                  </a:cubicBezTo>
                  <a:cubicBezTo>
                    <a:pt x="2733" y="167"/>
                    <a:pt x="2723" y="171"/>
                    <a:pt x="2714" y="176"/>
                  </a:cubicBezTo>
                  <a:lnTo>
                    <a:pt x="2714" y="176"/>
                  </a:lnTo>
                  <a:cubicBezTo>
                    <a:pt x="2628" y="170"/>
                    <a:pt x="2538" y="167"/>
                    <a:pt x="2444" y="167"/>
                  </a:cubicBezTo>
                  <a:cubicBezTo>
                    <a:pt x="2061" y="167"/>
                    <a:pt x="1619" y="218"/>
                    <a:pt x="1190" y="333"/>
                  </a:cubicBezTo>
                  <a:cubicBezTo>
                    <a:pt x="766" y="449"/>
                    <a:pt x="351" y="619"/>
                    <a:pt x="28" y="868"/>
                  </a:cubicBezTo>
                  <a:cubicBezTo>
                    <a:pt x="6" y="886"/>
                    <a:pt x="1" y="919"/>
                    <a:pt x="20" y="941"/>
                  </a:cubicBezTo>
                  <a:cubicBezTo>
                    <a:pt x="31" y="958"/>
                    <a:pt x="47" y="966"/>
                    <a:pt x="63" y="966"/>
                  </a:cubicBezTo>
                  <a:cubicBezTo>
                    <a:pt x="74" y="966"/>
                    <a:pt x="84" y="963"/>
                    <a:pt x="94" y="955"/>
                  </a:cubicBezTo>
                  <a:cubicBezTo>
                    <a:pt x="402" y="720"/>
                    <a:pt x="803" y="549"/>
                    <a:pt x="1217" y="439"/>
                  </a:cubicBezTo>
                  <a:cubicBezTo>
                    <a:pt x="1637" y="328"/>
                    <a:pt x="2070" y="273"/>
                    <a:pt x="2444" y="273"/>
                  </a:cubicBezTo>
                  <a:cubicBezTo>
                    <a:pt x="2473" y="273"/>
                    <a:pt x="2501" y="273"/>
                    <a:pt x="2529" y="274"/>
                  </a:cubicBezTo>
                  <a:lnTo>
                    <a:pt x="2529" y="274"/>
                  </a:lnTo>
                  <a:cubicBezTo>
                    <a:pt x="2462" y="315"/>
                    <a:pt x="2409" y="357"/>
                    <a:pt x="2365" y="398"/>
                  </a:cubicBezTo>
                  <a:cubicBezTo>
                    <a:pt x="2323" y="434"/>
                    <a:pt x="2296" y="476"/>
                    <a:pt x="2273" y="513"/>
                  </a:cubicBezTo>
                  <a:cubicBezTo>
                    <a:pt x="2255" y="554"/>
                    <a:pt x="2240" y="591"/>
                    <a:pt x="2240" y="632"/>
                  </a:cubicBezTo>
                  <a:cubicBezTo>
                    <a:pt x="2240" y="660"/>
                    <a:pt x="2246" y="688"/>
                    <a:pt x="2259" y="711"/>
                  </a:cubicBezTo>
                  <a:cubicBezTo>
                    <a:pt x="2278" y="757"/>
                    <a:pt x="2310" y="794"/>
                    <a:pt x="2346" y="826"/>
                  </a:cubicBezTo>
                  <a:cubicBezTo>
                    <a:pt x="2406" y="872"/>
                    <a:pt x="2485" y="904"/>
                    <a:pt x="2568" y="928"/>
                  </a:cubicBezTo>
                  <a:cubicBezTo>
                    <a:pt x="2655" y="951"/>
                    <a:pt x="2752" y="964"/>
                    <a:pt x="2848" y="964"/>
                  </a:cubicBezTo>
                  <a:cubicBezTo>
                    <a:pt x="2973" y="964"/>
                    <a:pt x="3103" y="941"/>
                    <a:pt x="3218" y="896"/>
                  </a:cubicBezTo>
                  <a:cubicBezTo>
                    <a:pt x="3273" y="872"/>
                    <a:pt x="3324" y="840"/>
                    <a:pt x="3365" y="803"/>
                  </a:cubicBezTo>
                  <a:cubicBezTo>
                    <a:pt x="3411" y="762"/>
                    <a:pt x="3448" y="715"/>
                    <a:pt x="3471" y="660"/>
                  </a:cubicBezTo>
                  <a:cubicBezTo>
                    <a:pt x="3490" y="624"/>
                    <a:pt x="3499" y="591"/>
                    <a:pt x="3499" y="554"/>
                  </a:cubicBezTo>
                  <a:cubicBezTo>
                    <a:pt x="3499" y="522"/>
                    <a:pt x="3490" y="485"/>
                    <a:pt x="3471" y="453"/>
                  </a:cubicBezTo>
                  <a:cubicBezTo>
                    <a:pt x="3457" y="430"/>
                    <a:pt x="3435" y="402"/>
                    <a:pt x="3411" y="384"/>
                  </a:cubicBezTo>
                  <a:cubicBezTo>
                    <a:pt x="3369" y="343"/>
                    <a:pt x="3318" y="315"/>
                    <a:pt x="3254" y="287"/>
                  </a:cubicBezTo>
                  <a:cubicBezTo>
                    <a:pt x="3167" y="249"/>
                    <a:pt x="3059" y="223"/>
                    <a:pt x="2936" y="201"/>
                  </a:cubicBezTo>
                  <a:lnTo>
                    <a:pt x="2936" y="201"/>
                  </a:lnTo>
                  <a:cubicBezTo>
                    <a:pt x="3121" y="138"/>
                    <a:pt x="3309" y="112"/>
                    <a:pt x="3494" y="112"/>
                  </a:cubicBezTo>
                  <a:cubicBezTo>
                    <a:pt x="3748" y="112"/>
                    <a:pt x="3992" y="158"/>
                    <a:pt x="4222" y="236"/>
                  </a:cubicBezTo>
                  <a:cubicBezTo>
                    <a:pt x="4568" y="351"/>
                    <a:pt x="4872" y="522"/>
                    <a:pt x="5088" y="664"/>
                  </a:cubicBezTo>
                  <a:cubicBezTo>
                    <a:pt x="5199" y="739"/>
                    <a:pt x="5287" y="803"/>
                    <a:pt x="5347" y="849"/>
                  </a:cubicBezTo>
                  <a:cubicBezTo>
                    <a:pt x="5374" y="872"/>
                    <a:pt x="5398" y="891"/>
                    <a:pt x="5415" y="904"/>
                  </a:cubicBezTo>
                  <a:cubicBezTo>
                    <a:pt x="5420" y="909"/>
                    <a:pt x="5430" y="913"/>
                    <a:pt x="5434" y="919"/>
                  </a:cubicBezTo>
                  <a:lnTo>
                    <a:pt x="5439" y="919"/>
                  </a:lnTo>
                  <a:lnTo>
                    <a:pt x="5439" y="923"/>
                  </a:lnTo>
                  <a:cubicBezTo>
                    <a:pt x="5449" y="931"/>
                    <a:pt x="5461" y="935"/>
                    <a:pt x="5472" y="935"/>
                  </a:cubicBezTo>
                  <a:cubicBezTo>
                    <a:pt x="5487" y="935"/>
                    <a:pt x="5502" y="929"/>
                    <a:pt x="5513" y="919"/>
                  </a:cubicBezTo>
                  <a:cubicBezTo>
                    <a:pt x="5536" y="896"/>
                    <a:pt x="5530" y="858"/>
                    <a:pt x="5508" y="840"/>
                  </a:cubicBezTo>
                  <a:cubicBezTo>
                    <a:pt x="5508" y="840"/>
                    <a:pt x="5268" y="628"/>
                    <a:pt x="4900" y="421"/>
                  </a:cubicBezTo>
                  <a:cubicBezTo>
                    <a:pt x="4711" y="315"/>
                    <a:pt x="4494" y="213"/>
                    <a:pt x="4254" y="135"/>
                  </a:cubicBezTo>
                  <a:cubicBezTo>
                    <a:pt x="4020" y="56"/>
                    <a:pt x="3761" y="1"/>
                    <a:pt x="3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30"/>
            <p:cNvGrpSpPr/>
            <p:nvPr/>
          </p:nvGrpSpPr>
          <p:grpSpPr>
            <a:xfrm>
              <a:off x="4" y="4202793"/>
              <a:ext cx="1675139" cy="1081880"/>
              <a:chOff x="4138286" y="2440489"/>
              <a:chExt cx="911442" cy="588650"/>
            </a:xfrm>
          </p:grpSpPr>
          <p:sp>
            <p:nvSpPr>
              <p:cNvPr id="1190" name="Google Shape;1190;p30"/>
              <p:cNvSpPr/>
              <p:nvPr/>
            </p:nvSpPr>
            <p:spPr>
              <a:xfrm>
                <a:off x="4139971" y="2705876"/>
                <a:ext cx="323356" cy="32326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729" y="365"/>
                    </a:moveTo>
                    <a:cubicBezTo>
                      <a:pt x="2480" y="365"/>
                      <a:pt x="3088" y="974"/>
                      <a:pt x="3088" y="1729"/>
                    </a:cubicBezTo>
                    <a:cubicBezTo>
                      <a:pt x="3088" y="2480"/>
                      <a:pt x="2480" y="3088"/>
                      <a:pt x="1729" y="3088"/>
                    </a:cubicBezTo>
                    <a:cubicBezTo>
                      <a:pt x="978" y="3088"/>
                      <a:pt x="364" y="2480"/>
                      <a:pt x="364" y="1729"/>
                    </a:cubicBezTo>
                    <a:cubicBezTo>
                      <a:pt x="364" y="974"/>
                      <a:pt x="978" y="365"/>
                      <a:pt x="1729" y="365"/>
                    </a:cubicBezTo>
                    <a:close/>
                    <a:moveTo>
                      <a:pt x="1729" y="0"/>
                    </a:moveTo>
                    <a:cubicBezTo>
                      <a:pt x="775" y="0"/>
                      <a:pt x="0" y="774"/>
                      <a:pt x="0" y="1729"/>
                    </a:cubicBezTo>
                    <a:cubicBezTo>
                      <a:pt x="0" y="2678"/>
                      <a:pt x="775" y="3452"/>
                      <a:pt x="1729" y="3452"/>
                    </a:cubicBezTo>
                    <a:cubicBezTo>
                      <a:pt x="2682" y="3452"/>
                      <a:pt x="3452" y="2678"/>
                      <a:pt x="3452" y="1729"/>
                    </a:cubicBezTo>
                    <a:cubicBezTo>
                      <a:pt x="3452" y="774"/>
                      <a:pt x="2682" y="0"/>
                      <a:pt x="1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0"/>
              <p:cNvSpPr/>
              <p:nvPr/>
            </p:nvSpPr>
            <p:spPr>
              <a:xfrm>
                <a:off x="4726465" y="2705876"/>
                <a:ext cx="323263" cy="32326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723" y="365"/>
                    </a:moveTo>
                    <a:cubicBezTo>
                      <a:pt x="2479" y="365"/>
                      <a:pt x="3087" y="974"/>
                      <a:pt x="3087" y="1729"/>
                    </a:cubicBezTo>
                    <a:cubicBezTo>
                      <a:pt x="3087" y="2480"/>
                      <a:pt x="2479" y="3088"/>
                      <a:pt x="1723" y="3088"/>
                    </a:cubicBezTo>
                    <a:cubicBezTo>
                      <a:pt x="972" y="3088"/>
                      <a:pt x="364" y="2480"/>
                      <a:pt x="364" y="1729"/>
                    </a:cubicBezTo>
                    <a:cubicBezTo>
                      <a:pt x="364" y="974"/>
                      <a:pt x="972" y="365"/>
                      <a:pt x="1723" y="365"/>
                    </a:cubicBezTo>
                    <a:close/>
                    <a:moveTo>
                      <a:pt x="1723" y="0"/>
                    </a:moveTo>
                    <a:cubicBezTo>
                      <a:pt x="774" y="0"/>
                      <a:pt x="0" y="774"/>
                      <a:pt x="0" y="1729"/>
                    </a:cubicBezTo>
                    <a:cubicBezTo>
                      <a:pt x="0" y="2678"/>
                      <a:pt x="774" y="3452"/>
                      <a:pt x="1723" y="3452"/>
                    </a:cubicBezTo>
                    <a:cubicBezTo>
                      <a:pt x="2678" y="3452"/>
                      <a:pt x="3452" y="2678"/>
                      <a:pt x="3452" y="1729"/>
                    </a:cubicBezTo>
                    <a:cubicBezTo>
                      <a:pt x="3452" y="774"/>
                      <a:pt x="2678" y="0"/>
                      <a:pt x="1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4138286" y="2672165"/>
                <a:ext cx="320640" cy="8868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947" extrusionOk="0">
                    <a:moveTo>
                      <a:pt x="1747" y="1"/>
                    </a:moveTo>
                    <a:cubicBezTo>
                      <a:pt x="1069" y="1"/>
                      <a:pt x="443" y="305"/>
                      <a:pt x="23" y="836"/>
                    </a:cubicBezTo>
                    <a:cubicBezTo>
                      <a:pt x="1" y="868"/>
                      <a:pt x="5" y="909"/>
                      <a:pt x="37" y="932"/>
                    </a:cubicBezTo>
                    <a:cubicBezTo>
                      <a:pt x="46" y="941"/>
                      <a:pt x="65" y="946"/>
                      <a:pt x="78" y="946"/>
                    </a:cubicBezTo>
                    <a:cubicBezTo>
                      <a:pt x="97" y="946"/>
                      <a:pt x="120" y="936"/>
                      <a:pt x="134" y="923"/>
                    </a:cubicBezTo>
                    <a:cubicBezTo>
                      <a:pt x="526" y="426"/>
                      <a:pt x="1111" y="139"/>
                      <a:pt x="1747" y="139"/>
                    </a:cubicBezTo>
                    <a:cubicBezTo>
                      <a:pt x="2336" y="139"/>
                      <a:pt x="2904" y="398"/>
                      <a:pt x="3295" y="845"/>
                    </a:cubicBezTo>
                    <a:cubicBezTo>
                      <a:pt x="3308" y="860"/>
                      <a:pt x="3327" y="868"/>
                      <a:pt x="3346" y="868"/>
                    </a:cubicBezTo>
                    <a:cubicBezTo>
                      <a:pt x="3362" y="868"/>
                      <a:pt x="3379" y="862"/>
                      <a:pt x="3392" y="849"/>
                    </a:cubicBezTo>
                    <a:cubicBezTo>
                      <a:pt x="3419" y="826"/>
                      <a:pt x="3424" y="781"/>
                      <a:pt x="3396" y="753"/>
                    </a:cubicBezTo>
                    <a:cubicBezTo>
                      <a:pt x="2981" y="273"/>
                      <a:pt x="2379" y="1"/>
                      <a:pt x="17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4705302" y="2672165"/>
                <a:ext cx="317176" cy="122300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306" extrusionOk="0">
                    <a:moveTo>
                      <a:pt x="1973" y="1"/>
                    </a:moveTo>
                    <a:cubicBezTo>
                      <a:pt x="1562" y="1"/>
                      <a:pt x="1156" y="117"/>
                      <a:pt x="811" y="333"/>
                    </a:cubicBezTo>
                    <a:cubicBezTo>
                      <a:pt x="471" y="545"/>
                      <a:pt x="199" y="849"/>
                      <a:pt x="18" y="1204"/>
                    </a:cubicBezTo>
                    <a:cubicBezTo>
                      <a:pt x="1" y="1236"/>
                      <a:pt x="14" y="1278"/>
                      <a:pt x="46" y="1296"/>
                    </a:cubicBezTo>
                    <a:cubicBezTo>
                      <a:pt x="60" y="1300"/>
                      <a:pt x="69" y="1306"/>
                      <a:pt x="78" y="1306"/>
                    </a:cubicBezTo>
                    <a:cubicBezTo>
                      <a:pt x="106" y="1306"/>
                      <a:pt x="129" y="1291"/>
                      <a:pt x="143" y="1268"/>
                    </a:cubicBezTo>
                    <a:cubicBezTo>
                      <a:pt x="493" y="573"/>
                      <a:pt x="1194" y="139"/>
                      <a:pt x="1973" y="139"/>
                    </a:cubicBezTo>
                    <a:cubicBezTo>
                      <a:pt x="2443" y="139"/>
                      <a:pt x="2898" y="301"/>
                      <a:pt x="3263" y="596"/>
                    </a:cubicBezTo>
                    <a:cubicBezTo>
                      <a:pt x="3276" y="606"/>
                      <a:pt x="3291" y="610"/>
                      <a:pt x="3306" y="610"/>
                    </a:cubicBezTo>
                    <a:cubicBezTo>
                      <a:pt x="3326" y="610"/>
                      <a:pt x="3346" y="601"/>
                      <a:pt x="3359" y="581"/>
                    </a:cubicBezTo>
                    <a:cubicBezTo>
                      <a:pt x="3387" y="554"/>
                      <a:pt x="3378" y="508"/>
                      <a:pt x="3350" y="485"/>
                    </a:cubicBezTo>
                    <a:cubicBezTo>
                      <a:pt x="2963" y="172"/>
                      <a:pt x="2475" y="1"/>
                      <a:pt x="19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0"/>
              <p:cNvSpPr/>
              <p:nvPr/>
            </p:nvSpPr>
            <p:spPr>
              <a:xfrm>
                <a:off x="4294859" y="2551364"/>
                <a:ext cx="550820" cy="322888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3448" extrusionOk="0">
                    <a:moveTo>
                      <a:pt x="5622" y="665"/>
                    </a:moveTo>
                    <a:lnTo>
                      <a:pt x="2770" y="3236"/>
                    </a:lnTo>
                    <a:lnTo>
                      <a:pt x="2415" y="665"/>
                    </a:lnTo>
                    <a:close/>
                    <a:moveTo>
                      <a:pt x="2291" y="789"/>
                    </a:moveTo>
                    <a:lnTo>
                      <a:pt x="2636" y="3305"/>
                    </a:lnTo>
                    <a:lnTo>
                      <a:pt x="222" y="3305"/>
                    </a:lnTo>
                    <a:lnTo>
                      <a:pt x="2291" y="789"/>
                    </a:lnTo>
                    <a:close/>
                    <a:moveTo>
                      <a:pt x="2227" y="1"/>
                    </a:moveTo>
                    <a:cubicBezTo>
                      <a:pt x="2224" y="1"/>
                      <a:pt x="2220" y="1"/>
                      <a:pt x="2217" y="1"/>
                    </a:cubicBezTo>
                    <a:cubicBezTo>
                      <a:pt x="2181" y="6"/>
                      <a:pt x="2153" y="42"/>
                      <a:pt x="2157" y="80"/>
                    </a:cubicBezTo>
                    <a:lnTo>
                      <a:pt x="2268" y="600"/>
                    </a:lnTo>
                    <a:lnTo>
                      <a:pt x="20" y="3332"/>
                    </a:lnTo>
                    <a:cubicBezTo>
                      <a:pt x="1" y="3351"/>
                      <a:pt x="1" y="3383"/>
                      <a:pt x="10" y="3406"/>
                    </a:cubicBezTo>
                    <a:cubicBezTo>
                      <a:pt x="24" y="3430"/>
                      <a:pt x="47" y="3447"/>
                      <a:pt x="75" y="3447"/>
                    </a:cubicBezTo>
                    <a:lnTo>
                      <a:pt x="2715" y="3447"/>
                    </a:lnTo>
                    <a:cubicBezTo>
                      <a:pt x="2734" y="3447"/>
                      <a:pt x="2747" y="3439"/>
                      <a:pt x="2761" y="3430"/>
                    </a:cubicBezTo>
                    <a:lnTo>
                      <a:pt x="2766" y="3430"/>
                    </a:lnTo>
                    <a:lnTo>
                      <a:pt x="5849" y="646"/>
                    </a:lnTo>
                    <a:cubicBezTo>
                      <a:pt x="5871" y="627"/>
                      <a:pt x="5881" y="600"/>
                      <a:pt x="5867" y="572"/>
                    </a:cubicBezTo>
                    <a:cubicBezTo>
                      <a:pt x="5858" y="544"/>
                      <a:pt x="5830" y="527"/>
                      <a:pt x="5803" y="527"/>
                    </a:cubicBezTo>
                    <a:lnTo>
                      <a:pt x="2397" y="527"/>
                    </a:lnTo>
                    <a:lnTo>
                      <a:pt x="2296" y="61"/>
                    </a:lnTo>
                    <a:cubicBezTo>
                      <a:pt x="2292" y="23"/>
                      <a:pt x="2261" y="1"/>
                      <a:pt x="2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0"/>
              <p:cNvSpPr/>
              <p:nvPr/>
            </p:nvSpPr>
            <p:spPr>
              <a:xfrm>
                <a:off x="4768324" y="2451258"/>
                <a:ext cx="126889" cy="42299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517" extrusionOk="0">
                    <a:moveTo>
                      <a:pt x="69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7"/>
                      <a:pt x="32" y="139"/>
                      <a:pt x="69" y="139"/>
                    </a:cubicBezTo>
                    <a:lnTo>
                      <a:pt x="1161" y="139"/>
                    </a:lnTo>
                    <a:lnTo>
                      <a:pt x="1161" y="485"/>
                    </a:lnTo>
                    <a:lnTo>
                      <a:pt x="655" y="485"/>
                    </a:lnTo>
                    <a:cubicBezTo>
                      <a:pt x="636" y="485"/>
                      <a:pt x="613" y="494"/>
                      <a:pt x="604" y="513"/>
                    </a:cubicBezTo>
                    <a:cubicBezTo>
                      <a:pt x="590" y="526"/>
                      <a:pt x="581" y="550"/>
                      <a:pt x="585" y="568"/>
                    </a:cubicBezTo>
                    <a:lnTo>
                      <a:pt x="1212" y="4457"/>
                    </a:lnTo>
                    <a:cubicBezTo>
                      <a:pt x="1217" y="4489"/>
                      <a:pt x="1244" y="4516"/>
                      <a:pt x="1276" y="4516"/>
                    </a:cubicBezTo>
                    <a:cubicBezTo>
                      <a:pt x="1281" y="4516"/>
                      <a:pt x="1285" y="4516"/>
                      <a:pt x="1291" y="4512"/>
                    </a:cubicBezTo>
                    <a:cubicBezTo>
                      <a:pt x="1327" y="4508"/>
                      <a:pt x="1355" y="4471"/>
                      <a:pt x="1346" y="4433"/>
                    </a:cubicBezTo>
                    <a:lnTo>
                      <a:pt x="738" y="628"/>
                    </a:lnTo>
                    <a:lnTo>
                      <a:pt x="1230" y="628"/>
                    </a:lnTo>
                    <a:cubicBezTo>
                      <a:pt x="1272" y="628"/>
                      <a:pt x="1300" y="596"/>
                      <a:pt x="1300" y="558"/>
                    </a:cubicBezTo>
                    <a:lnTo>
                      <a:pt x="1300" y="71"/>
                    </a:lnTo>
                    <a:cubicBezTo>
                      <a:pt x="1300" y="33"/>
                      <a:pt x="1272" y="1"/>
                      <a:pt x="1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0"/>
              <p:cNvSpPr/>
              <p:nvPr/>
            </p:nvSpPr>
            <p:spPr>
              <a:xfrm>
                <a:off x="4454991" y="2528140"/>
                <a:ext cx="114902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531" extrusionOk="0">
                    <a:moveTo>
                      <a:pt x="1" y="1"/>
                    </a:moveTo>
                    <a:lnTo>
                      <a:pt x="1" y="286"/>
                    </a:lnTo>
                    <a:lnTo>
                      <a:pt x="1" y="530"/>
                    </a:lnTo>
                    <a:lnTo>
                      <a:pt x="1226" y="530"/>
                    </a:lnTo>
                    <a:lnTo>
                      <a:pt x="1226" y="2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0"/>
              <p:cNvSpPr/>
              <p:nvPr/>
            </p:nvSpPr>
            <p:spPr>
              <a:xfrm>
                <a:off x="4762237" y="2440489"/>
                <a:ext cx="69110" cy="3118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33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1" y="333"/>
                    </a:lnTo>
                    <a:lnTo>
                      <a:pt x="737" y="333"/>
                    </a:lnTo>
                    <a:lnTo>
                      <a:pt x="737" y="167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0"/>
              <p:cNvSpPr/>
              <p:nvPr/>
            </p:nvSpPr>
            <p:spPr>
              <a:xfrm>
                <a:off x="4279782" y="2828456"/>
                <a:ext cx="307343" cy="78194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835" extrusionOk="0">
                    <a:moveTo>
                      <a:pt x="2867" y="1"/>
                    </a:moveTo>
                    <a:cubicBezTo>
                      <a:pt x="2848" y="1"/>
                      <a:pt x="2831" y="5"/>
                      <a:pt x="2812" y="5"/>
                    </a:cubicBezTo>
                    <a:lnTo>
                      <a:pt x="236" y="184"/>
                    </a:lnTo>
                    <a:cubicBezTo>
                      <a:pt x="107" y="184"/>
                      <a:pt x="0" y="286"/>
                      <a:pt x="0" y="420"/>
                    </a:cubicBezTo>
                    <a:cubicBezTo>
                      <a:pt x="0" y="549"/>
                      <a:pt x="107" y="650"/>
                      <a:pt x="236" y="650"/>
                    </a:cubicBezTo>
                    <a:lnTo>
                      <a:pt x="2812" y="830"/>
                    </a:lnTo>
                    <a:cubicBezTo>
                      <a:pt x="2831" y="830"/>
                      <a:pt x="2848" y="835"/>
                      <a:pt x="2867" y="835"/>
                    </a:cubicBezTo>
                    <a:cubicBezTo>
                      <a:pt x="3093" y="835"/>
                      <a:pt x="3282" y="645"/>
                      <a:pt x="3282" y="420"/>
                    </a:cubicBezTo>
                    <a:cubicBezTo>
                      <a:pt x="3282" y="190"/>
                      <a:pt x="3093" y="1"/>
                      <a:pt x="2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9" name="Google Shape;1199;p30"/>
          <p:cNvSpPr/>
          <p:nvPr/>
        </p:nvSpPr>
        <p:spPr>
          <a:xfrm>
            <a:off x="-1453627" y="3825161"/>
            <a:ext cx="2555947" cy="1837128"/>
          </a:xfrm>
          <a:custGeom>
            <a:avLst/>
            <a:gdLst/>
            <a:ahLst/>
            <a:cxnLst/>
            <a:rect l="l" t="t" r="r" b="b"/>
            <a:pathLst>
              <a:path w="27294" h="19618" extrusionOk="0">
                <a:moveTo>
                  <a:pt x="18006" y="1"/>
                </a:moveTo>
                <a:cubicBezTo>
                  <a:pt x="17881" y="1"/>
                  <a:pt x="17756" y="15"/>
                  <a:pt x="17631" y="47"/>
                </a:cubicBezTo>
                <a:cubicBezTo>
                  <a:pt x="16714" y="277"/>
                  <a:pt x="16253" y="1286"/>
                  <a:pt x="15995" y="2194"/>
                </a:cubicBezTo>
                <a:cubicBezTo>
                  <a:pt x="15460" y="4060"/>
                  <a:pt x="15239" y="6019"/>
                  <a:pt x="14484" y="7807"/>
                </a:cubicBezTo>
                <a:cubicBezTo>
                  <a:pt x="13733" y="9589"/>
                  <a:pt x="12267" y="11248"/>
                  <a:pt x="10345" y="11512"/>
                </a:cubicBezTo>
                <a:cubicBezTo>
                  <a:pt x="10156" y="11537"/>
                  <a:pt x="9968" y="11548"/>
                  <a:pt x="9780" y="11548"/>
                </a:cubicBezTo>
                <a:cubicBezTo>
                  <a:pt x="7917" y="11548"/>
                  <a:pt x="6094" y="10416"/>
                  <a:pt x="4242" y="10416"/>
                </a:cubicBezTo>
                <a:cubicBezTo>
                  <a:pt x="4010" y="10416"/>
                  <a:pt x="3777" y="10434"/>
                  <a:pt x="3544" y="10474"/>
                </a:cubicBezTo>
                <a:cubicBezTo>
                  <a:pt x="1950" y="10746"/>
                  <a:pt x="637" y="12124"/>
                  <a:pt x="319" y="13713"/>
                </a:cubicBezTo>
                <a:cubicBezTo>
                  <a:pt x="1" y="15299"/>
                  <a:pt x="632" y="17013"/>
                  <a:pt x="1812" y="18119"/>
                </a:cubicBezTo>
                <a:cubicBezTo>
                  <a:pt x="2875" y="19108"/>
                  <a:pt x="4343" y="19618"/>
                  <a:pt x="5801" y="19618"/>
                </a:cubicBezTo>
                <a:cubicBezTo>
                  <a:pt x="5966" y="19618"/>
                  <a:pt x="6131" y="19611"/>
                  <a:pt x="6296" y="19598"/>
                </a:cubicBezTo>
                <a:cubicBezTo>
                  <a:pt x="8558" y="19419"/>
                  <a:pt x="10571" y="18082"/>
                  <a:pt x="12263" y="16566"/>
                </a:cubicBezTo>
                <a:cubicBezTo>
                  <a:pt x="13086" y="15835"/>
                  <a:pt x="13980" y="14995"/>
                  <a:pt x="15077" y="14995"/>
                </a:cubicBezTo>
                <a:cubicBezTo>
                  <a:pt x="15087" y="14995"/>
                  <a:pt x="15096" y="14995"/>
                  <a:pt x="15105" y="14995"/>
                </a:cubicBezTo>
                <a:cubicBezTo>
                  <a:pt x="16368" y="15008"/>
                  <a:pt x="17299" y="16114"/>
                  <a:pt x="18346" y="16820"/>
                </a:cubicBezTo>
                <a:cubicBezTo>
                  <a:pt x="19289" y="17456"/>
                  <a:pt x="20362" y="17725"/>
                  <a:pt x="21457" y="17725"/>
                </a:cubicBezTo>
                <a:cubicBezTo>
                  <a:pt x="21885" y="17725"/>
                  <a:pt x="22317" y="17684"/>
                  <a:pt x="22746" y="17607"/>
                </a:cubicBezTo>
                <a:cubicBezTo>
                  <a:pt x="24732" y="17252"/>
                  <a:pt x="27294" y="14934"/>
                  <a:pt x="27225" y="12815"/>
                </a:cubicBezTo>
                <a:cubicBezTo>
                  <a:pt x="27187" y="11755"/>
                  <a:pt x="26732" y="10755"/>
                  <a:pt x="26202" y="9834"/>
                </a:cubicBezTo>
                <a:cubicBezTo>
                  <a:pt x="25285" y="8230"/>
                  <a:pt x="24142" y="6774"/>
                  <a:pt x="23063" y="5276"/>
                </a:cubicBezTo>
                <a:cubicBezTo>
                  <a:pt x="22957" y="5129"/>
                  <a:pt x="22852" y="4977"/>
                  <a:pt x="22750" y="4825"/>
                </a:cubicBezTo>
                <a:cubicBezTo>
                  <a:pt x="21847" y="3456"/>
                  <a:pt x="21100" y="1903"/>
                  <a:pt x="19843" y="853"/>
                </a:cubicBezTo>
                <a:cubicBezTo>
                  <a:pt x="19315" y="410"/>
                  <a:pt x="18669" y="1"/>
                  <a:pt x="18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31"/>
          <p:cNvGrpSpPr/>
          <p:nvPr/>
        </p:nvGrpSpPr>
        <p:grpSpPr>
          <a:xfrm>
            <a:off x="-67129" y="3"/>
            <a:ext cx="9130133" cy="4167548"/>
            <a:chOff x="-67129" y="3"/>
            <a:chExt cx="9130133" cy="4167548"/>
          </a:xfrm>
        </p:grpSpPr>
        <p:grpSp>
          <p:nvGrpSpPr>
            <p:cNvPr id="1202" name="Google Shape;1202;p31"/>
            <p:cNvGrpSpPr/>
            <p:nvPr/>
          </p:nvGrpSpPr>
          <p:grpSpPr>
            <a:xfrm>
              <a:off x="8195913" y="3289279"/>
              <a:ext cx="867091" cy="878272"/>
              <a:chOff x="6429391" y="1489928"/>
              <a:chExt cx="471784" cy="477867"/>
            </a:xfrm>
          </p:grpSpPr>
          <p:sp>
            <p:nvSpPr>
              <p:cNvPr id="1203" name="Google Shape;1203;p31"/>
              <p:cNvSpPr/>
              <p:nvPr/>
            </p:nvSpPr>
            <p:spPr>
              <a:xfrm>
                <a:off x="6429391" y="1489928"/>
                <a:ext cx="471784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780" extrusionOk="0">
                    <a:moveTo>
                      <a:pt x="2517" y="111"/>
                    </a:moveTo>
                    <a:cubicBezTo>
                      <a:pt x="3318" y="111"/>
                      <a:pt x="4120" y="336"/>
                      <a:pt x="4927" y="795"/>
                    </a:cubicBezTo>
                    <a:lnTo>
                      <a:pt x="4927" y="795"/>
                    </a:lnTo>
                    <a:lnTo>
                      <a:pt x="4927" y="3669"/>
                    </a:lnTo>
                    <a:lnTo>
                      <a:pt x="106" y="3669"/>
                    </a:lnTo>
                    <a:lnTo>
                      <a:pt x="106" y="795"/>
                    </a:lnTo>
                    <a:lnTo>
                      <a:pt x="106" y="795"/>
                    </a:lnTo>
                    <a:cubicBezTo>
                      <a:pt x="913" y="336"/>
                      <a:pt x="1714" y="111"/>
                      <a:pt x="2517" y="111"/>
                    </a:cubicBezTo>
                    <a:close/>
                    <a:moveTo>
                      <a:pt x="2517" y="0"/>
                    </a:moveTo>
                    <a:cubicBezTo>
                      <a:pt x="1687" y="0"/>
                      <a:pt x="852" y="240"/>
                      <a:pt x="23" y="719"/>
                    </a:cubicBezTo>
                    <a:cubicBezTo>
                      <a:pt x="10" y="728"/>
                      <a:pt x="1" y="747"/>
                      <a:pt x="1" y="766"/>
                    </a:cubicBezTo>
                    <a:lnTo>
                      <a:pt x="1" y="3724"/>
                    </a:lnTo>
                    <a:cubicBezTo>
                      <a:pt x="1" y="3737"/>
                      <a:pt x="5" y="3752"/>
                      <a:pt x="14" y="3761"/>
                    </a:cubicBezTo>
                    <a:cubicBezTo>
                      <a:pt x="23" y="3769"/>
                      <a:pt x="37" y="3779"/>
                      <a:pt x="51" y="3779"/>
                    </a:cubicBezTo>
                    <a:lnTo>
                      <a:pt x="4982" y="3779"/>
                    </a:lnTo>
                    <a:cubicBezTo>
                      <a:pt x="4995" y="3779"/>
                      <a:pt x="5009" y="3769"/>
                      <a:pt x="5018" y="3761"/>
                    </a:cubicBezTo>
                    <a:cubicBezTo>
                      <a:pt x="5033" y="3752"/>
                      <a:pt x="5037" y="3737"/>
                      <a:pt x="5037" y="3724"/>
                    </a:cubicBezTo>
                    <a:lnTo>
                      <a:pt x="5037" y="766"/>
                    </a:lnTo>
                    <a:cubicBezTo>
                      <a:pt x="5037" y="747"/>
                      <a:pt x="5027" y="728"/>
                      <a:pt x="5009" y="719"/>
                    </a:cubicBezTo>
                    <a:cubicBezTo>
                      <a:pt x="4180" y="240"/>
                      <a:pt x="3351" y="0"/>
                      <a:pt x="2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6572199" y="1574021"/>
                <a:ext cx="185604" cy="18569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3" extrusionOk="0">
                    <a:moveTo>
                      <a:pt x="1876" y="107"/>
                    </a:moveTo>
                    <a:lnTo>
                      <a:pt x="1876" y="1872"/>
                    </a:lnTo>
                    <a:lnTo>
                      <a:pt x="111" y="1872"/>
                    </a:lnTo>
                    <a:lnTo>
                      <a:pt x="111" y="107"/>
                    </a:lnTo>
                    <a:close/>
                    <a:moveTo>
                      <a:pt x="56" y="0"/>
                    </a:moveTo>
                    <a:cubicBezTo>
                      <a:pt x="42" y="0"/>
                      <a:pt x="29" y="6"/>
                      <a:pt x="19" y="15"/>
                    </a:cubicBezTo>
                    <a:cubicBezTo>
                      <a:pt x="10" y="28"/>
                      <a:pt x="1" y="42"/>
                      <a:pt x="1" y="56"/>
                    </a:cubicBezTo>
                    <a:lnTo>
                      <a:pt x="1" y="1927"/>
                    </a:lnTo>
                    <a:cubicBezTo>
                      <a:pt x="1" y="1941"/>
                      <a:pt x="10" y="1955"/>
                      <a:pt x="19" y="1963"/>
                    </a:cubicBezTo>
                    <a:cubicBezTo>
                      <a:pt x="29" y="1978"/>
                      <a:pt x="42" y="1982"/>
                      <a:pt x="56" y="1982"/>
                    </a:cubicBezTo>
                    <a:lnTo>
                      <a:pt x="1932" y="1982"/>
                    </a:lnTo>
                    <a:cubicBezTo>
                      <a:pt x="1945" y="1982"/>
                      <a:pt x="1959" y="1978"/>
                      <a:pt x="1968" y="1963"/>
                    </a:cubicBezTo>
                    <a:cubicBezTo>
                      <a:pt x="1977" y="1955"/>
                      <a:pt x="1982" y="1941"/>
                      <a:pt x="1982" y="1927"/>
                    </a:cubicBezTo>
                    <a:lnTo>
                      <a:pt x="1982" y="56"/>
                    </a:lnTo>
                    <a:cubicBezTo>
                      <a:pt x="1982" y="42"/>
                      <a:pt x="1977" y="28"/>
                      <a:pt x="1968" y="15"/>
                    </a:cubicBezTo>
                    <a:cubicBezTo>
                      <a:pt x="1959" y="6"/>
                      <a:pt x="1945" y="0"/>
                      <a:pt x="1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6572199" y="1786873"/>
                <a:ext cx="185604" cy="2856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305" extrusionOk="0">
                    <a:moveTo>
                      <a:pt x="1876" y="105"/>
                    </a:moveTo>
                    <a:lnTo>
                      <a:pt x="1876" y="194"/>
                    </a:lnTo>
                    <a:lnTo>
                      <a:pt x="111" y="194"/>
                    </a:lnTo>
                    <a:lnTo>
                      <a:pt x="111" y="105"/>
                    </a:lnTo>
                    <a:close/>
                    <a:moveTo>
                      <a:pt x="56" y="0"/>
                    </a:moveTo>
                    <a:cubicBezTo>
                      <a:pt x="42" y="0"/>
                      <a:pt x="29" y="5"/>
                      <a:pt x="19" y="13"/>
                    </a:cubicBezTo>
                    <a:cubicBezTo>
                      <a:pt x="10" y="22"/>
                      <a:pt x="1" y="37"/>
                      <a:pt x="1" y="50"/>
                    </a:cubicBezTo>
                    <a:lnTo>
                      <a:pt x="1" y="249"/>
                    </a:lnTo>
                    <a:cubicBezTo>
                      <a:pt x="1" y="262"/>
                      <a:pt x="10" y="277"/>
                      <a:pt x="19" y="285"/>
                    </a:cubicBezTo>
                    <a:cubicBezTo>
                      <a:pt x="29" y="294"/>
                      <a:pt x="42" y="304"/>
                      <a:pt x="56" y="304"/>
                    </a:cubicBezTo>
                    <a:lnTo>
                      <a:pt x="1932" y="304"/>
                    </a:lnTo>
                    <a:cubicBezTo>
                      <a:pt x="1945" y="304"/>
                      <a:pt x="1959" y="294"/>
                      <a:pt x="1968" y="285"/>
                    </a:cubicBezTo>
                    <a:cubicBezTo>
                      <a:pt x="1977" y="277"/>
                      <a:pt x="1982" y="262"/>
                      <a:pt x="1982" y="249"/>
                    </a:cubicBezTo>
                    <a:lnTo>
                      <a:pt x="1982" y="50"/>
                    </a:lnTo>
                    <a:cubicBezTo>
                      <a:pt x="1982" y="37"/>
                      <a:pt x="1977" y="22"/>
                      <a:pt x="1968" y="13"/>
                    </a:cubicBezTo>
                    <a:cubicBezTo>
                      <a:pt x="1959" y="5"/>
                      <a:pt x="1945" y="0"/>
                      <a:pt x="1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6571824" y="1805040"/>
                <a:ext cx="694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38" extrusionOk="0">
                    <a:moveTo>
                      <a:pt x="60" y="1"/>
                    </a:moveTo>
                    <a:cubicBezTo>
                      <a:pt x="53" y="1"/>
                      <a:pt x="47" y="2"/>
                      <a:pt x="41" y="4"/>
                    </a:cubicBezTo>
                    <a:cubicBezTo>
                      <a:pt x="14" y="13"/>
                      <a:pt x="0" y="45"/>
                      <a:pt x="9" y="73"/>
                    </a:cubicBezTo>
                    <a:lnTo>
                      <a:pt x="631" y="1699"/>
                    </a:lnTo>
                    <a:cubicBezTo>
                      <a:pt x="638" y="1723"/>
                      <a:pt x="657" y="1737"/>
                      <a:pt x="678" y="1737"/>
                    </a:cubicBezTo>
                    <a:cubicBezTo>
                      <a:pt x="686" y="1737"/>
                      <a:pt x="693" y="1735"/>
                      <a:pt x="700" y="1731"/>
                    </a:cubicBezTo>
                    <a:cubicBezTo>
                      <a:pt x="728" y="1723"/>
                      <a:pt x="741" y="1691"/>
                      <a:pt x="728" y="1663"/>
                    </a:cubicBezTo>
                    <a:lnTo>
                      <a:pt x="111" y="36"/>
                    </a:lnTo>
                    <a:cubicBezTo>
                      <a:pt x="103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6600292" y="1805040"/>
                <a:ext cx="694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38" extrusionOk="0">
                    <a:moveTo>
                      <a:pt x="61" y="1"/>
                    </a:moveTo>
                    <a:cubicBezTo>
                      <a:pt x="55" y="1"/>
                      <a:pt x="48" y="2"/>
                      <a:pt x="41" y="4"/>
                    </a:cubicBezTo>
                    <a:cubicBezTo>
                      <a:pt x="14" y="13"/>
                      <a:pt x="1" y="45"/>
                      <a:pt x="14" y="73"/>
                    </a:cubicBezTo>
                    <a:lnTo>
                      <a:pt x="631" y="1699"/>
                    </a:lnTo>
                    <a:cubicBezTo>
                      <a:pt x="642" y="1723"/>
                      <a:pt x="659" y="1737"/>
                      <a:pt x="679" y="1737"/>
                    </a:cubicBezTo>
                    <a:cubicBezTo>
                      <a:pt x="686" y="1737"/>
                      <a:pt x="693" y="1735"/>
                      <a:pt x="701" y="1731"/>
                    </a:cubicBezTo>
                    <a:cubicBezTo>
                      <a:pt x="728" y="1723"/>
                      <a:pt x="742" y="1691"/>
                      <a:pt x="733" y="1663"/>
                    </a:cubicBezTo>
                    <a:lnTo>
                      <a:pt x="116" y="36"/>
                    </a:lnTo>
                    <a:cubicBezTo>
                      <a:pt x="104" y="14"/>
                      <a:pt x="85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6629228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59" y="1"/>
                    </a:moveTo>
                    <a:cubicBezTo>
                      <a:pt x="53" y="1"/>
                      <a:pt x="47" y="2"/>
                      <a:pt x="41" y="4"/>
                    </a:cubicBezTo>
                    <a:cubicBezTo>
                      <a:pt x="13" y="13"/>
                      <a:pt x="0" y="45"/>
                      <a:pt x="9" y="73"/>
                    </a:cubicBezTo>
                    <a:lnTo>
                      <a:pt x="632" y="1699"/>
                    </a:lnTo>
                    <a:cubicBezTo>
                      <a:pt x="638" y="1723"/>
                      <a:pt x="657" y="1737"/>
                      <a:pt x="678" y="1737"/>
                    </a:cubicBezTo>
                    <a:cubicBezTo>
                      <a:pt x="685" y="1737"/>
                      <a:pt x="693" y="1735"/>
                      <a:pt x="700" y="1731"/>
                    </a:cubicBezTo>
                    <a:cubicBezTo>
                      <a:pt x="728" y="1723"/>
                      <a:pt x="742" y="1691"/>
                      <a:pt x="732" y="1663"/>
                    </a:cubicBezTo>
                    <a:lnTo>
                      <a:pt x="111" y="36"/>
                    </a:lnTo>
                    <a:cubicBezTo>
                      <a:pt x="103" y="14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6658070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0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4" y="13"/>
                      <a:pt x="1" y="45"/>
                      <a:pt x="10" y="73"/>
                    </a:cubicBezTo>
                    <a:lnTo>
                      <a:pt x="632" y="1699"/>
                    </a:lnTo>
                    <a:cubicBezTo>
                      <a:pt x="639" y="1723"/>
                      <a:pt x="658" y="1737"/>
                      <a:pt x="678" y="1737"/>
                    </a:cubicBezTo>
                    <a:cubicBezTo>
                      <a:pt x="686" y="1737"/>
                      <a:pt x="693" y="1735"/>
                      <a:pt x="701" y="1731"/>
                    </a:cubicBezTo>
                    <a:cubicBezTo>
                      <a:pt x="728" y="1723"/>
                      <a:pt x="743" y="1691"/>
                      <a:pt x="728" y="1663"/>
                    </a:cubicBezTo>
                    <a:lnTo>
                      <a:pt x="111" y="36"/>
                    </a:lnTo>
                    <a:cubicBezTo>
                      <a:pt x="104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6686538" y="1805040"/>
                <a:ext cx="42328" cy="9083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70" extrusionOk="0">
                    <a:moveTo>
                      <a:pt x="60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4" y="13"/>
                      <a:pt x="1" y="45"/>
                      <a:pt x="14" y="73"/>
                    </a:cubicBezTo>
                    <a:lnTo>
                      <a:pt x="341" y="934"/>
                    </a:lnTo>
                    <a:cubicBezTo>
                      <a:pt x="349" y="956"/>
                      <a:pt x="372" y="970"/>
                      <a:pt x="394" y="970"/>
                    </a:cubicBezTo>
                    <a:cubicBezTo>
                      <a:pt x="400" y="970"/>
                      <a:pt x="406" y="969"/>
                      <a:pt x="411" y="967"/>
                    </a:cubicBezTo>
                    <a:cubicBezTo>
                      <a:pt x="439" y="957"/>
                      <a:pt x="452" y="925"/>
                      <a:pt x="443" y="898"/>
                    </a:cubicBezTo>
                    <a:lnTo>
                      <a:pt x="116" y="36"/>
                    </a:lnTo>
                    <a:cubicBezTo>
                      <a:pt x="105" y="14"/>
                      <a:pt x="83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6715474" y="1805040"/>
                <a:ext cx="26408" cy="494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61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5" y="13"/>
                      <a:pt x="0" y="45"/>
                      <a:pt x="9" y="73"/>
                    </a:cubicBezTo>
                    <a:lnTo>
                      <a:pt x="171" y="492"/>
                    </a:lnTo>
                    <a:cubicBezTo>
                      <a:pt x="179" y="514"/>
                      <a:pt x="201" y="528"/>
                      <a:pt x="224" y="528"/>
                    </a:cubicBezTo>
                    <a:cubicBezTo>
                      <a:pt x="229" y="528"/>
                      <a:pt x="235" y="527"/>
                      <a:pt x="240" y="525"/>
                    </a:cubicBezTo>
                    <a:cubicBezTo>
                      <a:pt x="268" y="511"/>
                      <a:pt x="281" y="483"/>
                      <a:pt x="272" y="455"/>
                    </a:cubicBezTo>
                    <a:lnTo>
                      <a:pt x="111" y="36"/>
                    </a:lnTo>
                    <a:cubicBezTo>
                      <a:pt x="104" y="14"/>
                      <a:pt x="83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6687381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1" y="1"/>
                    </a:moveTo>
                    <a:cubicBezTo>
                      <a:pt x="657" y="1"/>
                      <a:pt x="638" y="14"/>
                      <a:pt x="628" y="36"/>
                    </a:cubicBezTo>
                    <a:lnTo>
                      <a:pt x="11" y="1663"/>
                    </a:lnTo>
                    <a:cubicBezTo>
                      <a:pt x="1" y="1691"/>
                      <a:pt x="15" y="1723"/>
                      <a:pt x="43" y="1731"/>
                    </a:cubicBezTo>
                    <a:cubicBezTo>
                      <a:pt x="50" y="1735"/>
                      <a:pt x="57" y="1737"/>
                      <a:pt x="64" y="1737"/>
                    </a:cubicBezTo>
                    <a:cubicBezTo>
                      <a:pt x="84" y="1737"/>
                      <a:pt x="101" y="1723"/>
                      <a:pt x="111" y="1699"/>
                    </a:cubicBezTo>
                    <a:lnTo>
                      <a:pt x="729" y="73"/>
                    </a:lnTo>
                    <a:cubicBezTo>
                      <a:pt x="743" y="45"/>
                      <a:pt x="729" y="13"/>
                      <a:pt x="702" y="4"/>
                    </a:cubicBezTo>
                    <a:cubicBezTo>
                      <a:pt x="695" y="2"/>
                      <a:pt x="688" y="1"/>
                      <a:pt x="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6658539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9" y="14"/>
                      <a:pt x="632" y="36"/>
                    </a:cubicBezTo>
                    <a:lnTo>
                      <a:pt x="9" y="1663"/>
                    </a:lnTo>
                    <a:cubicBezTo>
                      <a:pt x="0" y="1691"/>
                      <a:pt x="14" y="1723"/>
                      <a:pt x="42" y="1731"/>
                    </a:cubicBezTo>
                    <a:cubicBezTo>
                      <a:pt x="49" y="1735"/>
                      <a:pt x="57" y="1737"/>
                      <a:pt x="64" y="1737"/>
                    </a:cubicBezTo>
                    <a:cubicBezTo>
                      <a:pt x="85" y="1737"/>
                      <a:pt x="104" y="1723"/>
                      <a:pt x="111" y="1699"/>
                    </a:cubicBezTo>
                    <a:lnTo>
                      <a:pt x="733" y="73"/>
                    </a:lnTo>
                    <a:cubicBezTo>
                      <a:pt x="742" y="45"/>
                      <a:pt x="728" y="13"/>
                      <a:pt x="700" y="4"/>
                    </a:cubicBezTo>
                    <a:cubicBezTo>
                      <a:pt x="694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6629602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9" y="14"/>
                      <a:pt x="632" y="36"/>
                    </a:cubicBezTo>
                    <a:lnTo>
                      <a:pt x="14" y="1663"/>
                    </a:lnTo>
                    <a:cubicBezTo>
                      <a:pt x="1" y="1691"/>
                      <a:pt x="14" y="1723"/>
                      <a:pt x="41" y="1731"/>
                    </a:cubicBezTo>
                    <a:cubicBezTo>
                      <a:pt x="49" y="1735"/>
                      <a:pt x="56" y="1737"/>
                      <a:pt x="64" y="1737"/>
                    </a:cubicBezTo>
                    <a:cubicBezTo>
                      <a:pt x="85" y="1737"/>
                      <a:pt x="105" y="1723"/>
                      <a:pt x="111" y="1699"/>
                    </a:cubicBezTo>
                    <a:lnTo>
                      <a:pt x="733" y="73"/>
                    </a:lnTo>
                    <a:cubicBezTo>
                      <a:pt x="743" y="45"/>
                      <a:pt x="728" y="13"/>
                      <a:pt x="701" y="4"/>
                    </a:cubicBezTo>
                    <a:cubicBezTo>
                      <a:pt x="695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6601135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8" y="14"/>
                      <a:pt x="627" y="36"/>
                    </a:cubicBezTo>
                    <a:lnTo>
                      <a:pt x="9" y="1663"/>
                    </a:lnTo>
                    <a:cubicBezTo>
                      <a:pt x="0" y="1691"/>
                      <a:pt x="14" y="1723"/>
                      <a:pt x="41" y="1731"/>
                    </a:cubicBezTo>
                    <a:cubicBezTo>
                      <a:pt x="49" y="1735"/>
                      <a:pt x="56" y="1737"/>
                      <a:pt x="64" y="1737"/>
                    </a:cubicBezTo>
                    <a:cubicBezTo>
                      <a:pt x="85" y="1737"/>
                      <a:pt x="104" y="1723"/>
                      <a:pt x="111" y="1699"/>
                    </a:cubicBezTo>
                    <a:lnTo>
                      <a:pt x="728" y="73"/>
                    </a:lnTo>
                    <a:cubicBezTo>
                      <a:pt x="742" y="45"/>
                      <a:pt x="728" y="13"/>
                      <a:pt x="700" y="4"/>
                    </a:cubicBezTo>
                    <a:cubicBezTo>
                      <a:pt x="695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6600292" y="1805040"/>
                <a:ext cx="41485" cy="88682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47" extrusionOk="0">
                    <a:moveTo>
                      <a:pt x="383" y="1"/>
                    </a:moveTo>
                    <a:cubicBezTo>
                      <a:pt x="361" y="1"/>
                      <a:pt x="339" y="14"/>
                      <a:pt x="332" y="36"/>
                    </a:cubicBezTo>
                    <a:lnTo>
                      <a:pt x="14" y="870"/>
                    </a:lnTo>
                    <a:cubicBezTo>
                      <a:pt x="1" y="898"/>
                      <a:pt x="14" y="930"/>
                      <a:pt x="41" y="944"/>
                    </a:cubicBezTo>
                    <a:cubicBezTo>
                      <a:pt x="48" y="946"/>
                      <a:pt x="55" y="947"/>
                      <a:pt x="61" y="947"/>
                    </a:cubicBezTo>
                    <a:cubicBezTo>
                      <a:pt x="84" y="947"/>
                      <a:pt x="104" y="934"/>
                      <a:pt x="116" y="912"/>
                    </a:cubicBezTo>
                    <a:lnTo>
                      <a:pt x="433" y="73"/>
                    </a:lnTo>
                    <a:cubicBezTo>
                      <a:pt x="443" y="45"/>
                      <a:pt x="429" y="13"/>
                      <a:pt x="401" y="4"/>
                    </a:cubicBezTo>
                    <a:cubicBezTo>
                      <a:pt x="395" y="2"/>
                      <a:pt x="389" y="1"/>
                      <a:pt x="3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6586432" y="1805040"/>
                <a:ext cx="26408" cy="494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22" y="1"/>
                    </a:moveTo>
                    <a:cubicBezTo>
                      <a:pt x="200" y="1"/>
                      <a:pt x="178" y="14"/>
                      <a:pt x="171" y="36"/>
                    </a:cubicBezTo>
                    <a:lnTo>
                      <a:pt x="15" y="455"/>
                    </a:lnTo>
                    <a:cubicBezTo>
                      <a:pt x="0" y="483"/>
                      <a:pt x="15" y="511"/>
                      <a:pt x="42" y="525"/>
                    </a:cubicBezTo>
                    <a:cubicBezTo>
                      <a:pt x="48" y="527"/>
                      <a:pt x="54" y="528"/>
                      <a:pt x="59" y="528"/>
                    </a:cubicBezTo>
                    <a:cubicBezTo>
                      <a:pt x="82" y="528"/>
                      <a:pt x="105" y="514"/>
                      <a:pt x="115" y="492"/>
                    </a:cubicBezTo>
                    <a:lnTo>
                      <a:pt x="272" y="73"/>
                    </a:lnTo>
                    <a:cubicBezTo>
                      <a:pt x="281" y="45"/>
                      <a:pt x="268" y="13"/>
                      <a:pt x="240" y="4"/>
                    </a:cubicBezTo>
                    <a:cubicBezTo>
                      <a:pt x="234" y="2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31"/>
            <p:cNvGrpSpPr/>
            <p:nvPr/>
          </p:nvGrpSpPr>
          <p:grpSpPr>
            <a:xfrm rot="-10314495">
              <a:off x="68415" y="34359"/>
              <a:ext cx="627510" cy="1970297"/>
              <a:chOff x="6465163" y="2669656"/>
              <a:chExt cx="341428" cy="1072038"/>
            </a:xfrm>
          </p:grpSpPr>
          <p:sp>
            <p:nvSpPr>
              <p:cNvPr id="1219" name="Google Shape;1219;p31"/>
              <p:cNvSpPr/>
              <p:nvPr/>
            </p:nvSpPr>
            <p:spPr>
              <a:xfrm>
                <a:off x="6465163" y="2669656"/>
                <a:ext cx="268106" cy="757494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8089" extrusionOk="0">
                    <a:moveTo>
                      <a:pt x="996" y="112"/>
                    </a:moveTo>
                    <a:cubicBezTo>
                      <a:pt x="1089" y="112"/>
                      <a:pt x="1167" y="125"/>
                      <a:pt x="1236" y="152"/>
                    </a:cubicBezTo>
                    <a:cubicBezTo>
                      <a:pt x="1295" y="176"/>
                      <a:pt x="1351" y="212"/>
                      <a:pt x="1402" y="259"/>
                    </a:cubicBezTo>
                    <a:cubicBezTo>
                      <a:pt x="1484" y="342"/>
                      <a:pt x="1559" y="465"/>
                      <a:pt x="1623" y="627"/>
                    </a:cubicBezTo>
                    <a:cubicBezTo>
                      <a:pt x="1724" y="867"/>
                      <a:pt x="1803" y="1199"/>
                      <a:pt x="1890" y="1622"/>
                    </a:cubicBezTo>
                    <a:cubicBezTo>
                      <a:pt x="1973" y="2047"/>
                      <a:pt x="2070" y="2558"/>
                      <a:pt x="2199" y="3162"/>
                    </a:cubicBezTo>
                    <a:cubicBezTo>
                      <a:pt x="2452" y="4318"/>
                      <a:pt x="2590" y="5497"/>
                      <a:pt x="2664" y="6382"/>
                    </a:cubicBezTo>
                    <a:cubicBezTo>
                      <a:pt x="2705" y="6830"/>
                      <a:pt x="2724" y="7198"/>
                      <a:pt x="2737" y="7460"/>
                    </a:cubicBezTo>
                    <a:cubicBezTo>
                      <a:pt x="2743" y="7590"/>
                      <a:pt x="2747" y="7691"/>
                      <a:pt x="2752" y="7760"/>
                    </a:cubicBezTo>
                    <a:lnTo>
                      <a:pt x="2752" y="7828"/>
                    </a:lnTo>
                    <a:lnTo>
                      <a:pt x="2420" y="7930"/>
                    </a:lnTo>
                    <a:lnTo>
                      <a:pt x="2072" y="7976"/>
                    </a:lnTo>
                    <a:lnTo>
                      <a:pt x="2072" y="7976"/>
                    </a:lnTo>
                    <a:cubicBezTo>
                      <a:pt x="1950" y="7688"/>
                      <a:pt x="1104" y="5644"/>
                      <a:pt x="642" y="3498"/>
                    </a:cubicBezTo>
                    <a:cubicBezTo>
                      <a:pt x="504" y="2862"/>
                      <a:pt x="370" y="2337"/>
                      <a:pt x="272" y="1903"/>
                    </a:cubicBezTo>
                    <a:cubicBezTo>
                      <a:pt x="172" y="1471"/>
                      <a:pt x="111" y="1134"/>
                      <a:pt x="111" y="876"/>
                    </a:cubicBezTo>
                    <a:cubicBezTo>
                      <a:pt x="111" y="765"/>
                      <a:pt x="121" y="673"/>
                      <a:pt x="144" y="595"/>
                    </a:cubicBezTo>
                    <a:cubicBezTo>
                      <a:pt x="162" y="535"/>
                      <a:pt x="185" y="480"/>
                      <a:pt x="213" y="433"/>
                    </a:cubicBezTo>
                    <a:cubicBezTo>
                      <a:pt x="259" y="365"/>
                      <a:pt x="319" y="305"/>
                      <a:pt x="406" y="259"/>
                    </a:cubicBezTo>
                    <a:cubicBezTo>
                      <a:pt x="489" y="208"/>
                      <a:pt x="595" y="171"/>
                      <a:pt x="729" y="144"/>
                    </a:cubicBezTo>
                    <a:cubicBezTo>
                      <a:pt x="825" y="120"/>
                      <a:pt x="918" y="112"/>
                      <a:pt x="996" y="112"/>
                    </a:cubicBezTo>
                    <a:close/>
                    <a:moveTo>
                      <a:pt x="996" y="1"/>
                    </a:moveTo>
                    <a:cubicBezTo>
                      <a:pt x="908" y="1"/>
                      <a:pt x="812" y="14"/>
                      <a:pt x="706" y="37"/>
                    </a:cubicBezTo>
                    <a:cubicBezTo>
                      <a:pt x="581" y="65"/>
                      <a:pt x="476" y="97"/>
                      <a:pt x="383" y="148"/>
                    </a:cubicBezTo>
                    <a:cubicBezTo>
                      <a:pt x="319" y="180"/>
                      <a:pt x="259" y="222"/>
                      <a:pt x="208" y="272"/>
                    </a:cubicBezTo>
                    <a:cubicBezTo>
                      <a:pt x="134" y="342"/>
                      <a:pt x="83" y="429"/>
                      <a:pt x="51" y="531"/>
                    </a:cubicBezTo>
                    <a:cubicBezTo>
                      <a:pt x="15" y="631"/>
                      <a:pt x="0" y="747"/>
                      <a:pt x="0" y="876"/>
                    </a:cubicBezTo>
                    <a:cubicBezTo>
                      <a:pt x="0" y="1148"/>
                      <a:pt x="66" y="1494"/>
                      <a:pt x="166" y="1926"/>
                    </a:cubicBezTo>
                    <a:cubicBezTo>
                      <a:pt x="264" y="2364"/>
                      <a:pt x="397" y="2890"/>
                      <a:pt x="536" y="3521"/>
                    </a:cubicBezTo>
                    <a:cubicBezTo>
                      <a:pt x="1038" y="5852"/>
                      <a:pt x="1987" y="8055"/>
                      <a:pt x="1987" y="8055"/>
                    </a:cubicBezTo>
                    <a:cubicBezTo>
                      <a:pt x="1995" y="8075"/>
                      <a:pt x="2013" y="8088"/>
                      <a:pt x="2036" y="8088"/>
                    </a:cubicBezTo>
                    <a:cubicBezTo>
                      <a:pt x="2039" y="8088"/>
                      <a:pt x="2043" y="8088"/>
                      <a:pt x="2046" y="8087"/>
                    </a:cubicBezTo>
                    <a:lnTo>
                      <a:pt x="2439" y="8036"/>
                    </a:lnTo>
                    <a:lnTo>
                      <a:pt x="2448" y="8036"/>
                    </a:lnTo>
                    <a:lnTo>
                      <a:pt x="2826" y="7917"/>
                    </a:lnTo>
                    <a:cubicBezTo>
                      <a:pt x="2848" y="7913"/>
                      <a:pt x="2862" y="7889"/>
                      <a:pt x="2862" y="7866"/>
                    </a:cubicBezTo>
                    <a:cubicBezTo>
                      <a:pt x="2862" y="7862"/>
                      <a:pt x="2812" y="5465"/>
                      <a:pt x="2305" y="3138"/>
                    </a:cubicBezTo>
                    <a:cubicBezTo>
                      <a:pt x="2194" y="2613"/>
                      <a:pt x="2107" y="2157"/>
                      <a:pt x="2029" y="1770"/>
                    </a:cubicBezTo>
                    <a:cubicBezTo>
                      <a:pt x="1969" y="1480"/>
                      <a:pt x="1918" y="1222"/>
                      <a:pt x="1858" y="1005"/>
                    </a:cubicBezTo>
                    <a:cubicBezTo>
                      <a:pt x="1816" y="844"/>
                      <a:pt x="1770" y="697"/>
                      <a:pt x="1720" y="576"/>
                    </a:cubicBezTo>
                    <a:cubicBezTo>
                      <a:pt x="1682" y="480"/>
                      <a:pt x="1642" y="401"/>
                      <a:pt x="1595" y="327"/>
                    </a:cubicBezTo>
                    <a:cubicBezTo>
                      <a:pt x="1527" y="222"/>
                      <a:pt x="1444" y="139"/>
                      <a:pt x="1342" y="84"/>
                    </a:cubicBezTo>
                    <a:cubicBezTo>
                      <a:pt x="1240" y="29"/>
                      <a:pt x="1125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6695153" y="3633160"/>
                <a:ext cx="111438" cy="108535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159" extrusionOk="0">
                    <a:moveTo>
                      <a:pt x="911" y="115"/>
                    </a:moveTo>
                    <a:cubicBezTo>
                      <a:pt x="1003" y="254"/>
                      <a:pt x="1052" y="378"/>
                      <a:pt x="1070" y="489"/>
                    </a:cubicBezTo>
                    <a:cubicBezTo>
                      <a:pt x="1079" y="522"/>
                      <a:pt x="1083" y="554"/>
                      <a:pt x="1083" y="586"/>
                    </a:cubicBezTo>
                    <a:cubicBezTo>
                      <a:pt x="1083" y="660"/>
                      <a:pt x="1066" y="725"/>
                      <a:pt x="1038" y="780"/>
                    </a:cubicBezTo>
                    <a:cubicBezTo>
                      <a:pt x="1000" y="863"/>
                      <a:pt x="932" y="931"/>
                      <a:pt x="853" y="978"/>
                    </a:cubicBezTo>
                    <a:cubicBezTo>
                      <a:pt x="770" y="1024"/>
                      <a:pt x="679" y="1047"/>
                      <a:pt x="586" y="1047"/>
                    </a:cubicBezTo>
                    <a:cubicBezTo>
                      <a:pt x="485" y="1047"/>
                      <a:pt x="388" y="1020"/>
                      <a:pt x="309" y="965"/>
                    </a:cubicBezTo>
                    <a:cubicBezTo>
                      <a:pt x="226" y="904"/>
                      <a:pt x="166" y="816"/>
                      <a:pt x="134" y="692"/>
                    </a:cubicBezTo>
                    <a:cubicBezTo>
                      <a:pt x="116" y="627"/>
                      <a:pt x="107" y="559"/>
                      <a:pt x="107" y="485"/>
                    </a:cubicBezTo>
                    <a:cubicBezTo>
                      <a:pt x="107" y="421"/>
                      <a:pt x="113" y="357"/>
                      <a:pt x="125" y="283"/>
                    </a:cubicBezTo>
                    <a:lnTo>
                      <a:pt x="125" y="283"/>
                    </a:lnTo>
                    <a:lnTo>
                      <a:pt x="517" y="199"/>
                    </a:lnTo>
                    <a:lnTo>
                      <a:pt x="911" y="115"/>
                    </a:lnTo>
                    <a:close/>
                    <a:moveTo>
                      <a:pt x="934" y="0"/>
                    </a:moveTo>
                    <a:cubicBezTo>
                      <a:pt x="930" y="0"/>
                      <a:pt x="927" y="1"/>
                      <a:pt x="923" y="1"/>
                    </a:cubicBezTo>
                    <a:lnTo>
                      <a:pt x="494" y="93"/>
                    </a:lnTo>
                    <a:lnTo>
                      <a:pt x="66" y="190"/>
                    </a:lnTo>
                    <a:cubicBezTo>
                      <a:pt x="47" y="195"/>
                      <a:pt x="28" y="208"/>
                      <a:pt x="24" y="231"/>
                    </a:cubicBezTo>
                    <a:cubicBezTo>
                      <a:pt x="11" y="323"/>
                      <a:pt x="1" y="406"/>
                      <a:pt x="1" y="485"/>
                    </a:cubicBezTo>
                    <a:cubicBezTo>
                      <a:pt x="1" y="568"/>
                      <a:pt x="11" y="646"/>
                      <a:pt x="28" y="716"/>
                    </a:cubicBezTo>
                    <a:cubicBezTo>
                      <a:pt x="66" y="867"/>
                      <a:pt x="143" y="978"/>
                      <a:pt x="245" y="1052"/>
                    </a:cubicBezTo>
                    <a:cubicBezTo>
                      <a:pt x="347" y="1120"/>
                      <a:pt x="466" y="1158"/>
                      <a:pt x="586" y="1158"/>
                    </a:cubicBezTo>
                    <a:cubicBezTo>
                      <a:pt x="734" y="1158"/>
                      <a:pt x="881" y="1103"/>
                      <a:pt x="996" y="1005"/>
                    </a:cubicBezTo>
                    <a:cubicBezTo>
                      <a:pt x="1056" y="959"/>
                      <a:pt x="1102" y="899"/>
                      <a:pt x="1134" y="826"/>
                    </a:cubicBezTo>
                    <a:cubicBezTo>
                      <a:pt x="1172" y="757"/>
                      <a:pt x="1189" y="674"/>
                      <a:pt x="1189" y="586"/>
                    </a:cubicBezTo>
                    <a:cubicBezTo>
                      <a:pt x="1189" y="550"/>
                      <a:pt x="1185" y="508"/>
                      <a:pt x="1181" y="467"/>
                    </a:cubicBezTo>
                    <a:cubicBezTo>
                      <a:pt x="1153" y="333"/>
                      <a:pt x="1093" y="185"/>
                      <a:pt x="978" y="25"/>
                    </a:cubicBezTo>
                    <a:cubicBezTo>
                      <a:pt x="966" y="9"/>
                      <a:pt x="951" y="0"/>
                      <a:pt x="9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6655916" y="3406260"/>
                <a:ext cx="126983" cy="24947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664" extrusionOk="0">
                    <a:moveTo>
                      <a:pt x="770" y="0"/>
                    </a:moveTo>
                    <a:lnTo>
                      <a:pt x="392" y="115"/>
                    </a:lnTo>
                    <a:lnTo>
                      <a:pt x="0" y="166"/>
                    </a:lnTo>
                    <a:cubicBezTo>
                      <a:pt x="0" y="166"/>
                      <a:pt x="264" y="1097"/>
                      <a:pt x="498" y="2663"/>
                    </a:cubicBezTo>
                    <a:cubicBezTo>
                      <a:pt x="779" y="2603"/>
                      <a:pt x="927" y="2571"/>
                      <a:pt x="927" y="2571"/>
                    </a:cubicBezTo>
                    <a:cubicBezTo>
                      <a:pt x="927" y="2571"/>
                      <a:pt x="1070" y="2539"/>
                      <a:pt x="1355" y="2480"/>
                    </a:cubicBezTo>
                    <a:cubicBezTo>
                      <a:pt x="917" y="955"/>
                      <a:pt x="770" y="0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6650766" y="3401204"/>
                <a:ext cx="137284" cy="259397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2770" extrusionOk="0">
                    <a:moveTo>
                      <a:pt x="784" y="124"/>
                    </a:moveTo>
                    <a:cubicBezTo>
                      <a:pt x="822" y="354"/>
                      <a:pt x="977" y="1221"/>
                      <a:pt x="1339" y="2492"/>
                    </a:cubicBezTo>
                    <a:lnTo>
                      <a:pt x="1339" y="2492"/>
                    </a:lnTo>
                    <a:cubicBezTo>
                      <a:pt x="1228" y="2517"/>
                      <a:pt x="1138" y="2535"/>
                      <a:pt x="1078" y="2547"/>
                    </a:cubicBezTo>
                    <a:cubicBezTo>
                      <a:pt x="1042" y="2557"/>
                      <a:pt x="1014" y="2561"/>
                      <a:pt x="995" y="2566"/>
                    </a:cubicBezTo>
                    <a:cubicBezTo>
                      <a:pt x="977" y="2570"/>
                      <a:pt x="968" y="2570"/>
                      <a:pt x="968" y="2570"/>
                    </a:cubicBezTo>
                    <a:cubicBezTo>
                      <a:pt x="968" y="2570"/>
                      <a:pt x="845" y="2598"/>
                      <a:pt x="600" y="2654"/>
                    </a:cubicBezTo>
                    <a:lnTo>
                      <a:pt x="600" y="2654"/>
                    </a:lnTo>
                    <a:cubicBezTo>
                      <a:pt x="402" y="1348"/>
                      <a:pt x="183" y="495"/>
                      <a:pt x="123" y="268"/>
                    </a:cubicBezTo>
                    <a:lnTo>
                      <a:pt x="123" y="268"/>
                    </a:lnTo>
                    <a:lnTo>
                      <a:pt x="457" y="224"/>
                    </a:lnTo>
                    <a:lnTo>
                      <a:pt x="466" y="224"/>
                    </a:lnTo>
                    <a:lnTo>
                      <a:pt x="784" y="124"/>
                    </a:lnTo>
                    <a:close/>
                    <a:moveTo>
                      <a:pt x="830" y="0"/>
                    </a:moveTo>
                    <a:cubicBezTo>
                      <a:pt x="823" y="0"/>
                      <a:pt x="817" y="1"/>
                      <a:pt x="811" y="3"/>
                    </a:cubicBezTo>
                    <a:lnTo>
                      <a:pt x="438" y="118"/>
                    </a:lnTo>
                    <a:lnTo>
                      <a:pt x="51" y="169"/>
                    </a:lnTo>
                    <a:cubicBezTo>
                      <a:pt x="32" y="169"/>
                      <a:pt x="19" y="179"/>
                      <a:pt x="9" y="192"/>
                    </a:cubicBezTo>
                    <a:cubicBezTo>
                      <a:pt x="0" y="207"/>
                      <a:pt x="0" y="220"/>
                      <a:pt x="5" y="239"/>
                    </a:cubicBezTo>
                    <a:cubicBezTo>
                      <a:pt x="19" y="294"/>
                      <a:pt x="272" y="1211"/>
                      <a:pt x="498" y="2727"/>
                    </a:cubicBezTo>
                    <a:cubicBezTo>
                      <a:pt x="502" y="2740"/>
                      <a:pt x="512" y="2755"/>
                      <a:pt x="521" y="2764"/>
                    </a:cubicBezTo>
                    <a:cubicBezTo>
                      <a:pt x="530" y="2767"/>
                      <a:pt x="540" y="2770"/>
                      <a:pt x="550" y="2770"/>
                    </a:cubicBezTo>
                    <a:cubicBezTo>
                      <a:pt x="554" y="2770"/>
                      <a:pt x="558" y="2769"/>
                      <a:pt x="562" y="2768"/>
                    </a:cubicBezTo>
                    <a:cubicBezTo>
                      <a:pt x="706" y="2740"/>
                      <a:pt x="811" y="2717"/>
                      <a:pt x="885" y="2699"/>
                    </a:cubicBezTo>
                    <a:cubicBezTo>
                      <a:pt x="921" y="2695"/>
                      <a:pt x="945" y="2685"/>
                      <a:pt x="963" y="2685"/>
                    </a:cubicBezTo>
                    <a:cubicBezTo>
                      <a:pt x="982" y="2681"/>
                      <a:pt x="991" y="2676"/>
                      <a:pt x="991" y="2676"/>
                    </a:cubicBezTo>
                    <a:cubicBezTo>
                      <a:pt x="991" y="2676"/>
                      <a:pt x="1138" y="2644"/>
                      <a:pt x="1419" y="2584"/>
                    </a:cubicBezTo>
                    <a:cubicBezTo>
                      <a:pt x="1433" y="2579"/>
                      <a:pt x="1447" y="2570"/>
                      <a:pt x="1457" y="2561"/>
                    </a:cubicBezTo>
                    <a:cubicBezTo>
                      <a:pt x="1461" y="2547"/>
                      <a:pt x="1465" y="2534"/>
                      <a:pt x="1461" y="2515"/>
                    </a:cubicBezTo>
                    <a:cubicBezTo>
                      <a:pt x="1244" y="1759"/>
                      <a:pt x="1097" y="1137"/>
                      <a:pt x="1004" y="713"/>
                    </a:cubicBezTo>
                    <a:cubicBezTo>
                      <a:pt x="963" y="496"/>
                      <a:pt x="931" y="331"/>
                      <a:pt x="908" y="220"/>
                    </a:cubicBezTo>
                    <a:cubicBezTo>
                      <a:pt x="899" y="160"/>
                      <a:pt x="889" y="118"/>
                      <a:pt x="885" y="91"/>
                    </a:cubicBezTo>
                    <a:cubicBezTo>
                      <a:pt x="885" y="77"/>
                      <a:pt x="880" y="63"/>
                      <a:pt x="880" y="59"/>
                    </a:cubicBezTo>
                    <a:lnTo>
                      <a:pt x="880" y="50"/>
                    </a:lnTo>
                    <a:lnTo>
                      <a:pt x="880" y="45"/>
                    </a:lnTo>
                    <a:cubicBezTo>
                      <a:pt x="876" y="31"/>
                      <a:pt x="866" y="18"/>
                      <a:pt x="853" y="8"/>
                    </a:cubicBezTo>
                    <a:cubicBezTo>
                      <a:pt x="848" y="3"/>
                      <a:pt x="839" y="0"/>
                      <a:pt x="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6527249" y="3015203"/>
                <a:ext cx="165845" cy="4317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461" extrusionOk="0">
                    <a:moveTo>
                      <a:pt x="1707" y="1"/>
                    </a:moveTo>
                    <a:cubicBezTo>
                      <a:pt x="1704" y="1"/>
                      <a:pt x="1701" y="1"/>
                      <a:pt x="1697" y="1"/>
                    </a:cubicBezTo>
                    <a:lnTo>
                      <a:pt x="47" y="352"/>
                    </a:lnTo>
                    <a:cubicBezTo>
                      <a:pt x="20" y="361"/>
                      <a:pt x="1" y="388"/>
                      <a:pt x="6" y="416"/>
                    </a:cubicBezTo>
                    <a:cubicBezTo>
                      <a:pt x="14" y="443"/>
                      <a:pt x="34" y="460"/>
                      <a:pt x="57" y="460"/>
                    </a:cubicBezTo>
                    <a:cubicBezTo>
                      <a:pt x="61" y="460"/>
                      <a:pt x="66" y="460"/>
                      <a:pt x="71" y="458"/>
                    </a:cubicBezTo>
                    <a:lnTo>
                      <a:pt x="1721" y="108"/>
                    </a:lnTo>
                    <a:cubicBezTo>
                      <a:pt x="1753" y="103"/>
                      <a:pt x="1770" y="75"/>
                      <a:pt x="1762" y="43"/>
                    </a:cubicBezTo>
                    <a:cubicBezTo>
                      <a:pt x="1758" y="18"/>
                      <a:pt x="1735" y="1"/>
                      <a:pt x="1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6556279" y="3122706"/>
                <a:ext cx="154140" cy="41204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440" extrusionOk="0">
                    <a:moveTo>
                      <a:pt x="1586" y="0"/>
                    </a:moveTo>
                    <a:cubicBezTo>
                      <a:pt x="1583" y="0"/>
                      <a:pt x="1580" y="1"/>
                      <a:pt x="1576" y="1"/>
                    </a:cubicBezTo>
                    <a:lnTo>
                      <a:pt x="50" y="333"/>
                    </a:lnTo>
                    <a:cubicBezTo>
                      <a:pt x="18" y="337"/>
                      <a:pt x="1" y="365"/>
                      <a:pt x="9" y="397"/>
                    </a:cubicBezTo>
                    <a:cubicBezTo>
                      <a:pt x="13" y="422"/>
                      <a:pt x="35" y="439"/>
                      <a:pt x="62" y="439"/>
                    </a:cubicBezTo>
                    <a:cubicBezTo>
                      <a:pt x="66" y="439"/>
                      <a:pt x="70" y="439"/>
                      <a:pt x="74" y="438"/>
                    </a:cubicBezTo>
                    <a:lnTo>
                      <a:pt x="1599" y="106"/>
                    </a:lnTo>
                    <a:cubicBezTo>
                      <a:pt x="1626" y="97"/>
                      <a:pt x="1645" y="70"/>
                      <a:pt x="1641" y="42"/>
                    </a:cubicBezTo>
                    <a:cubicBezTo>
                      <a:pt x="1633" y="18"/>
                      <a:pt x="1610" y="0"/>
                      <a:pt x="15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5" name="Google Shape;1225;p31"/>
            <p:cNvSpPr/>
            <p:nvPr/>
          </p:nvSpPr>
          <p:spPr>
            <a:xfrm rot="-6139873">
              <a:off x="80285" y="2740747"/>
              <a:ext cx="603782" cy="214456"/>
            </a:xfrm>
            <a:custGeom>
              <a:avLst/>
              <a:gdLst/>
              <a:ahLst/>
              <a:cxnLst/>
              <a:rect l="l" t="t" r="r" b="b"/>
              <a:pathLst>
                <a:path w="3508" h="1246" extrusionOk="0">
                  <a:moveTo>
                    <a:pt x="1175" y="378"/>
                  </a:moveTo>
                  <a:cubicBezTo>
                    <a:pt x="1185" y="378"/>
                    <a:pt x="1193" y="378"/>
                    <a:pt x="1202" y="384"/>
                  </a:cubicBezTo>
                  <a:cubicBezTo>
                    <a:pt x="1221" y="393"/>
                    <a:pt x="1240" y="406"/>
                    <a:pt x="1258" y="429"/>
                  </a:cubicBezTo>
                  <a:cubicBezTo>
                    <a:pt x="1285" y="467"/>
                    <a:pt x="1313" y="522"/>
                    <a:pt x="1332" y="582"/>
                  </a:cubicBezTo>
                  <a:cubicBezTo>
                    <a:pt x="1351" y="641"/>
                    <a:pt x="1359" y="710"/>
                    <a:pt x="1359" y="780"/>
                  </a:cubicBezTo>
                  <a:cubicBezTo>
                    <a:pt x="1359" y="798"/>
                    <a:pt x="1359" y="817"/>
                    <a:pt x="1357" y="836"/>
                  </a:cubicBezTo>
                  <a:lnTo>
                    <a:pt x="1357" y="836"/>
                  </a:lnTo>
                  <a:cubicBezTo>
                    <a:pt x="1330" y="813"/>
                    <a:pt x="1304" y="789"/>
                    <a:pt x="1281" y="765"/>
                  </a:cubicBezTo>
                  <a:cubicBezTo>
                    <a:pt x="1221" y="710"/>
                    <a:pt x="1175" y="650"/>
                    <a:pt x="1143" y="595"/>
                  </a:cubicBezTo>
                  <a:cubicBezTo>
                    <a:pt x="1129" y="567"/>
                    <a:pt x="1115" y="544"/>
                    <a:pt x="1106" y="522"/>
                  </a:cubicBezTo>
                  <a:cubicBezTo>
                    <a:pt x="1102" y="499"/>
                    <a:pt x="1096" y="480"/>
                    <a:pt x="1096" y="461"/>
                  </a:cubicBezTo>
                  <a:cubicBezTo>
                    <a:pt x="1096" y="444"/>
                    <a:pt x="1102" y="434"/>
                    <a:pt x="1106" y="420"/>
                  </a:cubicBezTo>
                  <a:cubicBezTo>
                    <a:pt x="1111" y="411"/>
                    <a:pt x="1119" y="402"/>
                    <a:pt x="1138" y="393"/>
                  </a:cubicBezTo>
                  <a:cubicBezTo>
                    <a:pt x="1151" y="384"/>
                    <a:pt x="1166" y="378"/>
                    <a:pt x="1175" y="378"/>
                  </a:cubicBezTo>
                  <a:close/>
                  <a:moveTo>
                    <a:pt x="2189" y="246"/>
                  </a:moveTo>
                  <a:cubicBezTo>
                    <a:pt x="2198" y="246"/>
                    <a:pt x="2208" y="246"/>
                    <a:pt x="2216" y="250"/>
                  </a:cubicBezTo>
                  <a:cubicBezTo>
                    <a:pt x="2235" y="259"/>
                    <a:pt x="2257" y="278"/>
                    <a:pt x="2276" y="305"/>
                  </a:cubicBezTo>
                  <a:cubicBezTo>
                    <a:pt x="2308" y="346"/>
                    <a:pt x="2340" y="411"/>
                    <a:pt x="2359" y="480"/>
                  </a:cubicBezTo>
                  <a:cubicBezTo>
                    <a:pt x="2378" y="550"/>
                    <a:pt x="2391" y="633"/>
                    <a:pt x="2391" y="710"/>
                  </a:cubicBezTo>
                  <a:cubicBezTo>
                    <a:pt x="2391" y="782"/>
                    <a:pt x="2380" y="853"/>
                    <a:pt x="2361" y="914"/>
                  </a:cubicBezTo>
                  <a:lnTo>
                    <a:pt x="2361" y="914"/>
                  </a:lnTo>
                  <a:cubicBezTo>
                    <a:pt x="2272" y="863"/>
                    <a:pt x="2206" y="786"/>
                    <a:pt x="2157" y="697"/>
                  </a:cubicBezTo>
                  <a:cubicBezTo>
                    <a:pt x="2106" y="605"/>
                    <a:pt x="2078" y="508"/>
                    <a:pt x="2078" y="425"/>
                  </a:cubicBezTo>
                  <a:cubicBezTo>
                    <a:pt x="2078" y="378"/>
                    <a:pt x="2087" y="337"/>
                    <a:pt x="2101" y="310"/>
                  </a:cubicBezTo>
                  <a:cubicBezTo>
                    <a:pt x="2110" y="295"/>
                    <a:pt x="2119" y="282"/>
                    <a:pt x="2129" y="273"/>
                  </a:cubicBezTo>
                  <a:cubicBezTo>
                    <a:pt x="2138" y="263"/>
                    <a:pt x="2147" y="254"/>
                    <a:pt x="2161" y="250"/>
                  </a:cubicBezTo>
                  <a:cubicBezTo>
                    <a:pt x="2170" y="246"/>
                    <a:pt x="2180" y="246"/>
                    <a:pt x="2189" y="246"/>
                  </a:cubicBezTo>
                  <a:close/>
                  <a:moveTo>
                    <a:pt x="3445" y="1"/>
                  </a:moveTo>
                  <a:cubicBezTo>
                    <a:pt x="3420" y="1"/>
                    <a:pt x="3396" y="22"/>
                    <a:pt x="3396" y="52"/>
                  </a:cubicBezTo>
                  <a:cubicBezTo>
                    <a:pt x="3396" y="52"/>
                    <a:pt x="3378" y="236"/>
                    <a:pt x="3286" y="439"/>
                  </a:cubicBezTo>
                  <a:cubicBezTo>
                    <a:pt x="3239" y="540"/>
                    <a:pt x="3175" y="646"/>
                    <a:pt x="3087" y="733"/>
                  </a:cubicBezTo>
                  <a:cubicBezTo>
                    <a:pt x="2999" y="826"/>
                    <a:pt x="2884" y="904"/>
                    <a:pt x="2737" y="946"/>
                  </a:cubicBezTo>
                  <a:cubicBezTo>
                    <a:pt x="2682" y="964"/>
                    <a:pt x="2631" y="969"/>
                    <a:pt x="2580" y="969"/>
                  </a:cubicBezTo>
                  <a:cubicBezTo>
                    <a:pt x="2538" y="969"/>
                    <a:pt x="2499" y="963"/>
                    <a:pt x="2462" y="954"/>
                  </a:cubicBezTo>
                  <a:lnTo>
                    <a:pt x="2462" y="954"/>
                  </a:lnTo>
                  <a:cubicBezTo>
                    <a:pt x="2490" y="875"/>
                    <a:pt x="2497" y="793"/>
                    <a:pt x="2497" y="710"/>
                  </a:cubicBezTo>
                  <a:cubicBezTo>
                    <a:pt x="2497" y="572"/>
                    <a:pt x="2470" y="439"/>
                    <a:pt x="2419" y="333"/>
                  </a:cubicBezTo>
                  <a:cubicBezTo>
                    <a:pt x="2391" y="278"/>
                    <a:pt x="2364" y="231"/>
                    <a:pt x="2323" y="195"/>
                  </a:cubicBezTo>
                  <a:cubicBezTo>
                    <a:pt x="2304" y="180"/>
                    <a:pt x="2285" y="163"/>
                    <a:pt x="2263" y="153"/>
                  </a:cubicBezTo>
                  <a:cubicBezTo>
                    <a:pt x="2240" y="144"/>
                    <a:pt x="2212" y="135"/>
                    <a:pt x="2189" y="135"/>
                  </a:cubicBezTo>
                  <a:cubicBezTo>
                    <a:pt x="2166" y="135"/>
                    <a:pt x="2142" y="139"/>
                    <a:pt x="2119" y="148"/>
                  </a:cubicBezTo>
                  <a:cubicBezTo>
                    <a:pt x="2091" y="163"/>
                    <a:pt x="2069" y="176"/>
                    <a:pt x="2051" y="195"/>
                  </a:cubicBezTo>
                  <a:cubicBezTo>
                    <a:pt x="2023" y="222"/>
                    <a:pt x="2004" y="259"/>
                    <a:pt x="1991" y="301"/>
                  </a:cubicBezTo>
                  <a:cubicBezTo>
                    <a:pt x="1976" y="337"/>
                    <a:pt x="1972" y="378"/>
                    <a:pt x="1972" y="425"/>
                  </a:cubicBezTo>
                  <a:cubicBezTo>
                    <a:pt x="1972" y="494"/>
                    <a:pt x="1986" y="567"/>
                    <a:pt x="2009" y="641"/>
                  </a:cubicBezTo>
                  <a:cubicBezTo>
                    <a:pt x="2051" y="752"/>
                    <a:pt x="2119" y="858"/>
                    <a:pt x="2216" y="941"/>
                  </a:cubicBezTo>
                  <a:cubicBezTo>
                    <a:pt x="2246" y="967"/>
                    <a:pt x="2279" y="990"/>
                    <a:pt x="2315" y="1010"/>
                  </a:cubicBezTo>
                  <a:lnTo>
                    <a:pt x="2315" y="1010"/>
                  </a:lnTo>
                  <a:cubicBezTo>
                    <a:pt x="2294" y="1039"/>
                    <a:pt x="2271" y="1064"/>
                    <a:pt x="2244" y="1084"/>
                  </a:cubicBezTo>
                  <a:cubicBezTo>
                    <a:pt x="2208" y="1107"/>
                    <a:pt x="2166" y="1125"/>
                    <a:pt x="2115" y="1135"/>
                  </a:cubicBezTo>
                  <a:cubicBezTo>
                    <a:pt x="2091" y="1135"/>
                    <a:pt x="2064" y="1139"/>
                    <a:pt x="2042" y="1139"/>
                  </a:cubicBezTo>
                  <a:cubicBezTo>
                    <a:pt x="1940" y="1139"/>
                    <a:pt x="1829" y="1111"/>
                    <a:pt x="1719" y="1065"/>
                  </a:cubicBezTo>
                  <a:cubicBezTo>
                    <a:pt x="1627" y="1026"/>
                    <a:pt x="1536" y="972"/>
                    <a:pt x="1453" y="912"/>
                  </a:cubicBezTo>
                  <a:lnTo>
                    <a:pt x="1453" y="912"/>
                  </a:lnTo>
                  <a:cubicBezTo>
                    <a:pt x="1463" y="868"/>
                    <a:pt x="1466" y="823"/>
                    <a:pt x="1466" y="780"/>
                  </a:cubicBezTo>
                  <a:cubicBezTo>
                    <a:pt x="1466" y="660"/>
                    <a:pt x="1438" y="540"/>
                    <a:pt x="1391" y="444"/>
                  </a:cubicBezTo>
                  <a:cubicBezTo>
                    <a:pt x="1368" y="397"/>
                    <a:pt x="1341" y="356"/>
                    <a:pt x="1304" y="323"/>
                  </a:cubicBezTo>
                  <a:cubicBezTo>
                    <a:pt x="1290" y="310"/>
                    <a:pt x="1268" y="295"/>
                    <a:pt x="1249" y="286"/>
                  </a:cubicBezTo>
                  <a:cubicBezTo>
                    <a:pt x="1226" y="278"/>
                    <a:pt x="1202" y="273"/>
                    <a:pt x="1175" y="273"/>
                  </a:cubicBezTo>
                  <a:cubicBezTo>
                    <a:pt x="1143" y="273"/>
                    <a:pt x="1111" y="282"/>
                    <a:pt x="1083" y="301"/>
                  </a:cubicBezTo>
                  <a:cubicBezTo>
                    <a:pt x="1051" y="319"/>
                    <a:pt x="1028" y="342"/>
                    <a:pt x="1009" y="369"/>
                  </a:cubicBezTo>
                  <a:cubicBezTo>
                    <a:pt x="996" y="397"/>
                    <a:pt x="986" y="429"/>
                    <a:pt x="986" y="461"/>
                  </a:cubicBezTo>
                  <a:cubicBezTo>
                    <a:pt x="991" y="503"/>
                    <a:pt x="1000" y="544"/>
                    <a:pt x="1019" y="586"/>
                  </a:cubicBezTo>
                  <a:cubicBezTo>
                    <a:pt x="1051" y="660"/>
                    <a:pt x="1106" y="738"/>
                    <a:pt x="1175" y="812"/>
                  </a:cubicBezTo>
                  <a:cubicBezTo>
                    <a:pt x="1220" y="861"/>
                    <a:pt x="1272" y="909"/>
                    <a:pt x="1330" y="955"/>
                  </a:cubicBezTo>
                  <a:lnTo>
                    <a:pt x="1330" y="955"/>
                  </a:lnTo>
                  <a:cubicBezTo>
                    <a:pt x="1314" y="995"/>
                    <a:pt x="1294" y="1028"/>
                    <a:pt x="1268" y="1052"/>
                  </a:cubicBezTo>
                  <a:cubicBezTo>
                    <a:pt x="1249" y="1069"/>
                    <a:pt x="1226" y="1084"/>
                    <a:pt x="1202" y="1093"/>
                  </a:cubicBezTo>
                  <a:cubicBezTo>
                    <a:pt x="1175" y="1103"/>
                    <a:pt x="1147" y="1107"/>
                    <a:pt x="1111" y="1107"/>
                  </a:cubicBezTo>
                  <a:cubicBezTo>
                    <a:pt x="1092" y="1107"/>
                    <a:pt x="1074" y="1107"/>
                    <a:pt x="1051" y="1103"/>
                  </a:cubicBezTo>
                  <a:cubicBezTo>
                    <a:pt x="913" y="1079"/>
                    <a:pt x="783" y="1024"/>
                    <a:pt x="668" y="950"/>
                  </a:cubicBezTo>
                  <a:cubicBezTo>
                    <a:pt x="498" y="844"/>
                    <a:pt x="355" y="697"/>
                    <a:pt x="258" y="577"/>
                  </a:cubicBezTo>
                  <a:cubicBezTo>
                    <a:pt x="211" y="517"/>
                    <a:pt x="171" y="461"/>
                    <a:pt x="147" y="425"/>
                  </a:cubicBezTo>
                  <a:cubicBezTo>
                    <a:pt x="134" y="406"/>
                    <a:pt x="124" y="388"/>
                    <a:pt x="120" y="378"/>
                  </a:cubicBezTo>
                  <a:cubicBezTo>
                    <a:pt x="115" y="374"/>
                    <a:pt x="115" y="369"/>
                    <a:pt x="111" y="369"/>
                  </a:cubicBezTo>
                  <a:lnTo>
                    <a:pt x="111" y="365"/>
                  </a:lnTo>
                  <a:cubicBezTo>
                    <a:pt x="99" y="347"/>
                    <a:pt x="81" y="337"/>
                    <a:pt x="63" y="337"/>
                  </a:cubicBezTo>
                  <a:cubicBezTo>
                    <a:pt x="54" y="337"/>
                    <a:pt x="45" y="340"/>
                    <a:pt x="37" y="346"/>
                  </a:cubicBezTo>
                  <a:cubicBezTo>
                    <a:pt x="9" y="361"/>
                    <a:pt x="0" y="393"/>
                    <a:pt x="13" y="420"/>
                  </a:cubicBezTo>
                  <a:cubicBezTo>
                    <a:pt x="18" y="420"/>
                    <a:pt x="115" y="591"/>
                    <a:pt x="290" y="775"/>
                  </a:cubicBezTo>
                  <a:cubicBezTo>
                    <a:pt x="377" y="867"/>
                    <a:pt x="483" y="964"/>
                    <a:pt x="608" y="1042"/>
                  </a:cubicBezTo>
                  <a:cubicBezTo>
                    <a:pt x="732" y="1120"/>
                    <a:pt x="875" y="1186"/>
                    <a:pt x="1032" y="1208"/>
                  </a:cubicBezTo>
                  <a:cubicBezTo>
                    <a:pt x="1060" y="1213"/>
                    <a:pt x="1087" y="1213"/>
                    <a:pt x="1111" y="1213"/>
                  </a:cubicBezTo>
                  <a:cubicBezTo>
                    <a:pt x="1175" y="1213"/>
                    <a:pt x="1230" y="1199"/>
                    <a:pt x="1276" y="1176"/>
                  </a:cubicBezTo>
                  <a:cubicBezTo>
                    <a:pt x="1313" y="1158"/>
                    <a:pt x="1341" y="1135"/>
                    <a:pt x="1364" y="1103"/>
                  </a:cubicBezTo>
                  <a:cubicBezTo>
                    <a:pt x="1388" y="1079"/>
                    <a:pt x="1405" y="1051"/>
                    <a:pt x="1418" y="1020"/>
                  </a:cubicBezTo>
                  <a:lnTo>
                    <a:pt x="1418" y="1020"/>
                  </a:lnTo>
                  <a:cubicBezTo>
                    <a:pt x="1466" y="1053"/>
                    <a:pt x="1515" y="1084"/>
                    <a:pt x="1566" y="1111"/>
                  </a:cubicBezTo>
                  <a:cubicBezTo>
                    <a:pt x="1719" y="1190"/>
                    <a:pt x="1885" y="1245"/>
                    <a:pt x="2042" y="1245"/>
                  </a:cubicBezTo>
                  <a:cubicBezTo>
                    <a:pt x="2074" y="1245"/>
                    <a:pt x="2101" y="1245"/>
                    <a:pt x="2134" y="1241"/>
                  </a:cubicBezTo>
                  <a:cubicBezTo>
                    <a:pt x="2198" y="1231"/>
                    <a:pt x="2257" y="1203"/>
                    <a:pt x="2304" y="1171"/>
                  </a:cubicBezTo>
                  <a:cubicBezTo>
                    <a:pt x="2350" y="1139"/>
                    <a:pt x="2385" y="1099"/>
                    <a:pt x="2413" y="1054"/>
                  </a:cubicBezTo>
                  <a:lnTo>
                    <a:pt x="2413" y="1054"/>
                  </a:lnTo>
                  <a:cubicBezTo>
                    <a:pt x="2464" y="1070"/>
                    <a:pt x="2520" y="1079"/>
                    <a:pt x="2580" y="1079"/>
                  </a:cubicBezTo>
                  <a:cubicBezTo>
                    <a:pt x="2640" y="1079"/>
                    <a:pt x="2705" y="1069"/>
                    <a:pt x="2769" y="1052"/>
                  </a:cubicBezTo>
                  <a:cubicBezTo>
                    <a:pt x="2935" y="1001"/>
                    <a:pt x="3065" y="914"/>
                    <a:pt x="3165" y="807"/>
                  </a:cubicBezTo>
                  <a:cubicBezTo>
                    <a:pt x="3318" y="655"/>
                    <a:pt x="3401" y="467"/>
                    <a:pt x="3446" y="319"/>
                  </a:cubicBezTo>
                  <a:cubicBezTo>
                    <a:pt x="3493" y="171"/>
                    <a:pt x="3502" y="61"/>
                    <a:pt x="3502" y="61"/>
                  </a:cubicBezTo>
                  <a:cubicBezTo>
                    <a:pt x="3507" y="29"/>
                    <a:pt x="3484" y="6"/>
                    <a:pt x="3452" y="1"/>
                  </a:cubicBezTo>
                  <a:cubicBezTo>
                    <a:pt x="3449" y="1"/>
                    <a:pt x="3447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1"/>
          <p:cNvSpPr/>
          <p:nvPr/>
        </p:nvSpPr>
        <p:spPr>
          <a:xfrm>
            <a:off x="7238873" y="3748961"/>
            <a:ext cx="2555947" cy="1837128"/>
          </a:xfrm>
          <a:custGeom>
            <a:avLst/>
            <a:gdLst/>
            <a:ahLst/>
            <a:cxnLst/>
            <a:rect l="l" t="t" r="r" b="b"/>
            <a:pathLst>
              <a:path w="27294" h="19618" extrusionOk="0">
                <a:moveTo>
                  <a:pt x="18006" y="1"/>
                </a:moveTo>
                <a:cubicBezTo>
                  <a:pt x="17881" y="1"/>
                  <a:pt x="17756" y="15"/>
                  <a:pt x="17631" y="47"/>
                </a:cubicBezTo>
                <a:cubicBezTo>
                  <a:pt x="16714" y="277"/>
                  <a:pt x="16253" y="1286"/>
                  <a:pt x="15995" y="2194"/>
                </a:cubicBezTo>
                <a:cubicBezTo>
                  <a:pt x="15460" y="4060"/>
                  <a:pt x="15239" y="6019"/>
                  <a:pt x="14484" y="7807"/>
                </a:cubicBezTo>
                <a:cubicBezTo>
                  <a:pt x="13733" y="9589"/>
                  <a:pt x="12267" y="11248"/>
                  <a:pt x="10345" y="11512"/>
                </a:cubicBezTo>
                <a:cubicBezTo>
                  <a:pt x="10156" y="11537"/>
                  <a:pt x="9968" y="11548"/>
                  <a:pt x="9780" y="11548"/>
                </a:cubicBezTo>
                <a:cubicBezTo>
                  <a:pt x="7917" y="11548"/>
                  <a:pt x="6094" y="10416"/>
                  <a:pt x="4242" y="10416"/>
                </a:cubicBezTo>
                <a:cubicBezTo>
                  <a:pt x="4010" y="10416"/>
                  <a:pt x="3777" y="10434"/>
                  <a:pt x="3544" y="10474"/>
                </a:cubicBezTo>
                <a:cubicBezTo>
                  <a:pt x="1950" y="10746"/>
                  <a:pt x="637" y="12124"/>
                  <a:pt x="319" y="13713"/>
                </a:cubicBezTo>
                <a:cubicBezTo>
                  <a:pt x="1" y="15299"/>
                  <a:pt x="632" y="17013"/>
                  <a:pt x="1812" y="18119"/>
                </a:cubicBezTo>
                <a:cubicBezTo>
                  <a:pt x="2875" y="19108"/>
                  <a:pt x="4343" y="19618"/>
                  <a:pt x="5801" y="19618"/>
                </a:cubicBezTo>
                <a:cubicBezTo>
                  <a:pt x="5966" y="19618"/>
                  <a:pt x="6131" y="19611"/>
                  <a:pt x="6296" y="19598"/>
                </a:cubicBezTo>
                <a:cubicBezTo>
                  <a:pt x="8558" y="19419"/>
                  <a:pt x="10571" y="18082"/>
                  <a:pt x="12263" y="16566"/>
                </a:cubicBezTo>
                <a:cubicBezTo>
                  <a:pt x="13086" y="15835"/>
                  <a:pt x="13980" y="14995"/>
                  <a:pt x="15077" y="14995"/>
                </a:cubicBezTo>
                <a:cubicBezTo>
                  <a:pt x="15087" y="14995"/>
                  <a:pt x="15096" y="14995"/>
                  <a:pt x="15105" y="14995"/>
                </a:cubicBezTo>
                <a:cubicBezTo>
                  <a:pt x="16368" y="15008"/>
                  <a:pt x="17299" y="16114"/>
                  <a:pt x="18346" y="16820"/>
                </a:cubicBezTo>
                <a:cubicBezTo>
                  <a:pt x="19289" y="17456"/>
                  <a:pt x="20362" y="17725"/>
                  <a:pt x="21457" y="17725"/>
                </a:cubicBezTo>
                <a:cubicBezTo>
                  <a:pt x="21885" y="17725"/>
                  <a:pt x="22317" y="17684"/>
                  <a:pt x="22746" y="17607"/>
                </a:cubicBezTo>
                <a:cubicBezTo>
                  <a:pt x="24732" y="17252"/>
                  <a:pt x="27294" y="14934"/>
                  <a:pt x="27225" y="12815"/>
                </a:cubicBezTo>
                <a:cubicBezTo>
                  <a:pt x="27187" y="11755"/>
                  <a:pt x="26732" y="10755"/>
                  <a:pt x="26202" y="9834"/>
                </a:cubicBezTo>
                <a:cubicBezTo>
                  <a:pt x="25285" y="8230"/>
                  <a:pt x="24142" y="6774"/>
                  <a:pt x="23063" y="5276"/>
                </a:cubicBezTo>
                <a:cubicBezTo>
                  <a:pt x="22957" y="5129"/>
                  <a:pt x="22852" y="4977"/>
                  <a:pt x="22750" y="4825"/>
                </a:cubicBezTo>
                <a:cubicBezTo>
                  <a:pt x="21847" y="3456"/>
                  <a:pt x="21100" y="1903"/>
                  <a:pt x="19843" y="853"/>
                </a:cubicBezTo>
                <a:cubicBezTo>
                  <a:pt x="19315" y="410"/>
                  <a:pt x="18669" y="1"/>
                  <a:pt x="18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32"/>
          <p:cNvGrpSpPr/>
          <p:nvPr/>
        </p:nvGrpSpPr>
        <p:grpSpPr>
          <a:xfrm>
            <a:off x="168332" y="2"/>
            <a:ext cx="8036861" cy="5501185"/>
            <a:chOff x="168332" y="2"/>
            <a:chExt cx="8036861" cy="5501185"/>
          </a:xfrm>
        </p:grpSpPr>
        <p:grpSp>
          <p:nvGrpSpPr>
            <p:cNvPr id="1229" name="Google Shape;1229;p32"/>
            <p:cNvGrpSpPr/>
            <p:nvPr/>
          </p:nvGrpSpPr>
          <p:grpSpPr>
            <a:xfrm>
              <a:off x="168332" y="3368680"/>
              <a:ext cx="544898" cy="549028"/>
              <a:chOff x="6639997" y="2284311"/>
              <a:chExt cx="296479" cy="298726"/>
            </a:xfrm>
          </p:grpSpPr>
          <p:sp>
            <p:nvSpPr>
              <p:cNvPr id="1230" name="Google Shape;1230;p32"/>
              <p:cNvSpPr/>
              <p:nvPr/>
            </p:nvSpPr>
            <p:spPr>
              <a:xfrm>
                <a:off x="6818202" y="2464576"/>
                <a:ext cx="118274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65" extrusionOk="0">
                    <a:moveTo>
                      <a:pt x="795" y="123"/>
                    </a:moveTo>
                    <a:cubicBezTo>
                      <a:pt x="833" y="161"/>
                      <a:pt x="902" y="233"/>
                      <a:pt x="968" y="324"/>
                    </a:cubicBezTo>
                    <a:cubicBezTo>
                      <a:pt x="1013" y="388"/>
                      <a:pt x="1060" y="462"/>
                      <a:pt x="1096" y="541"/>
                    </a:cubicBezTo>
                    <a:cubicBezTo>
                      <a:pt x="1134" y="624"/>
                      <a:pt x="1152" y="702"/>
                      <a:pt x="1152" y="781"/>
                    </a:cubicBezTo>
                    <a:cubicBezTo>
                      <a:pt x="1152" y="826"/>
                      <a:pt x="1147" y="873"/>
                      <a:pt x="1130" y="919"/>
                    </a:cubicBezTo>
                    <a:cubicBezTo>
                      <a:pt x="1111" y="960"/>
                      <a:pt x="1083" y="1002"/>
                      <a:pt x="1041" y="1043"/>
                    </a:cubicBezTo>
                    <a:cubicBezTo>
                      <a:pt x="1000" y="1085"/>
                      <a:pt x="954" y="1113"/>
                      <a:pt x="913" y="1130"/>
                    </a:cubicBezTo>
                    <a:cubicBezTo>
                      <a:pt x="871" y="1149"/>
                      <a:pt x="825" y="1158"/>
                      <a:pt x="779" y="1158"/>
                    </a:cubicBezTo>
                    <a:cubicBezTo>
                      <a:pt x="700" y="1158"/>
                      <a:pt x="618" y="1135"/>
                      <a:pt x="539" y="1098"/>
                    </a:cubicBezTo>
                    <a:cubicBezTo>
                      <a:pt x="420" y="1043"/>
                      <a:pt x="309" y="956"/>
                      <a:pt x="230" y="886"/>
                    </a:cubicBezTo>
                    <a:cubicBezTo>
                      <a:pt x="190" y="849"/>
                      <a:pt x="156" y="817"/>
                      <a:pt x="134" y="794"/>
                    </a:cubicBezTo>
                    <a:cubicBezTo>
                      <a:pt x="130" y="792"/>
                      <a:pt x="126" y="789"/>
                      <a:pt x="123" y="786"/>
                    </a:cubicBezTo>
                    <a:lnTo>
                      <a:pt x="123" y="786"/>
                    </a:lnTo>
                    <a:cubicBezTo>
                      <a:pt x="147" y="745"/>
                      <a:pt x="198" y="666"/>
                      <a:pt x="277" y="569"/>
                    </a:cubicBezTo>
                    <a:cubicBezTo>
                      <a:pt x="387" y="432"/>
                      <a:pt x="555" y="266"/>
                      <a:pt x="795" y="123"/>
                    </a:cubicBezTo>
                    <a:close/>
                    <a:moveTo>
                      <a:pt x="803" y="0"/>
                    </a:moveTo>
                    <a:cubicBezTo>
                      <a:pt x="794" y="0"/>
                      <a:pt x="784" y="3"/>
                      <a:pt x="775" y="7"/>
                    </a:cubicBezTo>
                    <a:cubicBezTo>
                      <a:pt x="498" y="167"/>
                      <a:pt x="309" y="356"/>
                      <a:pt x="184" y="509"/>
                    </a:cubicBezTo>
                    <a:cubicBezTo>
                      <a:pt x="65" y="656"/>
                      <a:pt x="9" y="767"/>
                      <a:pt x="9" y="771"/>
                    </a:cubicBezTo>
                    <a:cubicBezTo>
                      <a:pt x="0" y="790"/>
                      <a:pt x="5" y="813"/>
                      <a:pt x="18" y="831"/>
                    </a:cubicBezTo>
                    <a:cubicBezTo>
                      <a:pt x="18" y="831"/>
                      <a:pt x="111" y="937"/>
                      <a:pt x="254" y="1047"/>
                    </a:cubicBezTo>
                    <a:cubicBezTo>
                      <a:pt x="322" y="1098"/>
                      <a:pt x="405" y="1154"/>
                      <a:pt x="494" y="1196"/>
                    </a:cubicBezTo>
                    <a:cubicBezTo>
                      <a:pt x="585" y="1237"/>
                      <a:pt x="682" y="1264"/>
                      <a:pt x="779" y="1264"/>
                    </a:cubicBezTo>
                    <a:cubicBezTo>
                      <a:pt x="839" y="1264"/>
                      <a:pt x="898" y="1255"/>
                      <a:pt x="954" y="1232"/>
                    </a:cubicBezTo>
                    <a:cubicBezTo>
                      <a:pt x="1009" y="1209"/>
                      <a:pt x="1064" y="1172"/>
                      <a:pt x="1115" y="1122"/>
                    </a:cubicBezTo>
                    <a:cubicBezTo>
                      <a:pt x="1166" y="1071"/>
                      <a:pt x="1203" y="1015"/>
                      <a:pt x="1226" y="956"/>
                    </a:cubicBezTo>
                    <a:cubicBezTo>
                      <a:pt x="1253" y="900"/>
                      <a:pt x="1262" y="841"/>
                      <a:pt x="1262" y="781"/>
                    </a:cubicBezTo>
                    <a:cubicBezTo>
                      <a:pt x="1262" y="679"/>
                      <a:pt x="1235" y="582"/>
                      <a:pt x="1194" y="494"/>
                    </a:cubicBezTo>
                    <a:cubicBezTo>
                      <a:pt x="1134" y="361"/>
                      <a:pt x="1047" y="241"/>
                      <a:pt x="973" y="154"/>
                    </a:cubicBezTo>
                    <a:cubicBezTo>
                      <a:pt x="898" y="71"/>
                      <a:pt x="839" y="16"/>
                      <a:pt x="839" y="16"/>
                    </a:cubicBezTo>
                    <a:cubicBezTo>
                      <a:pt x="828" y="5"/>
                      <a:pt x="816" y="0"/>
                      <a:pt x="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6794885" y="2441633"/>
                <a:ext cx="103665" cy="104321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14" extrusionOk="0">
                    <a:moveTo>
                      <a:pt x="968" y="1"/>
                    </a:moveTo>
                    <a:cubicBezTo>
                      <a:pt x="964" y="1"/>
                      <a:pt x="959" y="2"/>
                      <a:pt x="954" y="3"/>
                    </a:cubicBezTo>
                    <a:cubicBezTo>
                      <a:pt x="949" y="3"/>
                      <a:pt x="798" y="44"/>
                      <a:pt x="604" y="178"/>
                    </a:cubicBezTo>
                    <a:cubicBezTo>
                      <a:pt x="411" y="311"/>
                      <a:pt x="175" y="546"/>
                      <a:pt x="5" y="937"/>
                    </a:cubicBezTo>
                    <a:cubicBezTo>
                      <a:pt x="1" y="956"/>
                      <a:pt x="1" y="979"/>
                      <a:pt x="14" y="993"/>
                    </a:cubicBezTo>
                    <a:cubicBezTo>
                      <a:pt x="51" y="1039"/>
                      <a:pt x="92" y="1067"/>
                      <a:pt x="129" y="1086"/>
                    </a:cubicBezTo>
                    <a:cubicBezTo>
                      <a:pt x="166" y="1103"/>
                      <a:pt x="203" y="1113"/>
                      <a:pt x="235" y="1113"/>
                    </a:cubicBezTo>
                    <a:cubicBezTo>
                      <a:pt x="263" y="1113"/>
                      <a:pt x="286" y="1103"/>
                      <a:pt x="305" y="1099"/>
                    </a:cubicBezTo>
                    <a:cubicBezTo>
                      <a:pt x="322" y="1094"/>
                      <a:pt x="332" y="1090"/>
                      <a:pt x="332" y="1086"/>
                    </a:cubicBezTo>
                    <a:cubicBezTo>
                      <a:pt x="360" y="1071"/>
                      <a:pt x="369" y="1039"/>
                      <a:pt x="356" y="1012"/>
                    </a:cubicBezTo>
                    <a:cubicBezTo>
                      <a:pt x="343" y="996"/>
                      <a:pt x="324" y="987"/>
                      <a:pt x="306" y="987"/>
                    </a:cubicBezTo>
                    <a:cubicBezTo>
                      <a:pt x="297" y="987"/>
                      <a:pt x="289" y="989"/>
                      <a:pt x="281" y="993"/>
                    </a:cubicBezTo>
                    <a:cubicBezTo>
                      <a:pt x="281" y="993"/>
                      <a:pt x="258" y="1003"/>
                      <a:pt x="235" y="1003"/>
                    </a:cubicBezTo>
                    <a:cubicBezTo>
                      <a:pt x="217" y="1003"/>
                      <a:pt x="199" y="998"/>
                      <a:pt x="175" y="988"/>
                    </a:cubicBezTo>
                    <a:cubicBezTo>
                      <a:pt x="159" y="982"/>
                      <a:pt x="139" y="970"/>
                      <a:pt x="120" y="951"/>
                    </a:cubicBezTo>
                    <a:lnTo>
                      <a:pt x="120" y="951"/>
                    </a:lnTo>
                    <a:cubicBezTo>
                      <a:pt x="279" y="600"/>
                      <a:pt x="493" y="391"/>
                      <a:pt x="669" y="265"/>
                    </a:cubicBezTo>
                    <a:cubicBezTo>
                      <a:pt x="756" y="205"/>
                      <a:pt x="834" y="163"/>
                      <a:pt x="894" y="141"/>
                    </a:cubicBezTo>
                    <a:cubicBezTo>
                      <a:pt x="915" y="130"/>
                      <a:pt x="934" y="122"/>
                      <a:pt x="948" y="117"/>
                    </a:cubicBezTo>
                    <a:lnTo>
                      <a:pt x="948" y="117"/>
                    </a:lnTo>
                    <a:cubicBezTo>
                      <a:pt x="967" y="142"/>
                      <a:pt x="979" y="173"/>
                      <a:pt x="986" y="201"/>
                    </a:cubicBezTo>
                    <a:cubicBezTo>
                      <a:pt x="996" y="237"/>
                      <a:pt x="1000" y="269"/>
                      <a:pt x="1000" y="288"/>
                    </a:cubicBezTo>
                    <a:lnTo>
                      <a:pt x="1000" y="293"/>
                    </a:lnTo>
                    <a:lnTo>
                      <a:pt x="1000" y="297"/>
                    </a:lnTo>
                    <a:cubicBezTo>
                      <a:pt x="996" y="325"/>
                      <a:pt x="1019" y="352"/>
                      <a:pt x="1047" y="352"/>
                    </a:cubicBezTo>
                    <a:cubicBezTo>
                      <a:pt x="1050" y="353"/>
                      <a:pt x="1052" y="353"/>
                      <a:pt x="1055" y="353"/>
                    </a:cubicBezTo>
                    <a:cubicBezTo>
                      <a:pt x="1083" y="353"/>
                      <a:pt x="1102" y="332"/>
                      <a:pt x="1106" y="302"/>
                    </a:cubicBezTo>
                    <a:lnTo>
                      <a:pt x="1106" y="288"/>
                    </a:lnTo>
                    <a:cubicBezTo>
                      <a:pt x="1106" y="265"/>
                      <a:pt x="1106" y="219"/>
                      <a:pt x="1092" y="173"/>
                    </a:cubicBezTo>
                    <a:cubicBezTo>
                      <a:pt x="1079" y="122"/>
                      <a:pt x="1051" y="67"/>
                      <a:pt x="1005" y="16"/>
                    </a:cubicBezTo>
                    <a:cubicBezTo>
                      <a:pt x="995" y="6"/>
                      <a:pt x="982" y="1"/>
                      <a:pt x="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6730176" y="2321862"/>
                <a:ext cx="138969" cy="164909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761" extrusionOk="0">
                    <a:moveTo>
                      <a:pt x="267" y="0"/>
                    </a:moveTo>
                    <a:cubicBezTo>
                      <a:pt x="235" y="0"/>
                      <a:pt x="212" y="5"/>
                      <a:pt x="189" y="15"/>
                    </a:cubicBezTo>
                    <a:cubicBezTo>
                      <a:pt x="152" y="23"/>
                      <a:pt x="129" y="42"/>
                      <a:pt x="115" y="60"/>
                    </a:cubicBezTo>
                    <a:cubicBezTo>
                      <a:pt x="103" y="70"/>
                      <a:pt x="97" y="79"/>
                      <a:pt x="93" y="85"/>
                    </a:cubicBezTo>
                    <a:lnTo>
                      <a:pt x="93" y="85"/>
                    </a:lnTo>
                    <a:cubicBezTo>
                      <a:pt x="81" y="95"/>
                      <a:pt x="65" y="111"/>
                      <a:pt x="51" y="134"/>
                    </a:cubicBezTo>
                    <a:cubicBezTo>
                      <a:pt x="24" y="176"/>
                      <a:pt x="0" y="236"/>
                      <a:pt x="0" y="319"/>
                    </a:cubicBezTo>
                    <a:cubicBezTo>
                      <a:pt x="0" y="383"/>
                      <a:pt x="14" y="453"/>
                      <a:pt x="46" y="540"/>
                    </a:cubicBezTo>
                    <a:cubicBezTo>
                      <a:pt x="92" y="668"/>
                      <a:pt x="184" y="830"/>
                      <a:pt x="341" y="1028"/>
                    </a:cubicBezTo>
                    <a:cubicBezTo>
                      <a:pt x="502" y="1227"/>
                      <a:pt x="728" y="1466"/>
                      <a:pt x="1055" y="1746"/>
                    </a:cubicBezTo>
                    <a:cubicBezTo>
                      <a:pt x="1066" y="1755"/>
                      <a:pt x="1079" y="1760"/>
                      <a:pt x="1092" y="1760"/>
                    </a:cubicBezTo>
                    <a:cubicBezTo>
                      <a:pt x="1106" y="1760"/>
                      <a:pt x="1120" y="1754"/>
                      <a:pt x="1130" y="1742"/>
                    </a:cubicBezTo>
                    <a:cubicBezTo>
                      <a:pt x="1147" y="1719"/>
                      <a:pt x="1147" y="1687"/>
                      <a:pt x="1124" y="1669"/>
                    </a:cubicBezTo>
                    <a:cubicBezTo>
                      <a:pt x="696" y="1295"/>
                      <a:pt x="443" y="1005"/>
                      <a:pt x="295" y="784"/>
                    </a:cubicBezTo>
                    <a:cubicBezTo>
                      <a:pt x="222" y="674"/>
                      <a:pt x="175" y="581"/>
                      <a:pt x="147" y="502"/>
                    </a:cubicBezTo>
                    <a:cubicBezTo>
                      <a:pt x="120" y="429"/>
                      <a:pt x="111" y="364"/>
                      <a:pt x="111" y="319"/>
                    </a:cubicBezTo>
                    <a:cubicBezTo>
                      <a:pt x="111" y="253"/>
                      <a:pt x="124" y="217"/>
                      <a:pt x="143" y="194"/>
                    </a:cubicBezTo>
                    <a:cubicBezTo>
                      <a:pt x="147" y="180"/>
                      <a:pt x="156" y="171"/>
                      <a:pt x="162" y="166"/>
                    </a:cubicBezTo>
                    <a:cubicBezTo>
                      <a:pt x="162" y="166"/>
                      <a:pt x="166" y="166"/>
                      <a:pt x="166" y="162"/>
                    </a:cubicBezTo>
                    <a:cubicBezTo>
                      <a:pt x="174" y="158"/>
                      <a:pt x="178" y="154"/>
                      <a:pt x="182" y="147"/>
                    </a:cubicBezTo>
                    <a:lnTo>
                      <a:pt x="182" y="147"/>
                    </a:lnTo>
                    <a:lnTo>
                      <a:pt x="184" y="148"/>
                    </a:lnTo>
                    <a:cubicBezTo>
                      <a:pt x="184" y="143"/>
                      <a:pt x="189" y="134"/>
                      <a:pt x="203" y="125"/>
                    </a:cubicBezTo>
                    <a:cubicBezTo>
                      <a:pt x="217" y="115"/>
                      <a:pt x="235" y="106"/>
                      <a:pt x="267" y="106"/>
                    </a:cubicBezTo>
                    <a:cubicBezTo>
                      <a:pt x="300" y="106"/>
                      <a:pt x="341" y="115"/>
                      <a:pt x="401" y="153"/>
                    </a:cubicBezTo>
                    <a:cubicBezTo>
                      <a:pt x="494" y="204"/>
                      <a:pt x="617" y="309"/>
                      <a:pt x="779" y="517"/>
                    </a:cubicBezTo>
                    <a:cubicBezTo>
                      <a:pt x="940" y="723"/>
                      <a:pt x="1134" y="1028"/>
                      <a:pt x="1373" y="1466"/>
                    </a:cubicBezTo>
                    <a:cubicBezTo>
                      <a:pt x="1383" y="1485"/>
                      <a:pt x="1401" y="1495"/>
                      <a:pt x="1421" y="1495"/>
                    </a:cubicBezTo>
                    <a:cubicBezTo>
                      <a:pt x="1429" y="1495"/>
                      <a:pt x="1438" y="1493"/>
                      <a:pt x="1447" y="1489"/>
                    </a:cubicBezTo>
                    <a:cubicBezTo>
                      <a:pt x="1475" y="1475"/>
                      <a:pt x="1483" y="1442"/>
                      <a:pt x="1470" y="1415"/>
                    </a:cubicBezTo>
                    <a:cubicBezTo>
                      <a:pt x="1147" y="825"/>
                      <a:pt x="898" y="475"/>
                      <a:pt x="705" y="268"/>
                    </a:cubicBezTo>
                    <a:cubicBezTo>
                      <a:pt x="613" y="166"/>
                      <a:pt x="530" y="98"/>
                      <a:pt x="456" y="55"/>
                    </a:cubicBezTo>
                    <a:cubicBezTo>
                      <a:pt x="383" y="15"/>
                      <a:pt x="322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2"/>
              <p:cNvSpPr/>
              <p:nvPr/>
            </p:nvSpPr>
            <p:spPr>
              <a:xfrm>
                <a:off x="6781493" y="2284311"/>
                <a:ext cx="109284" cy="16753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789" extrusionOk="0">
                    <a:moveTo>
                      <a:pt x="365" y="1"/>
                    </a:moveTo>
                    <a:cubicBezTo>
                      <a:pt x="333" y="1"/>
                      <a:pt x="300" y="10"/>
                      <a:pt x="272" y="24"/>
                    </a:cubicBezTo>
                    <a:cubicBezTo>
                      <a:pt x="171" y="65"/>
                      <a:pt x="102" y="125"/>
                      <a:pt x="61" y="194"/>
                    </a:cubicBezTo>
                    <a:cubicBezTo>
                      <a:pt x="19" y="263"/>
                      <a:pt x="1" y="337"/>
                      <a:pt x="1" y="406"/>
                    </a:cubicBezTo>
                    <a:cubicBezTo>
                      <a:pt x="1" y="512"/>
                      <a:pt x="37" y="609"/>
                      <a:pt x="69" y="682"/>
                    </a:cubicBezTo>
                    <a:cubicBezTo>
                      <a:pt x="102" y="756"/>
                      <a:pt x="134" y="803"/>
                      <a:pt x="139" y="807"/>
                    </a:cubicBezTo>
                    <a:cubicBezTo>
                      <a:pt x="147" y="821"/>
                      <a:pt x="164" y="829"/>
                      <a:pt x="182" y="829"/>
                    </a:cubicBezTo>
                    <a:cubicBezTo>
                      <a:pt x="192" y="829"/>
                      <a:pt x="203" y="826"/>
                      <a:pt x="212" y="820"/>
                    </a:cubicBezTo>
                    <a:cubicBezTo>
                      <a:pt x="235" y="803"/>
                      <a:pt x="244" y="771"/>
                      <a:pt x="227" y="743"/>
                    </a:cubicBezTo>
                    <a:cubicBezTo>
                      <a:pt x="227" y="743"/>
                      <a:pt x="194" y="701"/>
                      <a:pt x="167" y="637"/>
                    </a:cubicBezTo>
                    <a:cubicBezTo>
                      <a:pt x="139" y="572"/>
                      <a:pt x="112" y="489"/>
                      <a:pt x="112" y="406"/>
                    </a:cubicBezTo>
                    <a:cubicBezTo>
                      <a:pt x="112" y="350"/>
                      <a:pt x="120" y="301"/>
                      <a:pt x="152" y="254"/>
                    </a:cubicBezTo>
                    <a:cubicBezTo>
                      <a:pt x="180" y="203"/>
                      <a:pt x="231" y="157"/>
                      <a:pt x="314" y="120"/>
                    </a:cubicBezTo>
                    <a:cubicBezTo>
                      <a:pt x="333" y="111"/>
                      <a:pt x="350" y="111"/>
                      <a:pt x="365" y="111"/>
                    </a:cubicBezTo>
                    <a:cubicBezTo>
                      <a:pt x="382" y="111"/>
                      <a:pt x="401" y="111"/>
                      <a:pt x="420" y="120"/>
                    </a:cubicBezTo>
                    <a:cubicBezTo>
                      <a:pt x="457" y="139"/>
                      <a:pt x="499" y="176"/>
                      <a:pt x="539" y="231"/>
                    </a:cubicBezTo>
                    <a:cubicBezTo>
                      <a:pt x="614" y="328"/>
                      <a:pt x="682" y="471"/>
                      <a:pt x="747" y="632"/>
                    </a:cubicBezTo>
                    <a:cubicBezTo>
                      <a:pt x="839" y="871"/>
                      <a:pt x="918" y="1152"/>
                      <a:pt x="973" y="1369"/>
                    </a:cubicBezTo>
                    <a:cubicBezTo>
                      <a:pt x="1001" y="1479"/>
                      <a:pt x="1018" y="1572"/>
                      <a:pt x="1037" y="1641"/>
                    </a:cubicBezTo>
                    <a:cubicBezTo>
                      <a:pt x="1042" y="1673"/>
                      <a:pt x="1046" y="1701"/>
                      <a:pt x="1052" y="1719"/>
                    </a:cubicBezTo>
                    <a:cubicBezTo>
                      <a:pt x="1052" y="1728"/>
                      <a:pt x="1056" y="1733"/>
                      <a:pt x="1056" y="1738"/>
                    </a:cubicBezTo>
                    <a:lnTo>
                      <a:pt x="1056" y="1747"/>
                    </a:lnTo>
                    <a:cubicBezTo>
                      <a:pt x="1060" y="1771"/>
                      <a:pt x="1085" y="1789"/>
                      <a:pt x="1110" y="1789"/>
                    </a:cubicBezTo>
                    <a:cubicBezTo>
                      <a:pt x="1114" y="1789"/>
                      <a:pt x="1117" y="1789"/>
                      <a:pt x="1120" y="1788"/>
                    </a:cubicBezTo>
                    <a:cubicBezTo>
                      <a:pt x="1148" y="1784"/>
                      <a:pt x="1167" y="1756"/>
                      <a:pt x="1162" y="1724"/>
                    </a:cubicBezTo>
                    <a:cubicBezTo>
                      <a:pt x="1162" y="1724"/>
                      <a:pt x="1084" y="1305"/>
                      <a:pt x="950" y="881"/>
                    </a:cubicBezTo>
                    <a:cubicBezTo>
                      <a:pt x="880" y="669"/>
                      <a:pt x="797" y="452"/>
                      <a:pt x="705" y="291"/>
                    </a:cubicBezTo>
                    <a:cubicBezTo>
                      <a:pt x="659" y="208"/>
                      <a:pt x="609" y="139"/>
                      <a:pt x="554" y="88"/>
                    </a:cubicBezTo>
                    <a:cubicBezTo>
                      <a:pt x="526" y="61"/>
                      <a:pt x="499" y="42"/>
                      <a:pt x="465" y="24"/>
                    </a:cubicBezTo>
                    <a:cubicBezTo>
                      <a:pt x="433" y="10"/>
                      <a:pt x="401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2"/>
              <p:cNvSpPr/>
              <p:nvPr/>
            </p:nvSpPr>
            <p:spPr>
              <a:xfrm>
                <a:off x="6677080" y="2373179"/>
                <a:ext cx="144213" cy="13531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45" extrusionOk="0">
                    <a:moveTo>
                      <a:pt x="309" y="1"/>
                    </a:moveTo>
                    <a:cubicBezTo>
                      <a:pt x="244" y="1"/>
                      <a:pt x="189" y="20"/>
                      <a:pt x="143" y="47"/>
                    </a:cubicBezTo>
                    <a:cubicBezTo>
                      <a:pt x="97" y="79"/>
                      <a:pt x="65" y="120"/>
                      <a:pt x="38" y="162"/>
                    </a:cubicBezTo>
                    <a:cubicBezTo>
                      <a:pt x="10" y="203"/>
                      <a:pt x="0" y="250"/>
                      <a:pt x="0" y="296"/>
                    </a:cubicBezTo>
                    <a:cubicBezTo>
                      <a:pt x="0" y="332"/>
                      <a:pt x="4" y="365"/>
                      <a:pt x="19" y="397"/>
                    </a:cubicBezTo>
                    <a:cubicBezTo>
                      <a:pt x="42" y="462"/>
                      <a:pt x="79" y="526"/>
                      <a:pt x="134" y="586"/>
                    </a:cubicBezTo>
                    <a:cubicBezTo>
                      <a:pt x="221" y="692"/>
                      <a:pt x="351" y="798"/>
                      <a:pt x="493" y="894"/>
                    </a:cubicBezTo>
                    <a:cubicBezTo>
                      <a:pt x="701" y="1042"/>
                      <a:pt x="940" y="1181"/>
                      <a:pt x="1129" y="1277"/>
                    </a:cubicBezTo>
                    <a:cubicBezTo>
                      <a:pt x="1318" y="1379"/>
                      <a:pt x="1452" y="1438"/>
                      <a:pt x="1452" y="1438"/>
                    </a:cubicBezTo>
                    <a:cubicBezTo>
                      <a:pt x="1460" y="1442"/>
                      <a:pt x="1467" y="1444"/>
                      <a:pt x="1475" y="1444"/>
                    </a:cubicBezTo>
                    <a:cubicBezTo>
                      <a:pt x="1496" y="1444"/>
                      <a:pt x="1515" y="1431"/>
                      <a:pt x="1525" y="1411"/>
                    </a:cubicBezTo>
                    <a:cubicBezTo>
                      <a:pt x="1539" y="1388"/>
                      <a:pt x="1525" y="1355"/>
                      <a:pt x="1497" y="1342"/>
                    </a:cubicBezTo>
                    <a:lnTo>
                      <a:pt x="1493" y="1342"/>
                    </a:lnTo>
                    <a:cubicBezTo>
                      <a:pt x="1452" y="1319"/>
                      <a:pt x="1102" y="1158"/>
                      <a:pt x="761" y="945"/>
                    </a:cubicBezTo>
                    <a:cubicBezTo>
                      <a:pt x="591" y="839"/>
                      <a:pt x="419" y="720"/>
                      <a:pt x="300" y="605"/>
                    </a:cubicBezTo>
                    <a:cubicBezTo>
                      <a:pt x="240" y="545"/>
                      <a:pt x="189" y="490"/>
                      <a:pt x="157" y="434"/>
                    </a:cubicBezTo>
                    <a:cubicBezTo>
                      <a:pt x="138" y="411"/>
                      <a:pt x="125" y="383"/>
                      <a:pt x="121" y="360"/>
                    </a:cubicBezTo>
                    <a:cubicBezTo>
                      <a:pt x="111" y="337"/>
                      <a:pt x="106" y="314"/>
                      <a:pt x="106" y="296"/>
                    </a:cubicBezTo>
                    <a:cubicBezTo>
                      <a:pt x="106" y="268"/>
                      <a:pt x="115" y="245"/>
                      <a:pt x="129" y="217"/>
                    </a:cubicBezTo>
                    <a:cubicBezTo>
                      <a:pt x="153" y="185"/>
                      <a:pt x="176" y="158"/>
                      <a:pt x="204" y="139"/>
                    </a:cubicBezTo>
                    <a:cubicBezTo>
                      <a:pt x="231" y="120"/>
                      <a:pt x="263" y="111"/>
                      <a:pt x="309" y="111"/>
                    </a:cubicBezTo>
                    <a:cubicBezTo>
                      <a:pt x="359" y="111"/>
                      <a:pt x="425" y="120"/>
                      <a:pt x="502" y="158"/>
                    </a:cubicBezTo>
                    <a:cubicBezTo>
                      <a:pt x="585" y="190"/>
                      <a:pt x="682" y="250"/>
                      <a:pt x="802" y="332"/>
                    </a:cubicBezTo>
                    <a:cubicBezTo>
                      <a:pt x="810" y="338"/>
                      <a:pt x="820" y="340"/>
                      <a:pt x="830" y="340"/>
                    </a:cubicBezTo>
                    <a:cubicBezTo>
                      <a:pt x="847" y="340"/>
                      <a:pt x="864" y="333"/>
                      <a:pt x="876" y="319"/>
                    </a:cubicBezTo>
                    <a:cubicBezTo>
                      <a:pt x="895" y="292"/>
                      <a:pt x="885" y="258"/>
                      <a:pt x="862" y="241"/>
                    </a:cubicBezTo>
                    <a:cubicBezTo>
                      <a:pt x="742" y="158"/>
                      <a:pt x="636" y="98"/>
                      <a:pt x="544" y="56"/>
                    </a:cubicBezTo>
                    <a:cubicBezTo>
                      <a:pt x="457" y="20"/>
                      <a:pt x="378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2"/>
              <p:cNvSpPr/>
              <p:nvPr/>
            </p:nvSpPr>
            <p:spPr>
              <a:xfrm>
                <a:off x="6639997" y="2430583"/>
                <a:ext cx="165752" cy="106006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132" extrusionOk="0">
                    <a:moveTo>
                      <a:pt x="360" y="0"/>
                    </a:moveTo>
                    <a:cubicBezTo>
                      <a:pt x="285" y="0"/>
                      <a:pt x="212" y="10"/>
                      <a:pt x="147" y="47"/>
                    </a:cubicBezTo>
                    <a:cubicBezTo>
                      <a:pt x="115" y="60"/>
                      <a:pt x="83" y="83"/>
                      <a:pt x="60" y="115"/>
                    </a:cubicBezTo>
                    <a:cubicBezTo>
                      <a:pt x="37" y="149"/>
                      <a:pt x="19" y="185"/>
                      <a:pt x="9" y="226"/>
                    </a:cubicBezTo>
                    <a:cubicBezTo>
                      <a:pt x="5" y="254"/>
                      <a:pt x="0" y="277"/>
                      <a:pt x="0" y="305"/>
                    </a:cubicBezTo>
                    <a:cubicBezTo>
                      <a:pt x="0" y="351"/>
                      <a:pt x="9" y="397"/>
                      <a:pt x="32" y="438"/>
                    </a:cubicBezTo>
                    <a:cubicBezTo>
                      <a:pt x="51" y="475"/>
                      <a:pt x="79" y="508"/>
                      <a:pt x="111" y="540"/>
                    </a:cubicBezTo>
                    <a:cubicBezTo>
                      <a:pt x="166" y="595"/>
                      <a:pt x="245" y="641"/>
                      <a:pt x="341" y="687"/>
                    </a:cubicBezTo>
                    <a:cubicBezTo>
                      <a:pt x="479" y="757"/>
                      <a:pt x="664" y="821"/>
                      <a:pt x="889" y="895"/>
                    </a:cubicBezTo>
                    <a:cubicBezTo>
                      <a:pt x="1119" y="964"/>
                      <a:pt x="1387" y="1042"/>
                      <a:pt x="1695" y="1130"/>
                    </a:cubicBezTo>
                    <a:cubicBezTo>
                      <a:pt x="1700" y="1131"/>
                      <a:pt x="1705" y="1132"/>
                      <a:pt x="1710" y="1132"/>
                    </a:cubicBezTo>
                    <a:cubicBezTo>
                      <a:pt x="1734" y="1132"/>
                      <a:pt x="1756" y="1116"/>
                      <a:pt x="1761" y="1093"/>
                    </a:cubicBezTo>
                    <a:cubicBezTo>
                      <a:pt x="1770" y="1065"/>
                      <a:pt x="1755" y="1033"/>
                      <a:pt x="1723" y="1023"/>
                    </a:cubicBezTo>
                    <a:cubicBezTo>
                      <a:pt x="1457" y="950"/>
                      <a:pt x="1217" y="881"/>
                      <a:pt x="1014" y="817"/>
                    </a:cubicBezTo>
                    <a:cubicBezTo>
                      <a:pt x="857" y="770"/>
                      <a:pt x="723" y="729"/>
                      <a:pt x="608" y="683"/>
                    </a:cubicBezTo>
                    <a:cubicBezTo>
                      <a:pt x="434" y="619"/>
                      <a:pt x="304" y="558"/>
                      <a:pt x="221" y="494"/>
                    </a:cubicBezTo>
                    <a:cubicBezTo>
                      <a:pt x="179" y="462"/>
                      <a:pt x="152" y="429"/>
                      <a:pt x="134" y="402"/>
                    </a:cubicBezTo>
                    <a:cubicBezTo>
                      <a:pt x="115" y="370"/>
                      <a:pt x="106" y="337"/>
                      <a:pt x="106" y="305"/>
                    </a:cubicBezTo>
                    <a:cubicBezTo>
                      <a:pt x="106" y="291"/>
                      <a:pt x="111" y="272"/>
                      <a:pt x="115" y="254"/>
                    </a:cubicBezTo>
                    <a:cubicBezTo>
                      <a:pt x="120" y="222"/>
                      <a:pt x="134" y="198"/>
                      <a:pt x="147" y="185"/>
                    </a:cubicBezTo>
                    <a:cubicBezTo>
                      <a:pt x="166" y="157"/>
                      <a:pt x="194" y="139"/>
                      <a:pt x="230" y="125"/>
                    </a:cubicBezTo>
                    <a:cubicBezTo>
                      <a:pt x="268" y="111"/>
                      <a:pt x="313" y="107"/>
                      <a:pt x="360" y="107"/>
                    </a:cubicBezTo>
                    <a:cubicBezTo>
                      <a:pt x="456" y="107"/>
                      <a:pt x="558" y="130"/>
                      <a:pt x="640" y="153"/>
                    </a:cubicBezTo>
                    <a:cubicBezTo>
                      <a:pt x="677" y="162"/>
                      <a:pt x="715" y="176"/>
                      <a:pt x="738" y="181"/>
                    </a:cubicBezTo>
                    <a:cubicBezTo>
                      <a:pt x="751" y="185"/>
                      <a:pt x="760" y="190"/>
                      <a:pt x="765" y="194"/>
                    </a:cubicBezTo>
                    <a:lnTo>
                      <a:pt x="774" y="194"/>
                    </a:lnTo>
                    <a:cubicBezTo>
                      <a:pt x="782" y="198"/>
                      <a:pt x="789" y="200"/>
                      <a:pt x="797" y="200"/>
                    </a:cubicBezTo>
                    <a:cubicBezTo>
                      <a:pt x="818" y="200"/>
                      <a:pt x="836" y="186"/>
                      <a:pt x="843" y="166"/>
                    </a:cubicBezTo>
                    <a:cubicBezTo>
                      <a:pt x="857" y="139"/>
                      <a:pt x="843" y="107"/>
                      <a:pt x="815" y="98"/>
                    </a:cubicBezTo>
                    <a:cubicBezTo>
                      <a:pt x="815" y="98"/>
                      <a:pt x="755" y="70"/>
                      <a:pt x="668" y="47"/>
                    </a:cubicBezTo>
                    <a:cubicBezTo>
                      <a:pt x="581" y="24"/>
                      <a:pt x="470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2"/>
              <p:cNvSpPr/>
              <p:nvPr/>
            </p:nvSpPr>
            <p:spPr>
              <a:xfrm>
                <a:off x="6760330" y="2308471"/>
                <a:ext cx="32869" cy="2603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8" extrusionOk="0">
                    <a:moveTo>
                      <a:pt x="231" y="1"/>
                    </a:moveTo>
                    <a:cubicBezTo>
                      <a:pt x="213" y="1"/>
                      <a:pt x="189" y="5"/>
                      <a:pt x="166" y="9"/>
                    </a:cubicBezTo>
                    <a:cubicBezTo>
                      <a:pt x="134" y="19"/>
                      <a:pt x="98" y="43"/>
                      <a:pt x="70" y="75"/>
                    </a:cubicBezTo>
                    <a:cubicBezTo>
                      <a:pt x="42" y="107"/>
                      <a:pt x="19" y="153"/>
                      <a:pt x="6" y="213"/>
                    </a:cubicBezTo>
                    <a:cubicBezTo>
                      <a:pt x="0" y="241"/>
                      <a:pt x="19" y="268"/>
                      <a:pt x="47" y="277"/>
                    </a:cubicBezTo>
                    <a:cubicBezTo>
                      <a:pt x="50" y="277"/>
                      <a:pt x="53" y="278"/>
                      <a:pt x="56" y="278"/>
                    </a:cubicBezTo>
                    <a:cubicBezTo>
                      <a:pt x="84" y="278"/>
                      <a:pt x="107" y="261"/>
                      <a:pt x="111" y="236"/>
                    </a:cubicBezTo>
                    <a:cubicBezTo>
                      <a:pt x="121" y="203"/>
                      <a:pt x="130" y="181"/>
                      <a:pt x="138" y="166"/>
                    </a:cubicBezTo>
                    <a:cubicBezTo>
                      <a:pt x="153" y="139"/>
                      <a:pt x="166" y="130"/>
                      <a:pt x="180" y="120"/>
                    </a:cubicBezTo>
                    <a:cubicBezTo>
                      <a:pt x="199" y="111"/>
                      <a:pt x="213" y="111"/>
                      <a:pt x="231" y="111"/>
                    </a:cubicBezTo>
                    <a:cubicBezTo>
                      <a:pt x="240" y="111"/>
                      <a:pt x="255" y="111"/>
                      <a:pt x="263" y="116"/>
                    </a:cubicBezTo>
                    <a:lnTo>
                      <a:pt x="272" y="116"/>
                    </a:lnTo>
                    <a:cubicBezTo>
                      <a:pt x="278" y="118"/>
                      <a:pt x="284" y="119"/>
                      <a:pt x="290" y="119"/>
                    </a:cubicBezTo>
                    <a:cubicBezTo>
                      <a:pt x="313" y="119"/>
                      <a:pt x="334" y="105"/>
                      <a:pt x="342" y="83"/>
                    </a:cubicBezTo>
                    <a:cubicBezTo>
                      <a:pt x="351" y="56"/>
                      <a:pt x="338" y="24"/>
                      <a:pt x="310" y="15"/>
                    </a:cubicBezTo>
                    <a:cubicBezTo>
                      <a:pt x="304" y="15"/>
                      <a:pt x="272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2"/>
              <p:cNvSpPr/>
              <p:nvPr/>
            </p:nvSpPr>
            <p:spPr>
              <a:xfrm>
                <a:off x="6707234" y="2350704"/>
                <a:ext cx="33806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56" extrusionOk="0">
                    <a:moveTo>
                      <a:pt x="286" y="1"/>
                    </a:moveTo>
                    <a:cubicBezTo>
                      <a:pt x="273" y="1"/>
                      <a:pt x="245" y="1"/>
                      <a:pt x="218" y="11"/>
                    </a:cubicBezTo>
                    <a:cubicBezTo>
                      <a:pt x="195" y="15"/>
                      <a:pt x="171" y="20"/>
                      <a:pt x="148" y="34"/>
                    </a:cubicBezTo>
                    <a:cubicBezTo>
                      <a:pt x="112" y="52"/>
                      <a:pt x="75" y="79"/>
                      <a:pt x="47" y="126"/>
                    </a:cubicBezTo>
                    <a:cubicBezTo>
                      <a:pt x="20" y="172"/>
                      <a:pt x="1" y="227"/>
                      <a:pt x="1" y="300"/>
                    </a:cubicBezTo>
                    <a:cubicBezTo>
                      <a:pt x="1" y="328"/>
                      <a:pt x="24" y="356"/>
                      <a:pt x="52" y="356"/>
                    </a:cubicBezTo>
                    <a:cubicBezTo>
                      <a:pt x="84" y="356"/>
                      <a:pt x="107" y="333"/>
                      <a:pt x="112" y="300"/>
                    </a:cubicBezTo>
                    <a:cubicBezTo>
                      <a:pt x="112" y="255"/>
                      <a:pt x="120" y="218"/>
                      <a:pt x="135" y="190"/>
                    </a:cubicBezTo>
                    <a:cubicBezTo>
                      <a:pt x="144" y="172"/>
                      <a:pt x="158" y="158"/>
                      <a:pt x="171" y="149"/>
                    </a:cubicBezTo>
                    <a:cubicBezTo>
                      <a:pt x="190" y="130"/>
                      <a:pt x="213" y="121"/>
                      <a:pt x="231" y="117"/>
                    </a:cubicBezTo>
                    <a:cubicBezTo>
                      <a:pt x="254" y="111"/>
                      <a:pt x="277" y="107"/>
                      <a:pt x="286" y="107"/>
                    </a:cubicBezTo>
                    <a:lnTo>
                      <a:pt x="296" y="107"/>
                    </a:lnTo>
                    <a:cubicBezTo>
                      <a:pt x="299" y="107"/>
                      <a:pt x="302" y="107"/>
                      <a:pt x="304" y="107"/>
                    </a:cubicBezTo>
                    <a:cubicBezTo>
                      <a:pt x="333" y="107"/>
                      <a:pt x="356" y="87"/>
                      <a:pt x="356" y="62"/>
                    </a:cubicBezTo>
                    <a:cubicBezTo>
                      <a:pt x="360" y="34"/>
                      <a:pt x="337" y="6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2"/>
              <p:cNvSpPr/>
              <p:nvPr/>
            </p:nvSpPr>
            <p:spPr>
              <a:xfrm>
                <a:off x="6664532" y="2405767"/>
                <a:ext cx="25097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74" extrusionOk="0">
                    <a:moveTo>
                      <a:pt x="217" y="1"/>
                    </a:moveTo>
                    <a:cubicBezTo>
                      <a:pt x="213" y="1"/>
                      <a:pt x="208" y="2"/>
                      <a:pt x="204" y="3"/>
                    </a:cubicBezTo>
                    <a:cubicBezTo>
                      <a:pt x="199" y="3"/>
                      <a:pt x="153" y="8"/>
                      <a:pt x="102" y="44"/>
                    </a:cubicBezTo>
                    <a:cubicBezTo>
                      <a:pt x="79" y="59"/>
                      <a:pt x="51" y="86"/>
                      <a:pt x="33" y="118"/>
                    </a:cubicBezTo>
                    <a:cubicBezTo>
                      <a:pt x="10" y="150"/>
                      <a:pt x="0" y="192"/>
                      <a:pt x="0" y="242"/>
                    </a:cubicBezTo>
                    <a:cubicBezTo>
                      <a:pt x="0" y="270"/>
                      <a:pt x="6" y="297"/>
                      <a:pt x="10" y="335"/>
                    </a:cubicBezTo>
                    <a:cubicBezTo>
                      <a:pt x="17" y="358"/>
                      <a:pt x="41" y="374"/>
                      <a:pt x="64" y="374"/>
                    </a:cubicBezTo>
                    <a:cubicBezTo>
                      <a:pt x="69" y="374"/>
                      <a:pt x="74" y="373"/>
                      <a:pt x="79" y="372"/>
                    </a:cubicBezTo>
                    <a:cubicBezTo>
                      <a:pt x="106" y="363"/>
                      <a:pt x="125" y="335"/>
                      <a:pt x="116" y="307"/>
                    </a:cubicBezTo>
                    <a:cubicBezTo>
                      <a:pt x="111" y="280"/>
                      <a:pt x="106" y="261"/>
                      <a:pt x="106" y="242"/>
                    </a:cubicBezTo>
                    <a:cubicBezTo>
                      <a:pt x="106" y="210"/>
                      <a:pt x="116" y="187"/>
                      <a:pt x="125" y="174"/>
                    </a:cubicBezTo>
                    <a:cubicBezTo>
                      <a:pt x="134" y="159"/>
                      <a:pt x="144" y="150"/>
                      <a:pt x="153" y="142"/>
                    </a:cubicBezTo>
                    <a:cubicBezTo>
                      <a:pt x="166" y="127"/>
                      <a:pt x="185" y="118"/>
                      <a:pt x="199" y="114"/>
                    </a:cubicBezTo>
                    <a:cubicBezTo>
                      <a:pt x="208" y="109"/>
                      <a:pt x="213" y="109"/>
                      <a:pt x="217" y="109"/>
                    </a:cubicBezTo>
                    <a:lnTo>
                      <a:pt x="221" y="109"/>
                    </a:lnTo>
                    <a:cubicBezTo>
                      <a:pt x="249" y="104"/>
                      <a:pt x="268" y="72"/>
                      <a:pt x="263" y="44"/>
                    </a:cubicBezTo>
                    <a:cubicBezTo>
                      <a:pt x="260" y="21"/>
                      <a:pt x="240" y="1"/>
                      <a:pt x="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9" name="Google Shape;1239;p32"/>
            <p:cNvGrpSpPr/>
            <p:nvPr/>
          </p:nvGrpSpPr>
          <p:grpSpPr>
            <a:xfrm>
              <a:off x="7569075" y="2"/>
              <a:ext cx="636119" cy="545933"/>
              <a:chOff x="5093837" y="1150749"/>
              <a:chExt cx="346112" cy="297042"/>
            </a:xfrm>
          </p:grpSpPr>
          <p:sp>
            <p:nvSpPr>
              <p:cNvPr id="1240" name="Google Shape;1240;p32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2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2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2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2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2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2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2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3" name="Google Shape;1253;p32"/>
            <p:cNvGrpSpPr/>
            <p:nvPr/>
          </p:nvGrpSpPr>
          <p:grpSpPr>
            <a:xfrm rot="-4691690">
              <a:off x="6649882" y="4007395"/>
              <a:ext cx="627501" cy="1970270"/>
              <a:chOff x="6465163" y="2669656"/>
              <a:chExt cx="341428" cy="1072038"/>
            </a:xfrm>
          </p:grpSpPr>
          <p:sp>
            <p:nvSpPr>
              <p:cNvPr id="1254" name="Google Shape;1254;p32"/>
              <p:cNvSpPr/>
              <p:nvPr/>
            </p:nvSpPr>
            <p:spPr>
              <a:xfrm>
                <a:off x="6465163" y="2669656"/>
                <a:ext cx="268106" cy="757494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8089" extrusionOk="0">
                    <a:moveTo>
                      <a:pt x="996" y="112"/>
                    </a:moveTo>
                    <a:cubicBezTo>
                      <a:pt x="1089" y="112"/>
                      <a:pt x="1167" y="125"/>
                      <a:pt x="1236" y="152"/>
                    </a:cubicBezTo>
                    <a:cubicBezTo>
                      <a:pt x="1295" y="176"/>
                      <a:pt x="1351" y="212"/>
                      <a:pt x="1402" y="259"/>
                    </a:cubicBezTo>
                    <a:cubicBezTo>
                      <a:pt x="1484" y="342"/>
                      <a:pt x="1559" y="465"/>
                      <a:pt x="1623" y="627"/>
                    </a:cubicBezTo>
                    <a:cubicBezTo>
                      <a:pt x="1724" y="867"/>
                      <a:pt x="1803" y="1199"/>
                      <a:pt x="1890" y="1622"/>
                    </a:cubicBezTo>
                    <a:cubicBezTo>
                      <a:pt x="1973" y="2047"/>
                      <a:pt x="2070" y="2558"/>
                      <a:pt x="2199" y="3162"/>
                    </a:cubicBezTo>
                    <a:cubicBezTo>
                      <a:pt x="2452" y="4318"/>
                      <a:pt x="2590" y="5497"/>
                      <a:pt x="2664" y="6382"/>
                    </a:cubicBezTo>
                    <a:cubicBezTo>
                      <a:pt x="2705" y="6830"/>
                      <a:pt x="2724" y="7198"/>
                      <a:pt x="2737" y="7460"/>
                    </a:cubicBezTo>
                    <a:cubicBezTo>
                      <a:pt x="2743" y="7590"/>
                      <a:pt x="2747" y="7691"/>
                      <a:pt x="2752" y="7760"/>
                    </a:cubicBezTo>
                    <a:lnTo>
                      <a:pt x="2752" y="7828"/>
                    </a:lnTo>
                    <a:lnTo>
                      <a:pt x="2420" y="7930"/>
                    </a:lnTo>
                    <a:lnTo>
                      <a:pt x="2072" y="7976"/>
                    </a:lnTo>
                    <a:lnTo>
                      <a:pt x="2072" y="7976"/>
                    </a:lnTo>
                    <a:cubicBezTo>
                      <a:pt x="1950" y="7688"/>
                      <a:pt x="1104" y="5644"/>
                      <a:pt x="642" y="3498"/>
                    </a:cubicBezTo>
                    <a:cubicBezTo>
                      <a:pt x="504" y="2862"/>
                      <a:pt x="370" y="2337"/>
                      <a:pt x="272" y="1903"/>
                    </a:cubicBezTo>
                    <a:cubicBezTo>
                      <a:pt x="172" y="1471"/>
                      <a:pt x="111" y="1134"/>
                      <a:pt x="111" y="876"/>
                    </a:cubicBezTo>
                    <a:cubicBezTo>
                      <a:pt x="111" y="765"/>
                      <a:pt x="121" y="673"/>
                      <a:pt x="144" y="595"/>
                    </a:cubicBezTo>
                    <a:cubicBezTo>
                      <a:pt x="162" y="535"/>
                      <a:pt x="185" y="480"/>
                      <a:pt x="213" y="433"/>
                    </a:cubicBezTo>
                    <a:cubicBezTo>
                      <a:pt x="259" y="365"/>
                      <a:pt x="319" y="305"/>
                      <a:pt x="406" y="259"/>
                    </a:cubicBezTo>
                    <a:cubicBezTo>
                      <a:pt x="489" y="208"/>
                      <a:pt x="595" y="171"/>
                      <a:pt x="729" y="144"/>
                    </a:cubicBezTo>
                    <a:cubicBezTo>
                      <a:pt x="825" y="120"/>
                      <a:pt x="918" y="112"/>
                      <a:pt x="996" y="112"/>
                    </a:cubicBezTo>
                    <a:close/>
                    <a:moveTo>
                      <a:pt x="996" y="1"/>
                    </a:moveTo>
                    <a:cubicBezTo>
                      <a:pt x="908" y="1"/>
                      <a:pt x="812" y="14"/>
                      <a:pt x="706" y="37"/>
                    </a:cubicBezTo>
                    <a:cubicBezTo>
                      <a:pt x="581" y="65"/>
                      <a:pt x="476" y="97"/>
                      <a:pt x="383" y="148"/>
                    </a:cubicBezTo>
                    <a:cubicBezTo>
                      <a:pt x="319" y="180"/>
                      <a:pt x="259" y="222"/>
                      <a:pt x="208" y="272"/>
                    </a:cubicBezTo>
                    <a:cubicBezTo>
                      <a:pt x="134" y="342"/>
                      <a:pt x="83" y="429"/>
                      <a:pt x="51" y="531"/>
                    </a:cubicBezTo>
                    <a:cubicBezTo>
                      <a:pt x="15" y="631"/>
                      <a:pt x="0" y="747"/>
                      <a:pt x="0" y="876"/>
                    </a:cubicBezTo>
                    <a:cubicBezTo>
                      <a:pt x="0" y="1148"/>
                      <a:pt x="66" y="1494"/>
                      <a:pt x="166" y="1926"/>
                    </a:cubicBezTo>
                    <a:cubicBezTo>
                      <a:pt x="264" y="2364"/>
                      <a:pt x="397" y="2890"/>
                      <a:pt x="536" y="3521"/>
                    </a:cubicBezTo>
                    <a:cubicBezTo>
                      <a:pt x="1038" y="5852"/>
                      <a:pt x="1987" y="8055"/>
                      <a:pt x="1987" y="8055"/>
                    </a:cubicBezTo>
                    <a:cubicBezTo>
                      <a:pt x="1995" y="8075"/>
                      <a:pt x="2013" y="8088"/>
                      <a:pt x="2036" y="8088"/>
                    </a:cubicBezTo>
                    <a:cubicBezTo>
                      <a:pt x="2039" y="8088"/>
                      <a:pt x="2043" y="8088"/>
                      <a:pt x="2046" y="8087"/>
                    </a:cubicBezTo>
                    <a:lnTo>
                      <a:pt x="2439" y="8036"/>
                    </a:lnTo>
                    <a:lnTo>
                      <a:pt x="2448" y="8036"/>
                    </a:lnTo>
                    <a:lnTo>
                      <a:pt x="2826" y="7917"/>
                    </a:lnTo>
                    <a:cubicBezTo>
                      <a:pt x="2848" y="7913"/>
                      <a:pt x="2862" y="7889"/>
                      <a:pt x="2862" y="7866"/>
                    </a:cubicBezTo>
                    <a:cubicBezTo>
                      <a:pt x="2862" y="7862"/>
                      <a:pt x="2812" y="5465"/>
                      <a:pt x="2305" y="3138"/>
                    </a:cubicBezTo>
                    <a:cubicBezTo>
                      <a:pt x="2194" y="2613"/>
                      <a:pt x="2107" y="2157"/>
                      <a:pt x="2029" y="1770"/>
                    </a:cubicBezTo>
                    <a:cubicBezTo>
                      <a:pt x="1969" y="1480"/>
                      <a:pt x="1918" y="1222"/>
                      <a:pt x="1858" y="1005"/>
                    </a:cubicBezTo>
                    <a:cubicBezTo>
                      <a:pt x="1816" y="844"/>
                      <a:pt x="1770" y="697"/>
                      <a:pt x="1720" y="576"/>
                    </a:cubicBezTo>
                    <a:cubicBezTo>
                      <a:pt x="1682" y="480"/>
                      <a:pt x="1642" y="401"/>
                      <a:pt x="1595" y="327"/>
                    </a:cubicBezTo>
                    <a:cubicBezTo>
                      <a:pt x="1527" y="222"/>
                      <a:pt x="1444" y="139"/>
                      <a:pt x="1342" y="84"/>
                    </a:cubicBezTo>
                    <a:cubicBezTo>
                      <a:pt x="1240" y="29"/>
                      <a:pt x="1125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2"/>
              <p:cNvSpPr/>
              <p:nvPr/>
            </p:nvSpPr>
            <p:spPr>
              <a:xfrm>
                <a:off x="6695153" y="3633160"/>
                <a:ext cx="111438" cy="108535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159" extrusionOk="0">
                    <a:moveTo>
                      <a:pt x="911" y="115"/>
                    </a:moveTo>
                    <a:cubicBezTo>
                      <a:pt x="1003" y="254"/>
                      <a:pt x="1052" y="378"/>
                      <a:pt x="1070" y="489"/>
                    </a:cubicBezTo>
                    <a:cubicBezTo>
                      <a:pt x="1079" y="522"/>
                      <a:pt x="1083" y="554"/>
                      <a:pt x="1083" y="586"/>
                    </a:cubicBezTo>
                    <a:cubicBezTo>
                      <a:pt x="1083" y="660"/>
                      <a:pt x="1066" y="725"/>
                      <a:pt x="1038" y="780"/>
                    </a:cubicBezTo>
                    <a:cubicBezTo>
                      <a:pt x="1000" y="863"/>
                      <a:pt x="932" y="931"/>
                      <a:pt x="853" y="978"/>
                    </a:cubicBezTo>
                    <a:cubicBezTo>
                      <a:pt x="770" y="1024"/>
                      <a:pt x="679" y="1047"/>
                      <a:pt x="586" y="1047"/>
                    </a:cubicBezTo>
                    <a:cubicBezTo>
                      <a:pt x="485" y="1047"/>
                      <a:pt x="388" y="1020"/>
                      <a:pt x="309" y="965"/>
                    </a:cubicBezTo>
                    <a:cubicBezTo>
                      <a:pt x="226" y="904"/>
                      <a:pt x="166" y="816"/>
                      <a:pt x="134" y="692"/>
                    </a:cubicBezTo>
                    <a:cubicBezTo>
                      <a:pt x="116" y="627"/>
                      <a:pt x="107" y="559"/>
                      <a:pt x="107" y="485"/>
                    </a:cubicBezTo>
                    <a:cubicBezTo>
                      <a:pt x="107" y="421"/>
                      <a:pt x="113" y="357"/>
                      <a:pt x="125" y="283"/>
                    </a:cubicBezTo>
                    <a:lnTo>
                      <a:pt x="125" y="283"/>
                    </a:lnTo>
                    <a:lnTo>
                      <a:pt x="517" y="199"/>
                    </a:lnTo>
                    <a:lnTo>
                      <a:pt x="911" y="115"/>
                    </a:lnTo>
                    <a:close/>
                    <a:moveTo>
                      <a:pt x="934" y="0"/>
                    </a:moveTo>
                    <a:cubicBezTo>
                      <a:pt x="930" y="0"/>
                      <a:pt x="927" y="1"/>
                      <a:pt x="923" y="1"/>
                    </a:cubicBezTo>
                    <a:lnTo>
                      <a:pt x="494" y="93"/>
                    </a:lnTo>
                    <a:lnTo>
                      <a:pt x="66" y="190"/>
                    </a:lnTo>
                    <a:cubicBezTo>
                      <a:pt x="47" y="195"/>
                      <a:pt x="28" y="208"/>
                      <a:pt x="24" y="231"/>
                    </a:cubicBezTo>
                    <a:cubicBezTo>
                      <a:pt x="11" y="323"/>
                      <a:pt x="1" y="406"/>
                      <a:pt x="1" y="485"/>
                    </a:cubicBezTo>
                    <a:cubicBezTo>
                      <a:pt x="1" y="568"/>
                      <a:pt x="11" y="646"/>
                      <a:pt x="28" y="716"/>
                    </a:cubicBezTo>
                    <a:cubicBezTo>
                      <a:pt x="66" y="867"/>
                      <a:pt x="143" y="978"/>
                      <a:pt x="245" y="1052"/>
                    </a:cubicBezTo>
                    <a:cubicBezTo>
                      <a:pt x="347" y="1120"/>
                      <a:pt x="466" y="1158"/>
                      <a:pt x="586" y="1158"/>
                    </a:cubicBezTo>
                    <a:cubicBezTo>
                      <a:pt x="734" y="1158"/>
                      <a:pt x="881" y="1103"/>
                      <a:pt x="996" y="1005"/>
                    </a:cubicBezTo>
                    <a:cubicBezTo>
                      <a:pt x="1056" y="959"/>
                      <a:pt x="1102" y="899"/>
                      <a:pt x="1134" y="826"/>
                    </a:cubicBezTo>
                    <a:cubicBezTo>
                      <a:pt x="1172" y="757"/>
                      <a:pt x="1189" y="674"/>
                      <a:pt x="1189" y="586"/>
                    </a:cubicBezTo>
                    <a:cubicBezTo>
                      <a:pt x="1189" y="550"/>
                      <a:pt x="1185" y="508"/>
                      <a:pt x="1181" y="467"/>
                    </a:cubicBezTo>
                    <a:cubicBezTo>
                      <a:pt x="1153" y="333"/>
                      <a:pt x="1093" y="185"/>
                      <a:pt x="978" y="25"/>
                    </a:cubicBezTo>
                    <a:cubicBezTo>
                      <a:pt x="966" y="9"/>
                      <a:pt x="951" y="0"/>
                      <a:pt x="9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2"/>
              <p:cNvSpPr/>
              <p:nvPr/>
            </p:nvSpPr>
            <p:spPr>
              <a:xfrm>
                <a:off x="6655916" y="3406260"/>
                <a:ext cx="126983" cy="24947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664" extrusionOk="0">
                    <a:moveTo>
                      <a:pt x="770" y="0"/>
                    </a:moveTo>
                    <a:lnTo>
                      <a:pt x="392" y="115"/>
                    </a:lnTo>
                    <a:lnTo>
                      <a:pt x="0" y="166"/>
                    </a:lnTo>
                    <a:cubicBezTo>
                      <a:pt x="0" y="166"/>
                      <a:pt x="264" y="1097"/>
                      <a:pt x="498" y="2663"/>
                    </a:cubicBezTo>
                    <a:cubicBezTo>
                      <a:pt x="779" y="2603"/>
                      <a:pt x="927" y="2571"/>
                      <a:pt x="927" y="2571"/>
                    </a:cubicBezTo>
                    <a:cubicBezTo>
                      <a:pt x="927" y="2571"/>
                      <a:pt x="1070" y="2539"/>
                      <a:pt x="1355" y="2480"/>
                    </a:cubicBezTo>
                    <a:cubicBezTo>
                      <a:pt x="917" y="955"/>
                      <a:pt x="770" y="0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2"/>
              <p:cNvSpPr/>
              <p:nvPr/>
            </p:nvSpPr>
            <p:spPr>
              <a:xfrm>
                <a:off x="6650766" y="3401204"/>
                <a:ext cx="137284" cy="259397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2770" extrusionOk="0">
                    <a:moveTo>
                      <a:pt x="784" y="124"/>
                    </a:moveTo>
                    <a:cubicBezTo>
                      <a:pt x="822" y="354"/>
                      <a:pt x="977" y="1221"/>
                      <a:pt x="1339" y="2492"/>
                    </a:cubicBezTo>
                    <a:lnTo>
                      <a:pt x="1339" y="2492"/>
                    </a:lnTo>
                    <a:cubicBezTo>
                      <a:pt x="1228" y="2517"/>
                      <a:pt x="1138" y="2535"/>
                      <a:pt x="1078" y="2547"/>
                    </a:cubicBezTo>
                    <a:cubicBezTo>
                      <a:pt x="1042" y="2557"/>
                      <a:pt x="1014" y="2561"/>
                      <a:pt x="995" y="2566"/>
                    </a:cubicBezTo>
                    <a:cubicBezTo>
                      <a:pt x="977" y="2570"/>
                      <a:pt x="968" y="2570"/>
                      <a:pt x="968" y="2570"/>
                    </a:cubicBezTo>
                    <a:cubicBezTo>
                      <a:pt x="968" y="2570"/>
                      <a:pt x="845" y="2598"/>
                      <a:pt x="600" y="2654"/>
                    </a:cubicBezTo>
                    <a:lnTo>
                      <a:pt x="600" y="2654"/>
                    </a:lnTo>
                    <a:cubicBezTo>
                      <a:pt x="402" y="1348"/>
                      <a:pt x="183" y="495"/>
                      <a:pt x="123" y="268"/>
                    </a:cubicBezTo>
                    <a:lnTo>
                      <a:pt x="123" y="268"/>
                    </a:lnTo>
                    <a:lnTo>
                      <a:pt x="457" y="224"/>
                    </a:lnTo>
                    <a:lnTo>
                      <a:pt x="466" y="224"/>
                    </a:lnTo>
                    <a:lnTo>
                      <a:pt x="784" y="124"/>
                    </a:lnTo>
                    <a:close/>
                    <a:moveTo>
                      <a:pt x="830" y="0"/>
                    </a:moveTo>
                    <a:cubicBezTo>
                      <a:pt x="823" y="0"/>
                      <a:pt x="817" y="1"/>
                      <a:pt x="811" y="3"/>
                    </a:cubicBezTo>
                    <a:lnTo>
                      <a:pt x="438" y="118"/>
                    </a:lnTo>
                    <a:lnTo>
                      <a:pt x="51" y="169"/>
                    </a:lnTo>
                    <a:cubicBezTo>
                      <a:pt x="32" y="169"/>
                      <a:pt x="19" y="179"/>
                      <a:pt x="9" y="192"/>
                    </a:cubicBezTo>
                    <a:cubicBezTo>
                      <a:pt x="0" y="207"/>
                      <a:pt x="0" y="220"/>
                      <a:pt x="5" y="239"/>
                    </a:cubicBezTo>
                    <a:cubicBezTo>
                      <a:pt x="19" y="294"/>
                      <a:pt x="272" y="1211"/>
                      <a:pt x="498" y="2727"/>
                    </a:cubicBezTo>
                    <a:cubicBezTo>
                      <a:pt x="502" y="2740"/>
                      <a:pt x="512" y="2755"/>
                      <a:pt x="521" y="2764"/>
                    </a:cubicBezTo>
                    <a:cubicBezTo>
                      <a:pt x="530" y="2767"/>
                      <a:pt x="540" y="2770"/>
                      <a:pt x="550" y="2770"/>
                    </a:cubicBezTo>
                    <a:cubicBezTo>
                      <a:pt x="554" y="2770"/>
                      <a:pt x="558" y="2769"/>
                      <a:pt x="562" y="2768"/>
                    </a:cubicBezTo>
                    <a:cubicBezTo>
                      <a:pt x="706" y="2740"/>
                      <a:pt x="811" y="2717"/>
                      <a:pt x="885" y="2699"/>
                    </a:cubicBezTo>
                    <a:cubicBezTo>
                      <a:pt x="921" y="2695"/>
                      <a:pt x="945" y="2685"/>
                      <a:pt x="963" y="2685"/>
                    </a:cubicBezTo>
                    <a:cubicBezTo>
                      <a:pt x="982" y="2681"/>
                      <a:pt x="991" y="2676"/>
                      <a:pt x="991" y="2676"/>
                    </a:cubicBezTo>
                    <a:cubicBezTo>
                      <a:pt x="991" y="2676"/>
                      <a:pt x="1138" y="2644"/>
                      <a:pt x="1419" y="2584"/>
                    </a:cubicBezTo>
                    <a:cubicBezTo>
                      <a:pt x="1433" y="2579"/>
                      <a:pt x="1447" y="2570"/>
                      <a:pt x="1457" y="2561"/>
                    </a:cubicBezTo>
                    <a:cubicBezTo>
                      <a:pt x="1461" y="2547"/>
                      <a:pt x="1465" y="2534"/>
                      <a:pt x="1461" y="2515"/>
                    </a:cubicBezTo>
                    <a:cubicBezTo>
                      <a:pt x="1244" y="1759"/>
                      <a:pt x="1097" y="1137"/>
                      <a:pt x="1004" y="713"/>
                    </a:cubicBezTo>
                    <a:cubicBezTo>
                      <a:pt x="963" y="496"/>
                      <a:pt x="931" y="331"/>
                      <a:pt x="908" y="220"/>
                    </a:cubicBezTo>
                    <a:cubicBezTo>
                      <a:pt x="899" y="160"/>
                      <a:pt x="889" y="118"/>
                      <a:pt x="885" y="91"/>
                    </a:cubicBezTo>
                    <a:cubicBezTo>
                      <a:pt x="885" y="77"/>
                      <a:pt x="880" y="63"/>
                      <a:pt x="880" y="59"/>
                    </a:cubicBezTo>
                    <a:lnTo>
                      <a:pt x="880" y="50"/>
                    </a:lnTo>
                    <a:lnTo>
                      <a:pt x="880" y="45"/>
                    </a:lnTo>
                    <a:cubicBezTo>
                      <a:pt x="876" y="31"/>
                      <a:pt x="866" y="18"/>
                      <a:pt x="853" y="8"/>
                    </a:cubicBezTo>
                    <a:cubicBezTo>
                      <a:pt x="848" y="3"/>
                      <a:pt x="839" y="0"/>
                      <a:pt x="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2"/>
              <p:cNvSpPr/>
              <p:nvPr/>
            </p:nvSpPr>
            <p:spPr>
              <a:xfrm>
                <a:off x="6527249" y="3015203"/>
                <a:ext cx="165845" cy="4317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461" extrusionOk="0">
                    <a:moveTo>
                      <a:pt x="1707" y="1"/>
                    </a:moveTo>
                    <a:cubicBezTo>
                      <a:pt x="1704" y="1"/>
                      <a:pt x="1701" y="1"/>
                      <a:pt x="1697" y="1"/>
                    </a:cubicBezTo>
                    <a:lnTo>
                      <a:pt x="47" y="352"/>
                    </a:lnTo>
                    <a:cubicBezTo>
                      <a:pt x="20" y="361"/>
                      <a:pt x="1" y="388"/>
                      <a:pt x="6" y="416"/>
                    </a:cubicBezTo>
                    <a:cubicBezTo>
                      <a:pt x="14" y="443"/>
                      <a:pt x="34" y="460"/>
                      <a:pt x="57" y="460"/>
                    </a:cubicBezTo>
                    <a:cubicBezTo>
                      <a:pt x="61" y="460"/>
                      <a:pt x="66" y="460"/>
                      <a:pt x="71" y="458"/>
                    </a:cubicBezTo>
                    <a:lnTo>
                      <a:pt x="1721" y="108"/>
                    </a:lnTo>
                    <a:cubicBezTo>
                      <a:pt x="1753" y="103"/>
                      <a:pt x="1770" y="75"/>
                      <a:pt x="1762" y="43"/>
                    </a:cubicBezTo>
                    <a:cubicBezTo>
                      <a:pt x="1758" y="18"/>
                      <a:pt x="1735" y="1"/>
                      <a:pt x="1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2"/>
              <p:cNvSpPr/>
              <p:nvPr/>
            </p:nvSpPr>
            <p:spPr>
              <a:xfrm>
                <a:off x="6556279" y="3122706"/>
                <a:ext cx="154140" cy="41204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440" extrusionOk="0">
                    <a:moveTo>
                      <a:pt x="1586" y="0"/>
                    </a:moveTo>
                    <a:cubicBezTo>
                      <a:pt x="1583" y="0"/>
                      <a:pt x="1580" y="1"/>
                      <a:pt x="1576" y="1"/>
                    </a:cubicBezTo>
                    <a:lnTo>
                      <a:pt x="50" y="333"/>
                    </a:lnTo>
                    <a:cubicBezTo>
                      <a:pt x="18" y="337"/>
                      <a:pt x="1" y="365"/>
                      <a:pt x="9" y="397"/>
                    </a:cubicBezTo>
                    <a:cubicBezTo>
                      <a:pt x="13" y="422"/>
                      <a:pt x="35" y="439"/>
                      <a:pt x="62" y="439"/>
                    </a:cubicBezTo>
                    <a:cubicBezTo>
                      <a:pt x="66" y="439"/>
                      <a:pt x="70" y="439"/>
                      <a:pt x="74" y="438"/>
                    </a:cubicBezTo>
                    <a:lnTo>
                      <a:pt x="1599" y="106"/>
                    </a:lnTo>
                    <a:cubicBezTo>
                      <a:pt x="1626" y="97"/>
                      <a:pt x="1645" y="70"/>
                      <a:pt x="1641" y="42"/>
                    </a:cubicBezTo>
                    <a:cubicBezTo>
                      <a:pt x="1633" y="18"/>
                      <a:pt x="1610" y="0"/>
                      <a:pt x="15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0" name="Google Shape;1260;p32"/>
          <p:cNvGrpSpPr/>
          <p:nvPr/>
        </p:nvGrpSpPr>
        <p:grpSpPr>
          <a:xfrm>
            <a:off x="-1498727" y="-1162773"/>
            <a:ext cx="12483965" cy="7021436"/>
            <a:chOff x="-1498727" y="-1162773"/>
            <a:chExt cx="12483965" cy="7021436"/>
          </a:xfrm>
        </p:grpSpPr>
        <p:sp>
          <p:nvSpPr>
            <p:cNvPr id="1261" name="Google Shape;1261;p32"/>
            <p:cNvSpPr/>
            <p:nvPr/>
          </p:nvSpPr>
          <p:spPr>
            <a:xfrm>
              <a:off x="-745475" y="-1162773"/>
              <a:ext cx="2711304" cy="2767397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7569073" y="3837861"/>
              <a:ext cx="2555947" cy="1837128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 rot="6376163">
              <a:off x="7921507" y="-857455"/>
              <a:ext cx="2711304" cy="2767397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-1498727" y="4021536"/>
              <a:ext cx="2555947" cy="1837128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body" idx="1"/>
          </p:nvPr>
        </p:nvSpPr>
        <p:spPr>
          <a:xfrm>
            <a:off x="720000" y="1845137"/>
            <a:ext cx="4356900" cy="21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6" name="Google Shape;246;p7"/>
          <p:cNvGrpSpPr/>
          <p:nvPr/>
        </p:nvGrpSpPr>
        <p:grpSpPr>
          <a:xfrm>
            <a:off x="-1835952" y="-683339"/>
            <a:ext cx="12540756" cy="6671038"/>
            <a:chOff x="-1835952" y="-683339"/>
            <a:chExt cx="12540756" cy="6671038"/>
          </a:xfrm>
        </p:grpSpPr>
        <p:sp>
          <p:nvSpPr>
            <p:cNvPr id="247" name="Google Shape;247;p7"/>
            <p:cNvSpPr/>
            <p:nvPr/>
          </p:nvSpPr>
          <p:spPr>
            <a:xfrm>
              <a:off x="7993500" y="3220302"/>
              <a:ext cx="2711304" cy="2767397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-1835952" y="-683339"/>
              <a:ext cx="2555947" cy="1837128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7"/>
          <p:cNvGrpSpPr/>
          <p:nvPr/>
        </p:nvGrpSpPr>
        <p:grpSpPr>
          <a:xfrm>
            <a:off x="-955146" y="-170430"/>
            <a:ext cx="10259016" cy="5315366"/>
            <a:chOff x="-955146" y="-170430"/>
            <a:chExt cx="10259016" cy="5315366"/>
          </a:xfrm>
        </p:grpSpPr>
        <p:grpSp>
          <p:nvGrpSpPr>
            <p:cNvPr id="250" name="Google Shape;250;p7"/>
            <p:cNvGrpSpPr/>
            <p:nvPr/>
          </p:nvGrpSpPr>
          <p:grpSpPr>
            <a:xfrm>
              <a:off x="8491510" y="-170430"/>
              <a:ext cx="812360" cy="811327"/>
              <a:chOff x="5094305" y="1684146"/>
              <a:chExt cx="442004" cy="441443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5310436" y="1738647"/>
                <a:ext cx="146461" cy="12679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4" extrusionOk="0">
                    <a:moveTo>
                      <a:pt x="597" y="1"/>
                    </a:moveTo>
                    <a:cubicBezTo>
                      <a:pt x="312" y="1"/>
                      <a:pt x="89" y="54"/>
                      <a:pt x="89" y="54"/>
                    </a:cubicBezTo>
                    <a:lnTo>
                      <a:pt x="0" y="819"/>
                    </a:lnTo>
                    <a:lnTo>
                      <a:pt x="932" y="1353"/>
                    </a:lnTo>
                    <a:lnTo>
                      <a:pt x="1563" y="892"/>
                    </a:lnTo>
                    <a:cubicBezTo>
                      <a:pt x="1563" y="892"/>
                      <a:pt x="1517" y="515"/>
                      <a:pt x="1051" y="54"/>
                    </a:cubicBezTo>
                    <a:cubicBezTo>
                      <a:pt x="898" y="14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5305286" y="1733309"/>
                <a:ext cx="156762" cy="13700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463" extrusionOk="0">
                    <a:moveTo>
                      <a:pt x="650" y="111"/>
                    </a:moveTo>
                    <a:cubicBezTo>
                      <a:pt x="788" y="111"/>
                      <a:pt x="934" y="123"/>
                      <a:pt x="1080" y="158"/>
                    </a:cubicBezTo>
                    <a:lnTo>
                      <a:pt x="1080" y="158"/>
                    </a:lnTo>
                    <a:cubicBezTo>
                      <a:pt x="1299" y="379"/>
                      <a:pt x="1421" y="579"/>
                      <a:pt x="1489" y="724"/>
                    </a:cubicBezTo>
                    <a:cubicBezTo>
                      <a:pt x="1521" y="798"/>
                      <a:pt x="1540" y="857"/>
                      <a:pt x="1554" y="894"/>
                    </a:cubicBezTo>
                    <a:cubicBezTo>
                      <a:pt x="1556" y="906"/>
                      <a:pt x="1558" y="915"/>
                      <a:pt x="1560" y="923"/>
                    </a:cubicBezTo>
                    <a:lnTo>
                      <a:pt x="1560" y="923"/>
                    </a:lnTo>
                    <a:lnTo>
                      <a:pt x="987" y="1346"/>
                    </a:lnTo>
                    <a:lnTo>
                      <a:pt x="111" y="849"/>
                    </a:lnTo>
                    <a:lnTo>
                      <a:pt x="194" y="155"/>
                    </a:lnTo>
                    <a:lnTo>
                      <a:pt x="194" y="155"/>
                    </a:lnTo>
                    <a:cubicBezTo>
                      <a:pt x="269" y="141"/>
                      <a:pt x="444" y="111"/>
                      <a:pt x="650" y="111"/>
                    </a:cubicBezTo>
                    <a:close/>
                    <a:moveTo>
                      <a:pt x="650" y="0"/>
                    </a:moveTo>
                    <a:cubicBezTo>
                      <a:pt x="360" y="0"/>
                      <a:pt x="134" y="56"/>
                      <a:pt x="130" y="56"/>
                    </a:cubicBezTo>
                    <a:cubicBezTo>
                      <a:pt x="106" y="60"/>
                      <a:pt x="93" y="79"/>
                      <a:pt x="89" y="102"/>
                    </a:cubicBezTo>
                    <a:lnTo>
                      <a:pt x="0" y="871"/>
                    </a:lnTo>
                    <a:cubicBezTo>
                      <a:pt x="0" y="889"/>
                      <a:pt x="10" y="913"/>
                      <a:pt x="28" y="922"/>
                    </a:cubicBezTo>
                    <a:lnTo>
                      <a:pt x="963" y="1457"/>
                    </a:lnTo>
                    <a:cubicBezTo>
                      <a:pt x="972" y="1461"/>
                      <a:pt x="981" y="1463"/>
                      <a:pt x="990" y="1463"/>
                    </a:cubicBezTo>
                    <a:cubicBezTo>
                      <a:pt x="1001" y="1463"/>
                      <a:pt x="1011" y="1459"/>
                      <a:pt x="1019" y="1451"/>
                    </a:cubicBezTo>
                    <a:lnTo>
                      <a:pt x="1650" y="991"/>
                    </a:lnTo>
                    <a:cubicBezTo>
                      <a:pt x="1669" y="977"/>
                      <a:pt x="1673" y="959"/>
                      <a:pt x="1673" y="940"/>
                    </a:cubicBezTo>
                    <a:cubicBezTo>
                      <a:pt x="1673" y="936"/>
                      <a:pt x="1659" y="834"/>
                      <a:pt x="1586" y="677"/>
                    </a:cubicBezTo>
                    <a:cubicBezTo>
                      <a:pt x="1512" y="521"/>
                      <a:pt x="1383" y="309"/>
                      <a:pt x="1148" y="69"/>
                    </a:cubicBezTo>
                    <a:cubicBezTo>
                      <a:pt x="1139" y="64"/>
                      <a:pt x="1129" y="60"/>
                      <a:pt x="1120" y="56"/>
                    </a:cubicBezTo>
                    <a:cubicBezTo>
                      <a:pt x="963" y="14"/>
                      <a:pt x="797" y="0"/>
                      <a:pt x="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5126612" y="1825642"/>
                <a:ext cx="11059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38" extrusionOk="0">
                    <a:moveTo>
                      <a:pt x="470" y="1"/>
                    </a:moveTo>
                    <a:cubicBezTo>
                      <a:pt x="111" y="410"/>
                      <a:pt x="10" y="862"/>
                      <a:pt x="0" y="871"/>
                    </a:cubicBezTo>
                    <a:cubicBezTo>
                      <a:pt x="70" y="1245"/>
                      <a:pt x="470" y="1737"/>
                      <a:pt x="470" y="1737"/>
                    </a:cubicBezTo>
                    <a:lnTo>
                      <a:pt x="1180" y="1405"/>
                    </a:lnTo>
                    <a:lnTo>
                      <a:pt x="1180" y="34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5121462" y="1820585"/>
                <a:ext cx="120896" cy="17296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847" extrusionOk="0">
                    <a:moveTo>
                      <a:pt x="540" y="122"/>
                    </a:moveTo>
                    <a:lnTo>
                      <a:pt x="1180" y="432"/>
                    </a:lnTo>
                    <a:lnTo>
                      <a:pt x="1180" y="1427"/>
                    </a:lnTo>
                    <a:lnTo>
                      <a:pt x="543" y="1727"/>
                    </a:lnTo>
                    <a:lnTo>
                      <a:pt x="543" y="1727"/>
                    </a:lnTo>
                    <a:cubicBezTo>
                      <a:pt x="505" y="1678"/>
                      <a:pt x="430" y="1577"/>
                      <a:pt x="355" y="1455"/>
                    </a:cubicBezTo>
                    <a:cubicBezTo>
                      <a:pt x="300" y="1372"/>
                      <a:pt x="249" y="1280"/>
                      <a:pt x="204" y="1188"/>
                    </a:cubicBezTo>
                    <a:cubicBezTo>
                      <a:pt x="160" y="1097"/>
                      <a:pt x="129" y="1011"/>
                      <a:pt x="110" y="933"/>
                    </a:cubicBezTo>
                    <a:lnTo>
                      <a:pt x="110" y="933"/>
                    </a:lnTo>
                    <a:cubicBezTo>
                      <a:pt x="112" y="930"/>
                      <a:pt x="113" y="926"/>
                      <a:pt x="116" y="921"/>
                    </a:cubicBezTo>
                    <a:cubicBezTo>
                      <a:pt x="121" y="898"/>
                      <a:pt x="134" y="857"/>
                      <a:pt x="153" y="806"/>
                    </a:cubicBezTo>
                    <a:cubicBezTo>
                      <a:pt x="210" y="646"/>
                      <a:pt x="323" y="376"/>
                      <a:pt x="540" y="122"/>
                    </a:cubicBezTo>
                    <a:close/>
                    <a:moveTo>
                      <a:pt x="522" y="0"/>
                    </a:moveTo>
                    <a:cubicBezTo>
                      <a:pt x="509" y="0"/>
                      <a:pt x="496" y="6"/>
                      <a:pt x="485" y="17"/>
                    </a:cubicBezTo>
                    <a:cubicBezTo>
                      <a:pt x="300" y="230"/>
                      <a:pt x="185" y="451"/>
                      <a:pt x="111" y="617"/>
                    </a:cubicBezTo>
                    <a:cubicBezTo>
                      <a:pt x="74" y="704"/>
                      <a:pt x="47" y="774"/>
                      <a:pt x="28" y="823"/>
                    </a:cubicBezTo>
                    <a:cubicBezTo>
                      <a:pt x="23" y="851"/>
                      <a:pt x="15" y="870"/>
                      <a:pt x="10" y="884"/>
                    </a:cubicBezTo>
                    <a:cubicBezTo>
                      <a:pt x="10" y="890"/>
                      <a:pt x="10" y="894"/>
                      <a:pt x="9" y="898"/>
                    </a:cubicBezTo>
                    <a:lnTo>
                      <a:pt x="9" y="898"/>
                    </a:lnTo>
                    <a:cubicBezTo>
                      <a:pt x="7" y="898"/>
                      <a:pt x="6" y="899"/>
                      <a:pt x="6" y="902"/>
                    </a:cubicBezTo>
                    <a:lnTo>
                      <a:pt x="7" y="902"/>
                    </a:lnTo>
                    <a:lnTo>
                      <a:pt x="7" y="902"/>
                    </a:lnTo>
                    <a:cubicBezTo>
                      <a:pt x="2" y="912"/>
                      <a:pt x="0" y="923"/>
                      <a:pt x="0" y="934"/>
                    </a:cubicBezTo>
                    <a:cubicBezTo>
                      <a:pt x="23" y="1036"/>
                      <a:pt x="61" y="1142"/>
                      <a:pt x="111" y="1244"/>
                    </a:cubicBezTo>
                    <a:cubicBezTo>
                      <a:pt x="185" y="1395"/>
                      <a:pt x="277" y="1538"/>
                      <a:pt x="351" y="1648"/>
                    </a:cubicBezTo>
                    <a:cubicBezTo>
                      <a:pt x="425" y="1755"/>
                      <a:pt x="485" y="1829"/>
                      <a:pt x="485" y="1829"/>
                    </a:cubicBezTo>
                    <a:cubicBezTo>
                      <a:pt x="493" y="1840"/>
                      <a:pt x="509" y="1847"/>
                      <a:pt x="525" y="1847"/>
                    </a:cubicBezTo>
                    <a:cubicBezTo>
                      <a:pt x="533" y="1847"/>
                      <a:pt x="541" y="1845"/>
                      <a:pt x="549" y="1842"/>
                    </a:cubicBezTo>
                    <a:lnTo>
                      <a:pt x="1259" y="1510"/>
                    </a:lnTo>
                    <a:cubicBezTo>
                      <a:pt x="1277" y="1501"/>
                      <a:pt x="1291" y="1483"/>
                      <a:pt x="1291" y="1459"/>
                    </a:cubicBezTo>
                    <a:lnTo>
                      <a:pt x="1291" y="400"/>
                    </a:lnTo>
                    <a:cubicBezTo>
                      <a:pt x="1291" y="377"/>
                      <a:pt x="1277" y="359"/>
                      <a:pt x="1259" y="349"/>
                    </a:cubicBezTo>
                    <a:lnTo>
                      <a:pt x="549" y="8"/>
                    </a:lnTo>
                    <a:cubicBezTo>
                      <a:pt x="540" y="3"/>
                      <a:pt x="531" y="0"/>
                      <a:pt x="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5310436" y="1948222"/>
                <a:ext cx="146461" cy="126702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3" extrusionOk="0">
                    <a:moveTo>
                      <a:pt x="959" y="0"/>
                    </a:moveTo>
                    <a:cubicBezTo>
                      <a:pt x="577" y="268"/>
                      <a:pt x="0" y="534"/>
                      <a:pt x="0" y="534"/>
                    </a:cubicBezTo>
                    <a:lnTo>
                      <a:pt x="102" y="1327"/>
                    </a:lnTo>
                    <a:cubicBezTo>
                      <a:pt x="102" y="1327"/>
                      <a:pt x="253" y="1353"/>
                      <a:pt x="466" y="1353"/>
                    </a:cubicBezTo>
                    <a:cubicBezTo>
                      <a:pt x="646" y="1353"/>
                      <a:pt x="869" y="1335"/>
                      <a:pt x="1084" y="1267"/>
                    </a:cubicBezTo>
                    <a:cubicBezTo>
                      <a:pt x="1429" y="880"/>
                      <a:pt x="1563" y="461"/>
                      <a:pt x="1563" y="461"/>
                    </a:cubicBezTo>
                    <a:cubicBezTo>
                      <a:pt x="1563" y="461"/>
                      <a:pt x="1355" y="313"/>
                      <a:pt x="9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5305286" y="1943353"/>
                <a:ext cx="157136" cy="13653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458" extrusionOk="0">
                    <a:moveTo>
                      <a:pt x="1008" y="122"/>
                    </a:moveTo>
                    <a:lnTo>
                      <a:pt x="1008" y="122"/>
                    </a:lnTo>
                    <a:cubicBezTo>
                      <a:pt x="1301" y="347"/>
                      <a:pt x="1485" y="485"/>
                      <a:pt x="1555" y="536"/>
                    </a:cubicBezTo>
                    <a:lnTo>
                      <a:pt x="1555" y="536"/>
                    </a:lnTo>
                    <a:cubicBezTo>
                      <a:pt x="1515" y="642"/>
                      <a:pt x="1377" y="963"/>
                      <a:pt x="1114" y="1268"/>
                    </a:cubicBezTo>
                    <a:lnTo>
                      <a:pt x="1114" y="1268"/>
                    </a:lnTo>
                    <a:cubicBezTo>
                      <a:pt x="905" y="1333"/>
                      <a:pt x="688" y="1352"/>
                      <a:pt x="512" y="1352"/>
                    </a:cubicBezTo>
                    <a:cubicBezTo>
                      <a:pt x="410" y="1352"/>
                      <a:pt x="323" y="1343"/>
                      <a:pt x="263" y="1337"/>
                    </a:cubicBezTo>
                    <a:cubicBezTo>
                      <a:pt x="240" y="1337"/>
                      <a:pt x="221" y="1335"/>
                      <a:pt x="207" y="1332"/>
                    </a:cubicBezTo>
                    <a:lnTo>
                      <a:pt x="207" y="1332"/>
                    </a:lnTo>
                    <a:lnTo>
                      <a:pt x="116" y="619"/>
                    </a:lnTo>
                    <a:lnTo>
                      <a:pt x="116" y="619"/>
                    </a:lnTo>
                    <a:cubicBezTo>
                      <a:pt x="170" y="592"/>
                      <a:pt x="280" y="538"/>
                      <a:pt x="415" y="467"/>
                    </a:cubicBezTo>
                    <a:cubicBezTo>
                      <a:pt x="597" y="371"/>
                      <a:pt x="821" y="247"/>
                      <a:pt x="1008" y="122"/>
                    </a:cubicBezTo>
                    <a:close/>
                    <a:moveTo>
                      <a:pt x="1015" y="0"/>
                    </a:moveTo>
                    <a:cubicBezTo>
                      <a:pt x="1003" y="0"/>
                      <a:pt x="992" y="3"/>
                      <a:pt x="982" y="10"/>
                    </a:cubicBezTo>
                    <a:cubicBezTo>
                      <a:pt x="793" y="139"/>
                      <a:pt x="553" y="273"/>
                      <a:pt x="365" y="369"/>
                    </a:cubicBezTo>
                    <a:cubicBezTo>
                      <a:pt x="268" y="420"/>
                      <a:pt x="185" y="462"/>
                      <a:pt x="125" y="494"/>
                    </a:cubicBezTo>
                    <a:cubicBezTo>
                      <a:pt x="97" y="508"/>
                      <a:pt x="74" y="518"/>
                      <a:pt x="55" y="527"/>
                    </a:cubicBezTo>
                    <a:cubicBezTo>
                      <a:pt x="51" y="531"/>
                      <a:pt x="42" y="531"/>
                      <a:pt x="38" y="535"/>
                    </a:cubicBezTo>
                    <a:cubicBezTo>
                      <a:pt x="33" y="535"/>
                      <a:pt x="33" y="541"/>
                      <a:pt x="33" y="541"/>
                    </a:cubicBezTo>
                    <a:cubicBezTo>
                      <a:pt x="10" y="550"/>
                      <a:pt x="0" y="573"/>
                      <a:pt x="0" y="596"/>
                    </a:cubicBezTo>
                    <a:lnTo>
                      <a:pt x="106" y="1388"/>
                    </a:lnTo>
                    <a:cubicBezTo>
                      <a:pt x="106" y="1411"/>
                      <a:pt x="125" y="1430"/>
                      <a:pt x="148" y="1434"/>
                    </a:cubicBezTo>
                    <a:cubicBezTo>
                      <a:pt x="153" y="1434"/>
                      <a:pt x="300" y="1458"/>
                      <a:pt x="512" y="1458"/>
                    </a:cubicBezTo>
                    <a:cubicBezTo>
                      <a:pt x="697" y="1458"/>
                      <a:pt x="931" y="1439"/>
                      <a:pt x="1157" y="1370"/>
                    </a:cubicBezTo>
                    <a:cubicBezTo>
                      <a:pt x="1167" y="1365"/>
                      <a:pt x="1176" y="1360"/>
                      <a:pt x="1180" y="1352"/>
                    </a:cubicBezTo>
                    <a:cubicBezTo>
                      <a:pt x="1531" y="956"/>
                      <a:pt x="1669" y="535"/>
                      <a:pt x="1669" y="531"/>
                    </a:cubicBezTo>
                    <a:cubicBezTo>
                      <a:pt x="1678" y="508"/>
                      <a:pt x="1669" y="486"/>
                      <a:pt x="1650" y="471"/>
                    </a:cubicBezTo>
                    <a:cubicBezTo>
                      <a:pt x="1650" y="471"/>
                      <a:pt x="1646" y="467"/>
                      <a:pt x="1641" y="462"/>
                    </a:cubicBezTo>
                    <a:cubicBezTo>
                      <a:pt x="1595" y="430"/>
                      <a:pt x="1397" y="282"/>
                      <a:pt x="1046" y="10"/>
                    </a:cubicBezTo>
                    <a:cubicBezTo>
                      <a:pt x="1037" y="3"/>
                      <a:pt x="1026" y="0"/>
                      <a:pt x="1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5166086" y="2052592"/>
                <a:ext cx="86149" cy="604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03" extrusionOk="0">
                    <a:moveTo>
                      <a:pt x="392" y="0"/>
                    </a:moveTo>
                    <a:lnTo>
                      <a:pt x="1" y="212"/>
                    </a:lnTo>
                    <a:lnTo>
                      <a:pt x="1143" y="802"/>
                    </a:lnTo>
                    <a:cubicBezTo>
                      <a:pt x="1143" y="802"/>
                      <a:pt x="1037" y="396"/>
                      <a:pt x="1047" y="396"/>
                    </a:cubicBezTo>
                    <a:cubicBezTo>
                      <a:pt x="677" y="277"/>
                      <a:pt x="392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5165001" y="1690623"/>
                <a:ext cx="95801" cy="7519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60" extrusionOk="0">
                    <a:moveTo>
                      <a:pt x="1222" y="1"/>
                    </a:moveTo>
                    <a:lnTo>
                      <a:pt x="0" y="762"/>
                    </a:lnTo>
                    <a:lnTo>
                      <a:pt x="415" y="960"/>
                    </a:lnTo>
                    <a:cubicBezTo>
                      <a:pt x="415" y="960"/>
                      <a:pt x="729" y="720"/>
                      <a:pt x="1097" y="577"/>
                    </a:cubicBezTo>
                    <a:cubicBezTo>
                      <a:pt x="1106" y="554"/>
                      <a:pt x="1222" y="1"/>
                      <a:pt x="1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5506530" y="1859036"/>
                <a:ext cx="255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82" extrusionOk="0">
                    <a:moveTo>
                      <a:pt x="282" y="1"/>
                    </a:moveTo>
                    <a:lnTo>
                      <a:pt x="0" y="268"/>
                    </a:lnTo>
                    <a:cubicBezTo>
                      <a:pt x="0" y="268"/>
                      <a:pt x="51" y="678"/>
                      <a:pt x="0" y="1019"/>
                    </a:cubicBezTo>
                    <a:cubicBezTo>
                      <a:pt x="1" y="1019"/>
                      <a:pt x="1" y="1019"/>
                      <a:pt x="2" y="1019"/>
                    </a:cubicBezTo>
                    <a:cubicBezTo>
                      <a:pt x="30" y="1019"/>
                      <a:pt x="328" y="1281"/>
                      <a:pt x="328" y="1281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5231494" y="1952343"/>
                <a:ext cx="84749" cy="5122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47" extrusionOk="0">
                    <a:moveTo>
                      <a:pt x="61" y="0"/>
                    </a:moveTo>
                    <a:cubicBezTo>
                      <a:pt x="42" y="0"/>
                      <a:pt x="24" y="10"/>
                      <a:pt x="14" y="25"/>
                    </a:cubicBezTo>
                    <a:cubicBezTo>
                      <a:pt x="1" y="52"/>
                      <a:pt x="10" y="85"/>
                      <a:pt x="33" y="99"/>
                    </a:cubicBezTo>
                    <a:lnTo>
                      <a:pt x="816" y="537"/>
                    </a:lnTo>
                    <a:cubicBezTo>
                      <a:pt x="825" y="543"/>
                      <a:pt x="836" y="546"/>
                      <a:pt x="846" y="546"/>
                    </a:cubicBezTo>
                    <a:cubicBezTo>
                      <a:pt x="864" y="546"/>
                      <a:pt x="881" y="536"/>
                      <a:pt x="890" y="518"/>
                    </a:cubicBezTo>
                    <a:cubicBezTo>
                      <a:pt x="904" y="490"/>
                      <a:pt x="894" y="458"/>
                      <a:pt x="871" y="445"/>
                    </a:cubicBezTo>
                    <a:lnTo>
                      <a:pt x="88" y="7"/>
                    </a:lnTo>
                    <a:cubicBezTo>
                      <a:pt x="79" y="2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5165007" y="1983339"/>
                <a:ext cx="28562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30" extrusionOk="0">
                    <a:moveTo>
                      <a:pt x="63" y="1"/>
                    </a:moveTo>
                    <a:cubicBezTo>
                      <a:pt x="57" y="1"/>
                      <a:pt x="52" y="1"/>
                      <a:pt x="47" y="3"/>
                    </a:cubicBezTo>
                    <a:cubicBezTo>
                      <a:pt x="20" y="12"/>
                      <a:pt x="1" y="40"/>
                      <a:pt x="11" y="67"/>
                    </a:cubicBezTo>
                    <a:lnTo>
                      <a:pt x="194" y="791"/>
                    </a:lnTo>
                    <a:cubicBezTo>
                      <a:pt x="198" y="813"/>
                      <a:pt x="217" y="830"/>
                      <a:pt x="242" y="830"/>
                    </a:cubicBezTo>
                    <a:cubicBezTo>
                      <a:pt x="247" y="830"/>
                      <a:pt x="253" y="829"/>
                      <a:pt x="260" y="827"/>
                    </a:cubicBezTo>
                    <a:cubicBezTo>
                      <a:pt x="287" y="823"/>
                      <a:pt x="305" y="791"/>
                      <a:pt x="296" y="763"/>
                    </a:cubicBezTo>
                    <a:lnTo>
                      <a:pt x="111" y="44"/>
                    </a:lnTo>
                    <a:cubicBezTo>
                      <a:pt x="108" y="18"/>
                      <a:pt x="86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5243668" y="2067525"/>
                <a:ext cx="81939" cy="3071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328" extrusionOk="0">
                    <a:moveTo>
                      <a:pt x="817" y="0"/>
                    </a:moveTo>
                    <a:cubicBezTo>
                      <a:pt x="812" y="0"/>
                      <a:pt x="807" y="1"/>
                      <a:pt x="802" y="2"/>
                    </a:cubicBezTo>
                    <a:lnTo>
                      <a:pt x="45" y="223"/>
                    </a:lnTo>
                    <a:cubicBezTo>
                      <a:pt x="13" y="232"/>
                      <a:pt x="0" y="260"/>
                      <a:pt x="9" y="288"/>
                    </a:cubicBezTo>
                    <a:cubicBezTo>
                      <a:pt x="12" y="314"/>
                      <a:pt x="34" y="328"/>
                      <a:pt x="56" y="328"/>
                    </a:cubicBezTo>
                    <a:cubicBezTo>
                      <a:pt x="62" y="328"/>
                      <a:pt x="68" y="327"/>
                      <a:pt x="73" y="325"/>
                    </a:cubicBezTo>
                    <a:lnTo>
                      <a:pt x="834" y="104"/>
                    </a:lnTo>
                    <a:cubicBezTo>
                      <a:pt x="862" y="100"/>
                      <a:pt x="875" y="66"/>
                      <a:pt x="870" y="39"/>
                    </a:cubicBezTo>
                    <a:cubicBezTo>
                      <a:pt x="863" y="16"/>
                      <a:pt x="840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5451183" y="1937453"/>
                <a:ext cx="64428" cy="591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32" extrusionOk="0">
                    <a:moveTo>
                      <a:pt x="625" y="1"/>
                    </a:moveTo>
                    <a:cubicBezTo>
                      <a:pt x="610" y="1"/>
                      <a:pt x="595" y="6"/>
                      <a:pt x="585" y="18"/>
                    </a:cubicBezTo>
                    <a:cubicBezTo>
                      <a:pt x="447" y="194"/>
                      <a:pt x="304" y="322"/>
                      <a:pt x="203" y="405"/>
                    </a:cubicBezTo>
                    <a:cubicBezTo>
                      <a:pt x="152" y="447"/>
                      <a:pt x="107" y="479"/>
                      <a:pt x="79" y="502"/>
                    </a:cubicBezTo>
                    <a:cubicBezTo>
                      <a:pt x="65" y="511"/>
                      <a:pt x="51" y="521"/>
                      <a:pt x="46" y="525"/>
                    </a:cubicBezTo>
                    <a:cubicBezTo>
                      <a:pt x="41" y="525"/>
                      <a:pt x="37" y="530"/>
                      <a:pt x="37" y="530"/>
                    </a:cubicBezTo>
                    <a:lnTo>
                      <a:pt x="32" y="530"/>
                    </a:lnTo>
                    <a:cubicBezTo>
                      <a:pt x="9" y="549"/>
                      <a:pt x="0" y="581"/>
                      <a:pt x="14" y="604"/>
                    </a:cubicBezTo>
                    <a:cubicBezTo>
                      <a:pt x="26" y="622"/>
                      <a:pt x="43" y="632"/>
                      <a:pt x="60" y="632"/>
                    </a:cubicBezTo>
                    <a:cubicBezTo>
                      <a:pt x="70" y="632"/>
                      <a:pt x="79" y="628"/>
                      <a:pt x="88" y="622"/>
                    </a:cubicBezTo>
                    <a:cubicBezTo>
                      <a:pt x="92" y="622"/>
                      <a:pt x="377" y="447"/>
                      <a:pt x="668" y="87"/>
                    </a:cubicBezTo>
                    <a:cubicBezTo>
                      <a:pt x="687" y="64"/>
                      <a:pt x="687" y="32"/>
                      <a:pt x="664" y="13"/>
                    </a:cubicBezTo>
                    <a:cubicBezTo>
                      <a:pt x="653" y="5"/>
                      <a:pt x="639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5406234" y="2061532"/>
                <a:ext cx="25565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0" extrusionOk="0">
                    <a:moveTo>
                      <a:pt x="60" y="0"/>
                    </a:moveTo>
                    <a:cubicBezTo>
                      <a:pt x="51" y="0"/>
                      <a:pt x="42" y="2"/>
                      <a:pt x="34" y="7"/>
                    </a:cubicBezTo>
                    <a:cubicBezTo>
                      <a:pt x="10" y="25"/>
                      <a:pt x="0" y="57"/>
                      <a:pt x="15" y="85"/>
                    </a:cubicBezTo>
                    <a:lnTo>
                      <a:pt x="162" y="334"/>
                    </a:lnTo>
                    <a:cubicBezTo>
                      <a:pt x="174" y="351"/>
                      <a:pt x="191" y="360"/>
                      <a:pt x="208" y="360"/>
                    </a:cubicBezTo>
                    <a:cubicBezTo>
                      <a:pt x="218" y="360"/>
                      <a:pt x="227" y="357"/>
                      <a:pt x="236" y="352"/>
                    </a:cubicBezTo>
                    <a:cubicBezTo>
                      <a:pt x="264" y="338"/>
                      <a:pt x="272" y="306"/>
                      <a:pt x="259" y="279"/>
                    </a:cubicBezTo>
                    <a:lnTo>
                      <a:pt x="107" y="30"/>
                    </a:lnTo>
                    <a:cubicBezTo>
                      <a:pt x="97" y="11"/>
                      <a:pt x="7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5392843" y="1860197"/>
                <a:ext cx="12642" cy="932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6" extrusionOk="0">
                    <a:moveTo>
                      <a:pt x="52" y="0"/>
                    </a:moveTo>
                    <a:cubicBezTo>
                      <a:pt x="24" y="0"/>
                      <a:pt x="1" y="28"/>
                      <a:pt x="1" y="55"/>
                    </a:cubicBezTo>
                    <a:lnTo>
                      <a:pt x="24" y="945"/>
                    </a:lnTo>
                    <a:cubicBezTo>
                      <a:pt x="24" y="972"/>
                      <a:pt x="52" y="995"/>
                      <a:pt x="79" y="995"/>
                    </a:cubicBezTo>
                    <a:cubicBezTo>
                      <a:pt x="107" y="995"/>
                      <a:pt x="135" y="972"/>
                      <a:pt x="130" y="940"/>
                    </a:cubicBezTo>
                    <a:lnTo>
                      <a:pt x="107" y="55"/>
                    </a:lnTo>
                    <a:cubicBezTo>
                      <a:pt x="107" y="23"/>
                      <a:pt x="84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231494" y="1810284"/>
                <a:ext cx="84749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63" extrusionOk="0">
                    <a:moveTo>
                      <a:pt x="846" y="0"/>
                    </a:moveTo>
                    <a:cubicBezTo>
                      <a:pt x="836" y="0"/>
                      <a:pt x="826" y="3"/>
                      <a:pt x="816" y="8"/>
                    </a:cubicBezTo>
                    <a:lnTo>
                      <a:pt x="33" y="463"/>
                    </a:lnTo>
                    <a:cubicBezTo>
                      <a:pt x="10" y="478"/>
                      <a:pt x="1" y="510"/>
                      <a:pt x="14" y="537"/>
                    </a:cubicBezTo>
                    <a:cubicBezTo>
                      <a:pt x="24" y="553"/>
                      <a:pt x="42" y="562"/>
                      <a:pt x="61" y="562"/>
                    </a:cubicBezTo>
                    <a:cubicBezTo>
                      <a:pt x="70" y="562"/>
                      <a:pt x="79" y="561"/>
                      <a:pt x="88" y="556"/>
                    </a:cubicBezTo>
                    <a:lnTo>
                      <a:pt x="871" y="100"/>
                    </a:lnTo>
                    <a:cubicBezTo>
                      <a:pt x="894" y="86"/>
                      <a:pt x="904" y="54"/>
                      <a:pt x="890" y="27"/>
                    </a:cubicBezTo>
                    <a:cubicBezTo>
                      <a:pt x="881" y="9"/>
                      <a:pt x="864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165007" y="1752038"/>
                <a:ext cx="29498" cy="7894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3" extrusionOk="0">
                    <a:moveTo>
                      <a:pt x="252" y="1"/>
                    </a:moveTo>
                    <a:cubicBezTo>
                      <a:pt x="227" y="1"/>
                      <a:pt x="207" y="17"/>
                      <a:pt x="199" y="40"/>
                    </a:cubicBezTo>
                    <a:lnTo>
                      <a:pt x="11" y="772"/>
                    </a:lnTo>
                    <a:cubicBezTo>
                      <a:pt x="1" y="804"/>
                      <a:pt x="20" y="832"/>
                      <a:pt x="47" y="842"/>
                    </a:cubicBezTo>
                    <a:cubicBezTo>
                      <a:pt x="50" y="843"/>
                      <a:pt x="53" y="843"/>
                      <a:pt x="55" y="843"/>
                    </a:cubicBezTo>
                    <a:cubicBezTo>
                      <a:pt x="81" y="843"/>
                      <a:pt x="107" y="825"/>
                      <a:pt x="111" y="800"/>
                    </a:cubicBezTo>
                    <a:lnTo>
                      <a:pt x="305" y="68"/>
                    </a:lnTo>
                    <a:cubicBezTo>
                      <a:pt x="315" y="40"/>
                      <a:pt x="296" y="7"/>
                      <a:pt x="268" y="3"/>
                    </a:cubicBezTo>
                    <a:cubicBezTo>
                      <a:pt x="263" y="1"/>
                      <a:pt x="258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094305" y="1899808"/>
                <a:ext cx="37552" cy="1264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" extrusionOk="0">
                    <a:moveTo>
                      <a:pt x="60" y="1"/>
                    </a:moveTo>
                    <a:cubicBezTo>
                      <a:pt x="32" y="1"/>
                      <a:pt x="5" y="19"/>
                      <a:pt x="5" y="52"/>
                    </a:cubicBezTo>
                    <a:cubicBezTo>
                      <a:pt x="0" y="79"/>
                      <a:pt x="24" y="107"/>
                      <a:pt x="51" y="111"/>
                    </a:cubicBezTo>
                    <a:lnTo>
                      <a:pt x="341" y="134"/>
                    </a:lnTo>
                    <a:cubicBezTo>
                      <a:pt x="369" y="134"/>
                      <a:pt x="396" y="111"/>
                      <a:pt x="401" y="84"/>
                    </a:cubicBezTo>
                    <a:cubicBezTo>
                      <a:pt x="401" y="52"/>
                      <a:pt x="379" y="28"/>
                      <a:pt x="351" y="24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5247039" y="1716172"/>
                <a:ext cx="77351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48" extrusionOk="0">
                    <a:moveTo>
                      <a:pt x="62" y="0"/>
                    </a:moveTo>
                    <a:cubicBezTo>
                      <a:pt x="40" y="0"/>
                      <a:pt x="17" y="14"/>
                      <a:pt x="9" y="36"/>
                    </a:cubicBezTo>
                    <a:cubicBezTo>
                      <a:pt x="1" y="64"/>
                      <a:pt x="14" y="96"/>
                      <a:pt x="47" y="105"/>
                    </a:cubicBezTo>
                    <a:lnTo>
                      <a:pt x="747" y="345"/>
                    </a:lnTo>
                    <a:cubicBezTo>
                      <a:pt x="753" y="347"/>
                      <a:pt x="758" y="347"/>
                      <a:pt x="764" y="347"/>
                    </a:cubicBezTo>
                    <a:cubicBezTo>
                      <a:pt x="787" y="347"/>
                      <a:pt x="809" y="334"/>
                      <a:pt x="816" y="307"/>
                    </a:cubicBezTo>
                    <a:cubicBezTo>
                      <a:pt x="826" y="280"/>
                      <a:pt x="811" y="252"/>
                      <a:pt x="784" y="243"/>
                    </a:cubicBezTo>
                    <a:lnTo>
                      <a:pt x="79" y="3"/>
                    </a:lnTo>
                    <a:cubicBezTo>
                      <a:pt x="74" y="1"/>
                      <a:pt x="68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5403238" y="1713269"/>
                <a:ext cx="25940" cy="3539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8" extrusionOk="0">
                    <a:moveTo>
                      <a:pt x="219" y="0"/>
                    </a:moveTo>
                    <a:cubicBezTo>
                      <a:pt x="199" y="0"/>
                      <a:pt x="181" y="10"/>
                      <a:pt x="171" y="30"/>
                    </a:cubicBezTo>
                    <a:lnTo>
                      <a:pt x="15" y="297"/>
                    </a:lnTo>
                    <a:cubicBezTo>
                      <a:pt x="0" y="325"/>
                      <a:pt x="10" y="357"/>
                      <a:pt x="38" y="371"/>
                    </a:cubicBezTo>
                    <a:cubicBezTo>
                      <a:pt x="45" y="376"/>
                      <a:pt x="53" y="378"/>
                      <a:pt x="62" y="378"/>
                    </a:cubicBezTo>
                    <a:cubicBezTo>
                      <a:pt x="80" y="378"/>
                      <a:pt x="99" y="368"/>
                      <a:pt x="111" y="353"/>
                    </a:cubicBezTo>
                    <a:lnTo>
                      <a:pt x="264" y="81"/>
                    </a:lnTo>
                    <a:cubicBezTo>
                      <a:pt x="277" y="57"/>
                      <a:pt x="268" y="21"/>
                      <a:pt x="245" y="6"/>
                    </a:cubicBezTo>
                    <a:cubicBezTo>
                      <a:pt x="236" y="2"/>
                      <a:pt x="227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451183" y="1816840"/>
                <a:ext cx="64428" cy="6049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46" extrusionOk="0">
                    <a:moveTo>
                      <a:pt x="61" y="0"/>
                    </a:moveTo>
                    <a:cubicBezTo>
                      <a:pt x="45" y="0"/>
                      <a:pt x="29" y="9"/>
                      <a:pt x="18" y="25"/>
                    </a:cubicBezTo>
                    <a:cubicBezTo>
                      <a:pt x="0" y="48"/>
                      <a:pt x="5" y="80"/>
                      <a:pt x="28" y="99"/>
                    </a:cubicBezTo>
                    <a:cubicBezTo>
                      <a:pt x="41" y="108"/>
                      <a:pt x="124" y="172"/>
                      <a:pt x="235" y="270"/>
                    </a:cubicBezTo>
                    <a:cubicBezTo>
                      <a:pt x="345" y="366"/>
                      <a:pt x="479" y="491"/>
                      <a:pt x="585" y="625"/>
                    </a:cubicBezTo>
                    <a:cubicBezTo>
                      <a:pt x="596" y="638"/>
                      <a:pt x="612" y="645"/>
                      <a:pt x="628" y="645"/>
                    </a:cubicBezTo>
                    <a:cubicBezTo>
                      <a:pt x="640" y="645"/>
                      <a:pt x="652" y="641"/>
                      <a:pt x="664" y="633"/>
                    </a:cubicBezTo>
                    <a:cubicBezTo>
                      <a:pt x="687" y="615"/>
                      <a:pt x="687" y="578"/>
                      <a:pt x="668" y="555"/>
                    </a:cubicBezTo>
                    <a:cubicBezTo>
                      <a:pt x="553" y="412"/>
                      <a:pt x="411" y="278"/>
                      <a:pt x="295" y="178"/>
                    </a:cubicBezTo>
                    <a:cubicBezTo>
                      <a:pt x="180" y="76"/>
                      <a:pt x="92" y="12"/>
                      <a:pt x="92" y="12"/>
                    </a:cubicBezTo>
                    <a:cubicBezTo>
                      <a:pt x="83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5094680" y="1684146"/>
                <a:ext cx="441630" cy="441443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4714" extrusionOk="0">
                    <a:moveTo>
                      <a:pt x="2355" y="111"/>
                    </a:moveTo>
                    <a:cubicBezTo>
                      <a:pt x="2978" y="111"/>
                      <a:pt x="3540" y="359"/>
                      <a:pt x="3946" y="770"/>
                    </a:cubicBezTo>
                    <a:cubicBezTo>
                      <a:pt x="4356" y="1174"/>
                      <a:pt x="4605" y="1737"/>
                      <a:pt x="4605" y="2359"/>
                    </a:cubicBezTo>
                    <a:cubicBezTo>
                      <a:pt x="4605" y="2982"/>
                      <a:pt x="4356" y="3543"/>
                      <a:pt x="3946" y="3949"/>
                    </a:cubicBezTo>
                    <a:cubicBezTo>
                      <a:pt x="3540" y="4354"/>
                      <a:pt x="2978" y="4608"/>
                      <a:pt x="2355" y="4608"/>
                    </a:cubicBezTo>
                    <a:cubicBezTo>
                      <a:pt x="1734" y="4608"/>
                      <a:pt x="1171" y="4354"/>
                      <a:pt x="766" y="3949"/>
                    </a:cubicBezTo>
                    <a:cubicBezTo>
                      <a:pt x="360" y="3543"/>
                      <a:pt x="107" y="2982"/>
                      <a:pt x="107" y="2359"/>
                    </a:cubicBezTo>
                    <a:cubicBezTo>
                      <a:pt x="107" y="1737"/>
                      <a:pt x="360" y="1174"/>
                      <a:pt x="766" y="770"/>
                    </a:cubicBezTo>
                    <a:cubicBezTo>
                      <a:pt x="1171" y="359"/>
                      <a:pt x="1734" y="111"/>
                      <a:pt x="2355" y="111"/>
                    </a:cubicBezTo>
                    <a:close/>
                    <a:moveTo>
                      <a:pt x="2355" y="0"/>
                    </a:moveTo>
                    <a:cubicBezTo>
                      <a:pt x="1706" y="0"/>
                      <a:pt x="1116" y="268"/>
                      <a:pt x="688" y="691"/>
                    </a:cubicBezTo>
                    <a:cubicBezTo>
                      <a:pt x="264" y="1119"/>
                      <a:pt x="1" y="1710"/>
                      <a:pt x="1" y="2359"/>
                    </a:cubicBezTo>
                    <a:cubicBezTo>
                      <a:pt x="1" y="3009"/>
                      <a:pt x="264" y="3599"/>
                      <a:pt x="688" y="4028"/>
                    </a:cubicBezTo>
                    <a:cubicBezTo>
                      <a:pt x="1116" y="4451"/>
                      <a:pt x="1706" y="4713"/>
                      <a:pt x="2355" y="4713"/>
                    </a:cubicBezTo>
                    <a:cubicBezTo>
                      <a:pt x="3006" y="4713"/>
                      <a:pt x="3595" y="4451"/>
                      <a:pt x="4024" y="4028"/>
                    </a:cubicBezTo>
                    <a:cubicBezTo>
                      <a:pt x="4448" y="3599"/>
                      <a:pt x="4715" y="3009"/>
                      <a:pt x="4715" y="2359"/>
                    </a:cubicBezTo>
                    <a:cubicBezTo>
                      <a:pt x="4715" y="1710"/>
                      <a:pt x="4448" y="1119"/>
                      <a:pt x="4024" y="691"/>
                    </a:cubicBezTo>
                    <a:cubicBezTo>
                      <a:pt x="3595" y="268"/>
                      <a:pt x="3006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7"/>
            <p:cNvGrpSpPr/>
            <p:nvPr/>
          </p:nvGrpSpPr>
          <p:grpSpPr>
            <a:xfrm>
              <a:off x="206736" y="1234603"/>
              <a:ext cx="360742" cy="545930"/>
              <a:chOff x="5934950" y="2749441"/>
              <a:chExt cx="196280" cy="297040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6049289" y="2968474"/>
                <a:ext cx="80347" cy="7791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32" extrusionOk="0">
                    <a:moveTo>
                      <a:pt x="539" y="288"/>
                    </a:moveTo>
                    <a:lnTo>
                      <a:pt x="253" y="643"/>
                    </a:lnTo>
                    <a:lnTo>
                      <a:pt x="232" y="651"/>
                    </a:lnTo>
                    <a:lnTo>
                      <a:pt x="530" y="294"/>
                    </a:lnTo>
                    <a:lnTo>
                      <a:pt x="539" y="288"/>
                    </a:lnTo>
                    <a:close/>
                    <a:moveTo>
                      <a:pt x="798" y="0"/>
                    </a:moveTo>
                    <a:cubicBezTo>
                      <a:pt x="786" y="0"/>
                      <a:pt x="774" y="4"/>
                      <a:pt x="764" y="12"/>
                    </a:cubicBezTo>
                    <a:lnTo>
                      <a:pt x="466" y="211"/>
                    </a:lnTo>
                    <a:cubicBezTo>
                      <a:pt x="460" y="211"/>
                      <a:pt x="456" y="215"/>
                      <a:pt x="451" y="219"/>
                    </a:cubicBezTo>
                    <a:lnTo>
                      <a:pt x="18" y="740"/>
                    </a:lnTo>
                    <a:cubicBezTo>
                      <a:pt x="0" y="764"/>
                      <a:pt x="0" y="786"/>
                      <a:pt x="13" y="809"/>
                    </a:cubicBezTo>
                    <a:cubicBezTo>
                      <a:pt x="24" y="823"/>
                      <a:pt x="42" y="831"/>
                      <a:pt x="59" y="831"/>
                    </a:cubicBezTo>
                    <a:cubicBezTo>
                      <a:pt x="66" y="831"/>
                      <a:pt x="72" y="830"/>
                      <a:pt x="79" y="828"/>
                    </a:cubicBezTo>
                    <a:lnTo>
                      <a:pt x="309" y="740"/>
                    </a:lnTo>
                    <a:cubicBezTo>
                      <a:pt x="317" y="736"/>
                      <a:pt x="322" y="730"/>
                      <a:pt x="332" y="722"/>
                    </a:cubicBezTo>
                    <a:lnTo>
                      <a:pt x="838" y="90"/>
                    </a:lnTo>
                    <a:cubicBezTo>
                      <a:pt x="857" y="67"/>
                      <a:pt x="853" y="39"/>
                      <a:pt x="838" y="17"/>
                    </a:cubicBezTo>
                    <a:cubicBezTo>
                      <a:pt x="828" y="6"/>
                      <a:pt x="813" y="0"/>
                      <a:pt x="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5985798" y="2912101"/>
                <a:ext cx="115277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435" extrusionOk="0">
                    <a:moveTo>
                      <a:pt x="538" y="139"/>
                    </a:moveTo>
                    <a:lnTo>
                      <a:pt x="1102" y="854"/>
                    </a:lnTo>
                    <a:lnTo>
                      <a:pt x="734" y="1296"/>
                    </a:lnTo>
                    <a:lnTo>
                      <a:pt x="734" y="1296"/>
                    </a:lnTo>
                    <a:cubicBezTo>
                      <a:pt x="663" y="1215"/>
                      <a:pt x="512" y="1046"/>
                      <a:pt x="374" y="886"/>
                    </a:cubicBezTo>
                    <a:cubicBezTo>
                      <a:pt x="300" y="803"/>
                      <a:pt x="231" y="720"/>
                      <a:pt x="180" y="660"/>
                    </a:cubicBezTo>
                    <a:cubicBezTo>
                      <a:pt x="159" y="635"/>
                      <a:pt x="138" y="610"/>
                      <a:pt x="125" y="591"/>
                    </a:cubicBezTo>
                    <a:lnTo>
                      <a:pt x="125" y="591"/>
                    </a:lnTo>
                    <a:cubicBezTo>
                      <a:pt x="129" y="587"/>
                      <a:pt x="133" y="582"/>
                      <a:pt x="138" y="577"/>
                    </a:cubicBezTo>
                    <a:cubicBezTo>
                      <a:pt x="198" y="513"/>
                      <a:pt x="309" y="392"/>
                      <a:pt x="406" y="287"/>
                    </a:cubicBezTo>
                    <a:cubicBezTo>
                      <a:pt x="457" y="228"/>
                      <a:pt x="505" y="175"/>
                      <a:pt x="538" y="139"/>
                    </a:cubicBezTo>
                    <a:close/>
                    <a:moveTo>
                      <a:pt x="544" y="1"/>
                    </a:moveTo>
                    <a:cubicBezTo>
                      <a:pt x="525" y="1"/>
                      <a:pt x="512" y="11"/>
                      <a:pt x="502" y="20"/>
                    </a:cubicBezTo>
                    <a:cubicBezTo>
                      <a:pt x="502" y="20"/>
                      <a:pt x="493" y="29"/>
                      <a:pt x="480" y="43"/>
                    </a:cubicBezTo>
                    <a:cubicBezTo>
                      <a:pt x="438" y="88"/>
                      <a:pt x="323" y="213"/>
                      <a:pt x="221" y="324"/>
                    </a:cubicBezTo>
                    <a:cubicBezTo>
                      <a:pt x="170" y="384"/>
                      <a:pt x="121" y="434"/>
                      <a:pt x="83" y="475"/>
                    </a:cubicBezTo>
                    <a:cubicBezTo>
                      <a:pt x="65" y="494"/>
                      <a:pt x="51" y="513"/>
                      <a:pt x="38" y="522"/>
                    </a:cubicBezTo>
                    <a:cubicBezTo>
                      <a:pt x="32" y="531"/>
                      <a:pt x="28" y="536"/>
                      <a:pt x="23" y="536"/>
                    </a:cubicBezTo>
                    <a:lnTo>
                      <a:pt x="23" y="539"/>
                    </a:lnTo>
                    <a:lnTo>
                      <a:pt x="23" y="539"/>
                    </a:lnTo>
                    <a:cubicBezTo>
                      <a:pt x="13" y="547"/>
                      <a:pt x="9" y="555"/>
                      <a:pt x="5" y="564"/>
                    </a:cubicBezTo>
                    <a:cubicBezTo>
                      <a:pt x="0" y="573"/>
                      <a:pt x="0" y="577"/>
                      <a:pt x="0" y="581"/>
                    </a:cubicBezTo>
                    <a:cubicBezTo>
                      <a:pt x="0" y="596"/>
                      <a:pt x="5" y="600"/>
                      <a:pt x="5" y="605"/>
                    </a:cubicBezTo>
                    <a:cubicBezTo>
                      <a:pt x="10" y="609"/>
                      <a:pt x="10" y="614"/>
                      <a:pt x="14" y="619"/>
                    </a:cubicBezTo>
                    <a:cubicBezTo>
                      <a:pt x="19" y="628"/>
                      <a:pt x="23" y="637"/>
                      <a:pt x="32" y="651"/>
                    </a:cubicBezTo>
                    <a:cubicBezTo>
                      <a:pt x="47" y="669"/>
                      <a:pt x="70" y="696"/>
                      <a:pt x="97" y="730"/>
                    </a:cubicBezTo>
                    <a:cubicBezTo>
                      <a:pt x="189" y="840"/>
                      <a:pt x="336" y="1011"/>
                      <a:pt x="466" y="1153"/>
                    </a:cubicBezTo>
                    <a:cubicBezTo>
                      <a:pt x="591" y="1300"/>
                      <a:pt x="696" y="1415"/>
                      <a:pt x="696" y="1415"/>
                    </a:cubicBezTo>
                    <a:cubicBezTo>
                      <a:pt x="706" y="1425"/>
                      <a:pt x="723" y="1434"/>
                      <a:pt x="738" y="1434"/>
                    </a:cubicBezTo>
                    <a:cubicBezTo>
                      <a:pt x="751" y="1434"/>
                      <a:pt x="770" y="1425"/>
                      <a:pt x="779" y="1411"/>
                    </a:cubicBezTo>
                    <a:lnTo>
                      <a:pt x="1212" y="890"/>
                    </a:lnTo>
                    <a:cubicBezTo>
                      <a:pt x="1231" y="872"/>
                      <a:pt x="1231" y="845"/>
                      <a:pt x="1212" y="821"/>
                    </a:cubicBezTo>
                    <a:lnTo>
                      <a:pt x="581" y="24"/>
                    </a:lnTo>
                    <a:cubicBezTo>
                      <a:pt x="572" y="11"/>
                      <a:pt x="557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5979711" y="2749441"/>
                <a:ext cx="151518" cy="2479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8" extrusionOk="0">
                    <a:moveTo>
                      <a:pt x="807" y="0"/>
                    </a:moveTo>
                    <a:cubicBezTo>
                      <a:pt x="711" y="0"/>
                      <a:pt x="609" y="24"/>
                      <a:pt x="507" y="75"/>
                    </a:cubicBezTo>
                    <a:cubicBezTo>
                      <a:pt x="407" y="125"/>
                      <a:pt x="305" y="204"/>
                      <a:pt x="194" y="315"/>
                    </a:cubicBezTo>
                    <a:cubicBezTo>
                      <a:pt x="130" y="379"/>
                      <a:pt x="79" y="448"/>
                      <a:pt x="47" y="521"/>
                    </a:cubicBezTo>
                    <a:cubicBezTo>
                      <a:pt x="14" y="595"/>
                      <a:pt x="1" y="674"/>
                      <a:pt x="1" y="752"/>
                    </a:cubicBezTo>
                    <a:cubicBezTo>
                      <a:pt x="1" y="863"/>
                      <a:pt x="29" y="978"/>
                      <a:pt x="79" y="1093"/>
                    </a:cubicBezTo>
                    <a:cubicBezTo>
                      <a:pt x="130" y="1213"/>
                      <a:pt x="203" y="1333"/>
                      <a:pt x="286" y="1457"/>
                    </a:cubicBezTo>
                    <a:cubicBezTo>
                      <a:pt x="298" y="1472"/>
                      <a:pt x="316" y="1481"/>
                      <a:pt x="333" y="1481"/>
                    </a:cubicBezTo>
                    <a:cubicBezTo>
                      <a:pt x="342" y="1481"/>
                      <a:pt x="352" y="1478"/>
                      <a:pt x="360" y="1471"/>
                    </a:cubicBezTo>
                    <a:cubicBezTo>
                      <a:pt x="388" y="1453"/>
                      <a:pt x="392" y="1420"/>
                      <a:pt x="379" y="1397"/>
                    </a:cubicBezTo>
                    <a:cubicBezTo>
                      <a:pt x="296" y="1272"/>
                      <a:pt x="227" y="1162"/>
                      <a:pt x="180" y="1051"/>
                    </a:cubicBezTo>
                    <a:cubicBezTo>
                      <a:pt x="135" y="946"/>
                      <a:pt x="107" y="844"/>
                      <a:pt x="107" y="752"/>
                    </a:cubicBezTo>
                    <a:cubicBezTo>
                      <a:pt x="107" y="687"/>
                      <a:pt x="120" y="628"/>
                      <a:pt x="148" y="568"/>
                    </a:cubicBezTo>
                    <a:cubicBezTo>
                      <a:pt x="171" y="508"/>
                      <a:pt x="213" y="448"/>
                      <a:pt x="273" y="388"/>
                    </a:cubicBezTo>
                    <a:cubicBezTo>
                      <a:pt x="374" y="287"/>
                      <a:pt x="471" y="217"/>
                      <a:pt x="558" y="172"/>
                    </a:cubicBezTo>
                    <a:cubicBezTo>
                      <a:pt x="646" y="130"/>
                      <a:pt x="729" y="111"/>
                      <a:pt x="807" y="111"/>
                    </a:cubicBezTo>
                    <a:cubicBezTo>
                      <a:pt x="871" y="111"/>
                      <a:pt x="932" y="121"/>
                      <a:pt x="996" y="149"/>
                    </a:cubicBezTo>
                    <a:cubicBezTo>
                      <a:pt x="1060" y="172"/>
                      <a:pt x="1120" y="208"/>
                      <a:pt x="1185" y="249"/>
                    </a:cubicBezTo>
                    <a:cubicBezTo>
                      <a:pt x="1277" y="315"/>
                      <a:pt x="1360" y="406"/>
                      <a:pt x="1415" y="513"/>
                    </a:cubicBezTo>
                    <a:cubicBezTo>
                      <a:pt x="1475" y="614"/>
                      <a:pt x="1513" y="734"/>
                      <a:pt x="1513" y="844"/>
                    </a:cubicBezTo>
                    <a:cubicBezTo>
                      <a:pt x="1513" y="941"/>
                      <a:pt x="1485" y="1033"/>
                      <a:pt x="1430" y="1121"/>
                    </a:cubicBezTo>
                    <a:cubicBezTo>
                      <a:pt x="1328" y="1268"/>
                      <a:pt x="1209" y="1370"/>
                      <a:pt x="1111" y="1434"/>
                    </a:cubicBezTo>
                    <a:cubicBezTo>
                      <a:pt x="1065" y="1466"/>
                      <a:pt x="1024" y="1485"/>
                      <a:pt x="992" y="1499"/>
                    </a:cubicBezTo>
                    <a:cubicBezTo>
                      <a:pt x="977" y="1508"/>
                      <a:pt x="969" y="1512"/>
                      <a:pt x="960" y="1517"/>
                    </a:cubicBezTo>
                    <a:lnTo>
                      <a:pt x="950" y="1517"/>
                    </a:lnTo>
                    <a:lnTo>
                      <a:pt x="950" y="1521"/>
                    </a:lnTo>
                    <a:cubicBezTo>
                      <a:pt x="932" y="1527"/>
                      <a:pt x="922" y="1540"/>
                      <a:pt x="918" y="1554"/>
                    </a:cubicBezTo>
                    <a:cubicBezTo>
                      <a:pt x="913" y="1572"/>
                      <a:pt x="913" y="1586"/>
                      <a:pt x="922" y="1600"/>
                    </a:cubicBezTo>
                    <a:lnTo>
                      <a:pt x="1462" y="2378"/>
                    </a:lnTo>
                    <a:lnTo>
                      <a:pt x="1249" y="2522"/>
                    </a:lnTo>
                    <a:lnTo>
                      <a:pt x="1249" y="2522"/>
                    </a:lnTo>
                    <a:cubicBezTo>
                      <a:pt x="1184" y="2440"/>
                      <a:pt x="1001" y="2208"/>
                      <a:pt x="646" y="1761"/>
                    </a:cubicBezTo>
                    <a:cubicBezTo>
                      <a:pt x="635" y="1748"/>
                      <a:pt x="620" y="1741"/>
                      <a:pt x="605" y="1741"/>
                    </a:cubicBezTo>
                    <a:cubicBezTo>
                      <a:pt x="593" y="1741"/>
                      <a:pt x="582" y="1744"/>
                      <a:pt x="573" y="1752"/>
                    </a:cubicBezTo>
                    <a:cubicBezTo>
                      <a:pt x="549" y="1770"/>
                      <a:pt x="545" y="1803"/>
                      <a:pt x="563" y="1825"/>
                    </a:cubicBezTo>
                    <a:cubicBezTo>
                      <a:pt x="1019" y="2406"/>
                      <a:pt x="1194" y="2627"/>
                      <a:pt x="1194" y="2627"/>
                    </a:cubicBezTo>
                    <a:cubicBezTo>
                      <a:pt x="1205" y="2641"/>
                      <a:pt x="1221" y="2648"/>
                      <a:pt x="1237" y="2648"/>
                    </a:cubicBezTo>
                    <a:cubicBezTo>
                      <a:pt x="1248" y="2648"/>
                      <a:pt x="1259" y="2644"/>
                      <a:pt x="1268" y="2637"/>
                    </a:cubicBezTo>
                    <a:lnTo>
                      <a:pt x="1568" y="2439"/>
                    </a:lnTo>
                    <a:cubicBezTo>
                      <a:pt x="1581" y="2429"/>
                      <a:pt x="1590" y="2420"/>
                      <a:pt x="1590" y="2406"/>
                    </a:cubicBezTo>
                    <a:cubicBezTo>
                      <a:pt x="1596" y="2388"/>
                      <a:pt x="1590" y="2374"/>
                      <a:pt x="1581" y="2365"/>
                    </a:cubicBezTo>
                    <a:lnTo>
                      <a:pt x="1051" y="1592"/>
                    </a:lnTo>
                    <a:lnTo>
                      <a:pt x="1051" y="1592"/>
                    </a:lnTo>
                    <a:cubicBezTo>
                      <a:pt x="1082" y="1576"/>
                      <a:pt x="1123" y="1553"/>
                      <a:pt x="1171" y="1521"/>
                    </a:cubicBezTo>
                    <a:cubicBezTo>
                      <a:pt x="1277" y="1453"/>
                      <a:pt x="1407" y="1342"/>
                      <a:pt x="1517" y="1180"/>
                    </a:cubicBezTo>
                    <a:cubicBezTo>
                      <a:pt x="1590" y="1074"/>
                      <a:pt x="1618" y="959"/>
                      <a:pt x="1618" y="844"/>
                    </a:cubicBezTo>
                    <a:cubicBezTo>
                      <a:pt x="1618" y="710"/>
                      <a:pt x="1577" y="577"/>
                      <a:pt x="1513" y="457"/>
                    </a:cubicBezTo>
                    <a:cubicBezTo>
                      <a:pt x="1443" y="338"/>
                      <a:pt x="1351" y="236"/>
                      <a:pt x="1245" y="162"/>
                    </a:cubicBezTo>
                    <a:cubicBezTo>
                      <a:pt x="1175" y="111"/>
                      <a:pt x="1107" y="75"/>
                      <a:pt x="1033" y="47"/>
                    </a:cubicBezTo>
                    <a:cubicBezTo>
                      <a:pt x="964" y="19"/>
                      <a:pt x="886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5959859" y="2924649"/>
                <a:ext cx="41953" cy="4691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232" y="1"/>
                    </a:moveTo>
                    <a:cubicBezTo>
                      <a:pt x="181" y="1"/>
                      <a:pt x="130" y="19"/>
                      <a:pt x="98" y="33"/>
                    </a:cubicBezTo>
                    <a:cubicBezTo>
                      <a:pt x="60" y="47"/>
                      <a:pt x="38" y="60"/>
                      <a:pt x="33" y="60"/>
                    </a:cubicBezTo>
                    <a:cubicBezTo>
                      <a:pt x="11" y="79"/>
                      <a:pt x="1" y="111"/>
                      <a:pt x="15" y="134"/>
                    </a:cubicBezTo>
                    <a:cubicBezTo>
                      <a:pt x="26" y="152"/>
                      <a:pt x="44" y="162"/>
                      <a:pt x="63" y="162"/>
                    </a:cubicBezTo>
                    <a:cubicBezTo>
                      <a:pt x="73" y="162"/>
                      <a:pt x="84" y="160"/>
                      <a:pt x="94" y="153"/>
                    </a:cubicBezTo>
                    <a:cubicBezTo>
                      <a:pt x="94" y="153"/>
                      <a:pt x="111" y="143"/>
                      <a:pt x="139" y="130"/>
                    </a:cubicBezTo>
                    <a:cubicBezTo>
                      <a:pt x="166" y="120"/>
                      <a:pt x="204" y="111"/>
                      <a:pt x="232" y="111"/>
                    </a:cubicBezTo>
                    <a:cubicBezTo>
                      <a:pt x="249" y="111"/>
                      <a:pt x="264" y="111"/>
                      <a:pt x="277" y="120"/>
                    </a:cubicBezTo>
                    <a:cubicBezTo>
                      <a:pt x="291" y="126"/>
                      <a:pt x="300" y="130"/>
                      <a:pt x="315" y="143"/>
                    </a:cubicBezTo>
                    <a:cubicBezTo>
                      <a:pt x="324" y="153"/>
                      <a:pt x="328" y="167"/>
                      <a:pt x="332" y="181"/>
                    </a:cubicBezTo>
                    <a:cubicBezTo>
                      <a:pt x="337" y="194"/>
                      <a:pt x="342" y="213"/>
                      <a:pt x="342" y="226"/>
                    </a:cubicBezTo>
                    <a:cubicBezTo>
                      <a:pt x="342" y="273"/>
                      <a:pt x="328" y="324"/>
                      <a:pt x="315" y="360"/>
                    </a:cubicBezTo>
                    <a:cubicBezTo>
                      <a:pt x="305" y="379"/>
                      <a:pt x="300" y="392"/>
                      <a:pt x="291" y="407"/>
                    </a:cubicBezTo>
                    <a:cubicBezTo>
                      <a:pt x="291" y="411"/>
                      <a:pt x="287" y="415"/>
                      <a:pt x="287" y="420"/>
                    </a:cubicBezTo>
                    <a:cubicBezTo>
                      <a:pt x="273" y="447"/>
                      <a:pt x="282" y="480"/>
                      <a:pt x="305" y="494"/>
                    </a:cubicBezTo>
                    <a:cubicBezTo>
                      <a:pt x="314" y="498"/>
                      <a:pt x="323" y="500"/>
                      <a:pt x="332" y="500"/>
                    </a:cubicBezTo>
                    <a:cubicBezTo>
                      <a:pt x="351" y="500"/>
                      <a:pt x="369" y="491"/>
                      <a:pt x="379" y="475"/>
                    </a:cubicBezTo>
                    <a:cubicBezTo>
                      <a:pt x="379" y="471"/>
                      <a:pt x="398" y="443"/>
                      <a:pt x="415" y="397"/>
                    </a:cubicBezTo>
                    <a:cubicBezTo>
                      <a:pt x="430" y="351"/>
                      <a:pt x="447" y="292"/>
                      <a:pt x="447" y="226"/>
                    </a:cubicBezTo>
                    <a:cubicBezTo>
                      <a:pt x="447" y="203"/>
                      <a:pt x="443" y="175"/>
                      <a:pt x="439" y="148"/>
                    </a:cubicBezTo>
                    <a:cubicBezTo>
                      <a:pt x="430" y="120"/>
                      <a:pt x="415" y="98"/>
                      <a:pt x="392" y="75"/>
                    </a:cubicBezTo>
                    <a:cubicBezTo>
                      <a:pt x="374" y="47"/>
                      <a:pt x="347" y="28"/>
                      <a:pt x="319" y="19"/>
                    </a:cubicBezTo>
                    <a:cubicBezTo>
                      <a:pt x="291" y="5"/>
                      <a:pt x="259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5934950" y="2777159"/>
                <a:ext cx="1195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38" extrusionOk="0">
                    <a:moveTo>
                      <a:pt x="709" y="1"/>
                    </a:moveTo>
                    <a:cubicBezTo>
                      <a:pt x="693" y="1"/>
                      <a:pt x="678" y="8"/>
                      <a:pt x="668" y="23"/>
                    </a:cubicBezTo>
                    <a:cubicBezTo>
                      <a:pt x="668" y="23"/>
                      <a:pt x="507" y="225"/>
                      <a:pt x="341" y="456"/>
                    </a:cubicBezTo>
                    <a:cubicBezTo>
                      <a:pt x="258" y="572"/>
                      <a:pt x="175" y="695"/>
                      <a:pt x="111" y="802"/>
                    </a:cubicBezTo>
                    <a:cubicBezTo>
                      <a:pt x="77" y="857"/>
                      <a:pt x="55" y="903"/>
                      <a:pt x="32" y="949"/>
                    </a:cubicBezTo>
                    <a:cubicBezTo>
                      <a:pt x="22" y="972"/>
                      <a:pt x="18" y="991"/>
                      <a:pt x="9" y="1014"/>
                    </a:cubicBezTo>
                    <a:cubicBezTo>
                      <a:pt x="5" y="1032"/>
                      <a:pt x="0" y="1050"/>
                      <a:pt x="0" y="1069"/>
                    </a:cubicBezTo>
                    <a:lnTo>
                      <a:pt x="0" y="1078"/>
                    </a:lnTo>
                    <a:cubicBezTo>
                      <a:pt x="5" y="1106"/>
                      <a:pt x="9" y="1138"/>
                      <a:pt x="18" y="1170"/>
                    </a:cubicBezTo>
                    <a:cubicBezTo>
                      <a:pt x="32" y="1225"/>
                      <a:pt x="55" y="1286"/>
                      <a:pt x="83" y="1346"/>
                    </a:cubicBezTo>
                    <a:cubicBezTo>
                      <a:pt x="166" y="1529"/>
                      <a:pt x="281" y="1709"/>
                      <a:pt x="285" y="1714"/>
                    </a:cubicBezTo>
                    <a:cubicBezTo>
                      <a:pt x="290" y="1728"/>
                      <a:pt x="309" y="1737"/>
                      <a:pt x="326" y="1737"/>
                    </a:cubicBezTo>
                    <a:cubicBezTo>
                      <a:pt x="341" y="1737"/>
                      <a:pt x="360" y="1733"/>
                      <a:pt x="368" y="1718"/>
                    </a:cubicBezTo>
                    <a:lnTo>
                      <a:pt x="850" y="1167"/>
                    </a:lnTo>
                    <a:lnTo>
                      <a:pt x="850" y="1167"/>
                    </a:lnTo>
                    <a:cubicBezTo>
                      <a:pt x="861" y="1159"/>
                      <a:pt x="882" y="1146"/>
                      <a:pt x="907" y="1133"/>
                    </a:cubicBezTo>
                    <a:cubicBezTo>
                      <a:pt x="945" y="1115"/>
                      <a:pt x="995" y="1101"/>
                      <a:pt x="1036" y="1101"/>
                    </a:cubicBezTo>
                    <a:cubicBezTo>
                      <a:pt x="1055" y="1101"/>
                      <a:pt x="1073" y="1106"/>
                      <a:pt x="1092" y="1110"/>
                    </a:cubicBezTo>
                    <a:cubicBezTo>
                      <a:pt x="1110" y="1120"/>
                      <a:pt x="1124" y="1133"/>
                      <a:pt x="1138" y="1152"/>
                    </a:cubicBezTo>
                    <a:cubicBezTo>
                      <a:pt x="1161" y="1180"/>
                      <a:pt x="1166" y="1207"/>
                      <a:pt x="1166" y="1235"/>
                    </a:cubicBezTo>
                    <a:cubicBezTo>
                      <a:pt x="1166" y="1258"/>
                      <a:pt x="1161" y="1286"/>
                      <a:pt x="1151" y="1314"/>
                    </a:cubicBezTo>
                    <a:cubicBezTo>
                      <a:pt x="1134" y="1350"/>
                      <a:pt x="1106" y="1387"/>
                      <a:pt x="1087" y="1414"/>
                    </a:cubicBezTo>
                    <a:cubicBezTo>
                      <a:pt x="1073" y="1429"/>
                      <a:pt x="1064" y="1437"/>
                      <a:pt x="1060" y="1446"/>
                    </a:cubicBezTo>
                    <a:cubicBezTo>
                      <a:pt x="1055" y="1452"/>
                      <a:pt x="1051" y="1452"/>
                      <a:pt x="1051" y="1456"/>
                    </a:cubicBezTo>
                    <a:lnTo>
                      <a:pt x="1045" y="1456"/>
                    </a:lnTo>
                    <a:cubicBezTo>
                      <a:pt x="1027" y="1479"/>
                      <a:pt x="1023" y="1512"/>
                      <a:pt x="1045" y="1535"/>
                    </a:cubicBezTo>
                    <a:cubicBezTo>
                      <a:pt x="1055" y="1546"/>
                      <a:pt x="1069" y="1552"/>
                      <a:pt x="1083" y="1552"/>
                    </a:cubicBezTo>
                    <a:cubicBezTo>
                      <a:pt x="1095" y="1552"/>
                      <a:pt x="1108" y="1548"/>
                      <a:pt x="1119" y="1539"/>
                    </a:cubicBezTo>
                    <a:cubicBezTo>
                      <a:pt x="1124" y="1535"/>
                      <a:pt x="1161" y="1502"/>
                      <a:pt x="1198" y="1446"/>
                    </a:cubicBezTo>
                    <a:cubicBezTo>
                      <a:pt x="1217" y="1424"/>
                      <a:pt x="1234" y="1391"/>
                      <a:pt x="1249" y="1354"/>
                    </a:cubicBezTo>
                    <a:cubicBezTo>
                      <a:pt x="1266" y="1318"/>
                      <a:pt x="1276" y="1276"/>
                      <a:pt x="1276" y="1235"/>
                    </a:cubicBezTo>
                    <a:cubicBezTo>
                      <a:pt x="1276" y="1184"/>
                      <a:pt x="1262" y="1133"/>
                      <a:pt x="1225" y="1087"/>
                    </a:cubicBezTo>
                    <a:cubicBezTo>
                      <a:pt x="1202" y="1055"/>
                      <a:pt x="1170" y="1027"/>
                      <a:pt x="1138" y="1014"/>
                    </a:cubicBezTo>
                    <a:cubicBezTo>
                      <a:pt x="1106" y="999"/>
                      <a:pt x="1068" y="991"/>
                      <a:pt x="1036" y="991"/>
                    </a:cubicBezTo>
                    <a:cubicBezTo>
                      <a:pt x="968" y="991"/>
                      <a:pt x="903" y="1018"/>
                      <a:pt x="857" y="1042"/>
                    </a:cubicBezTo>
                    <a:cubicBezTo>
                      <a:pt x="811" y="1065"/>
                      <a:pt x="779" y="1087"/>
                      <a:pt x="779" y="1087"/>
                    </a:cubicBezTo>
                    <a:cubicBezTo>
                      <a:pt x="774" y="1087"/>
                      <a:pt x="774" y="1092"/>
                      <a:pt x="769" y="1097"/>
                    </a:cubicBezTo>
                    <a:lnTo>
                      <a:pt x="338" y="1594"/>
                    </a:lnTo>
                    <a:lnTo>
                      <a:pt x="338" y="1594"/>
                    </a:lnTo>
                    <a:cubicBezTo>
                      <a:pt x="312" y="1549"/>
                      <a:pt x="274" y="1484"/>
                      <a:pt x="239" y="1414"/>
                    </a:cubicBezTo>
                    <a:cubicBezTo>
                      <a:pt x="207" y="1350"/>
                      <a:pt x="175" y="1286"/>
                      <a:pt x="152" y="1221"/>
                    </a:cubicBezTo>
                    <a:cubicBezTo>
                      <a:pt x="138" y="1193"/>
                      <a:pt x="128" y="1161"/>
                      <a:pt x="120" y="1138"/>
                    </a:cubicBezTo>
                    <a:cubicBezTo>
                      <a:pt x="115" y="1110"/>
                      <a:pt x="111" y="1087"/>
                      <a:pt x="111" y="1069"/>
                    </a:cubicBezTo>
                    <a:cubicBezTo>
                      <a:pt x="111" y="1065"/>
                      <a:pt x="111" y="1055"/>
                      <a:pt x="115" y="1042"/>
                    </a:cubicBezTo>
                    <a:cubicBezTo>
                      <a:pt x="124" y="1014"/>
                      <a:pt x="138" y="982"/>
                      <a:pt x="160" y="935"/>
                    </a:cubicBezTo>
                    <a:cubicBezTo>
                      <a:pt x="198" y="861"/>
                      <a:pt x="253" y="774"/>
                      <a:pt x="317" y="678"/>
                    </a:cubicBezTo>
                    <a:cubicBezTo>
                      <a:pt x="409" y="539"/>
                      <a:pt x="520" y="391"/>
                      <a:pt x="608" y="276"/>
                    </a:cubicBezTo>
                    <a:cubicBezTo>
                      <a:pt x="649" y="221"/>
                      <a:pt x="686" y="174"/>
                      <a:pt x="713" y="142"/>
                    </a:cubicBezTo>
                    <a:cubicBezTo>
                      <a:pt x="723" y="125"/>
                      <a:pt x="737" y="110"/>
                      <a:pt x="741" y="102"/>
                    </a:cubicBezTo>
                    <a:lnTo>
                      <a:pt x="751" y="92"/>
                    </a:lnTo>
                    <a:cubicBezTo>
                      <a:pt x="751" y="87"/>
                      <a:pt x="755" y="87"/>
                      <a:pt x="755" y="87"/>
                    </a:cubicBezTo>
                    <a:cubicBezTo>
                      <a:pt x="774" y="64"/>
                      <a:pt x="769" y="32"/>
                      <a:pt x="747" y="14"/>
                    </a:cubicBezTo>
                    <a:cubicBezTo>
                      <a:pt x="736" y="6"/>
                      <a:pt x="723" y="1"/>
                      <a:pt x="7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7"/>
            <p:cNvSpPr/>
            <p:nvPr/>
          </p:nvSpPr>
          <p:spPr>
            <a:xfrm>
              <a:off x="979534" y="127998"/>
              <a:ext cx="603779" cy="214455"/>
            </a:xfrm>
            <a:custGeom>
              <a:avLst/>
              <a:gdLst/>
              <a:ahLst/>
              <a:cxnLst/>
              <a:rect l="l" t="t" r="r" b="b"/>
              <a:pathLst>
                <a:path w="3508" h="1246" extrusionOk="0">
                  <a:moveTo>
                    <a:pt x="1175" y="378"/>
                  </a:moveTo>
                  <a:cubicBezTo>
                    <a:pt x="1185" y="378"/>
                    <a:pt x="1193" y="378"/>
                    <a:pt x="1202" y="384"/>
                  </a:cubicBezTo>
                  <a:cubicBezTo>
                    <a:pt x="1221" y="393"/>
                    <a:pt x="1240" y="406"/>
                    <a:pt x="1258" y="429"/>
                  </a:cubicBezTo>
                  <a:cubicBezTo>
                    <a:pt x="1285" y="467"/>
                    <a:pt x="1313" y="522"/>
                    <a:pt x="1332" y="582"/>
                  </a:cubicBezTo>
                  <a:cubicBezTo>
                    <a:pt x="1351" y="641"/>
                    <a:pt x="1359" y="710"/>
                    <a:pt x="1359" y="780"/>
                  </a:cubicBezTo>
                  <a:cubicBezTo>
                    <a:pt x="1359" y="798"/>
                    <a:pt x="1359" y="817"/>
                    <a:pt x="1357" y="836"/>
                  </a:cubicBezTo>
                  <a:lnTo>
                    <a:pt x="1357" y="836"/>
                  </a:lnTo>
                  <a:cubicBezTo>
                    <a:pt x="1330" y="813"/>
                    <a:pt x="1304" y="789"/>
                    <a:pt x="1281" y="765"/>
                  </a:cubicBezTo>
                  <a:cubicBezTo>
                    <a:pt x="1221" y="710"/>
                    <a:pt x="1175" y="650"/>
                    <a:pt x="1143" y="595"/>
                  </a:cubicBezTo>
                  <a:cubicBezTo>
                    <a:pt x="1129" y="567"/>
                    <a:pt x="1115" y="544"/>
                    <a:pt x="1106" y="522"/>
                  </a:cubicBezTo>
                  <a:cubicBezTo>
                    <a:pt x="1102" y="499"/>
                    <a:pt x="1096" y="480"/>
                    <a:pt x="1096" y="461"/>
                  </a:cubicBezTo>
                  <a:cubicBezTo>
                    <a:pt x="1096" y="444"/>
                    <a:pt x="1102" y="434"/>
                    <a:pt x="1106" y="420"/>
                  </a:cubicBezTo>
                  <a:cubicBezTo>
                    <a:pt x="1111" y="411"/>
                    <a:pt x="1119" y="402"/>
                    <a:pt x="1138" y="393"/>
                  </a:cubicBezTo>
                  <a:cubicBezTo>
                    <a:pt x="1151" y="384"/>
                    <a:pt x="1166" y="378"/>
                    <a:pt x="1175" y="378"/>
                  </a:cubicBezTo>
                  <a:close/>
                  <a:moveTo>
                    <a:pt x="2189" y="246"/>
                  </a:moveTo>
                  <a:cubicBezTo>
                    <a:pt x="2198" y="246"/>
                    <a:pt x="2208" y="246"/>
                    <a:pt x="2216" y="250"/>
                  </a:cubicBezTo>
                  <a:cubicBezTo>
                    <a:pt x="2235" y="259"/>
                    <a:pt x="2257" y="278"/>
                    <a:pt x="2276" y="305"/>
                  </a:cubicBezTo>
                  <a:cubicBezTo>
                    <a:pt x="2308" y="346"/>
                    <a:pt x="2340" y="411"/>
                    <a:pt x="2359" y="480"/>
                  </a:cubicBezTo>
                  <a:cubicBezTo>
                    <a:pt x="2378" y="550"/>
                    <a:pt x="2391" y="633"/>
                    <a:pt x="2391" y="710"/>
                  </a:cubicBezTo>
                  <a:cubicBezTo>
                    <a:pt x="2391" y="782"/>
                    <a:pt x="2380" y="853"/>
                    <a:pt x="2361" y="914"/>
                  </a:cubicBezTo>
                  <a:lnTo>
                    <a:pt x="2361" y="914"/>
                  </a:lnTo>
                  <a:cubicBezTo>
                    <a:pt x="2272" y="863"/>
                    <a:pt x="2206" y="786"/>
                    <a:pt x="2157" y="697"/>
                  </a:cubicBezTo>
                  <a:cubicBezTo>
                    <a:pt x="2106" y="605"/>
                    <a:pt x="2078" y="508"/>
                    <a:pt x="2078" y="425"/>
                  </a:cubicBezTo>
                  <a:cubicBezTo>
                    <a:pt x="2078" y="378"/>
                    <a:pt x="2087" y="337"/>
                    <a:pt x="2101" y="310"/>
                  </a:cubicBezTo>
                  <a:cubicBezTo>
                    <a:pt x="2110" y="295"/>
                    <a:pt x="2119" y="282"/>
                    <a:pt x="2129" y="273"/>
                  </a:cubicBezTo>
                  <a:cubicBezTo>
                    <a:pt x="2138" y="263"/>
                    <a:pt x="2147" y="254"/>
                    <a:pt x="2161" y="250"/>
                  </a:cubicBezTo>
                  <a:cubicBezTo>
                    <a:pt x="2170" y="246"/>
                    <a:pt x="2180" y="246"/>
                    <a:pt x="2189" y="246"/>
                  </a:cubicBezTo>
                  <a:close/>
                  <a:moveTo>
                    <a:pt x="3445" y="1"/>
                  </a:moveTo>
                  <a:cubicBezTo>
                    <a:pt x="3420" y="1"/>
                    <a:pt x="3396" y="22"/>
                    <a:pt x="3396" y="52"/>
                  </a:cubicBezTo>
                  <a:cubicBezTo>
                    <a:pt x="3396" y="52"/>
                    <a:pt x="3378" y="236"/>
                    <a:pt x="3286" y="439"/>
                  </a:cubicBezTo>
                  <a:cubicBezTo>
                    <a:pt x="3239" y="540"/>
                    <a:pt x="3175" y="646"/>
                    <a:pt x="3087" y="733"/>
                  </a:cubicBezTo>
                  <a:cubicBezTo>
                    <a:pt x="2999" y="826"/>
                    <a:pt x="2884" y="904"/>
                    <a:pt x="2737" y="946"/>
                  </a:cubicBezTo>
                  <a:cubicBezTo>
                    <a:pt x="2682" y="964"/>
                    <a:pt x="2631" y="969"/>
                    <a:pt x="2580" y="969"/>
                  </a:cubicBezTo>
                  <a:cubicBezTo>
                    <a:pt x="2538" y="969"/>
                    <a:pt x="2499" y="963"/>
                    <a:pt x="2462" y="954"/>
                  </a:cubicBezTo>
                  <a:lnTo>
                    <a:pt x="2462" y="954"/>
                  </a:lnTo>
                  <a:cubicBezTo>
                    <a:pt x="2490" y="875"/>
                    <a:pt x="2497" y="793"/>
                    <a:pt x="2497" y="710"/>
                  </a:cubicBezTo>
                  <a:cubicBezTo>
                    <a:pt x="2497" y="572"/>
                    <a:pt x="2470" y="439"/>
                    <a:pt x="2419" y="333"/>
                  </a:cubicBezTo>
                  <a:cubicBezTo>
                    <a:pt x="2391" y="278"/>
                    <a:pt x="2364" y="231"/>
                    <a:pt x="2323" y="195"/>
                  </a:cubicBezTo>
                  <a:cubicBezTo>
                    <a:pt x="2304" y="180"/>
                    <a:pt x="2285" y="163"/>
                    <a:pt x="2263" y="153"/>
                  </a:cubicBezTo>
                  <a:cubicBezTo>
                    <a:pt x="2240" y="144"/>
                    <a:pt x="2212" y="135"/>
                    <a:pt x="2189" y="135"/>
                  </a:cubicBezTo>
                  <a:cubicBezTo>
                    <a:pt x="2166" y="135"/>
                    <a:pt x="2142" y="139"/>
                    <a:pt x="2119" y="148"/>
                  </a:cubicBezTo>
                  <a:cubicBezTo>
                    <a:pt x="2091" y="163"/>
                    <a:pt x="2069" y="176"/>
                    <a:pt x="2051" y="195"/>
                  </a:cubicBezTo>
                  <a:cubicBezTo>
                    <a:pt x="2023" y="222"/>
                    <a:pt x="2004" y="259"/>
                    <a:pt x="1991" y="301"/>
                  </a:cubicBezTo>
                  <a:cubicBezTo>
                    <a:pt x="1976" y="337"/>
                    <a:pt x="1972" y="378"/>
                    <a:pt x="1972" y="425"/>
                  </a:cubicBezTo>
                  <a:cubicBezTo>
                    <a:pt x="1972" y="494"/>
                    <a:pt x="1986" y="567"/>
                    <a:pt x="2009" y="641"/>
                  </a:cubicBezTo>
                  <a:cubicBezTo>
                    <a:pt x="2051" y="752"/>
                    <a:pt x="2119" y="858"/>
                    <a:pt x="2216" y="941"/>
                  </a:cubicBezTo>
                  <a:cubicBezTo>
                    <a:pt x="2246" y="967"/>
                    <a:pt x="2279" y="990"/>
                    <a:pt x="2315" y="1010"/>
                  </a:cubicBezTo>
                  <a:lnTo>
                    <a:pt x="2315" y="1010"/>
                  </a:lnTo>
                  <a:cubicBezTo>
                    <a:pt x="2294" y="1039"/>
                    <a:pt x="2271" y="1064"/>
                    <a:pt x="2244" y="1084"/>
                  </a:cubicBezTo>
                  <a:cubicBezTo>
                    <a:pt x="2208" y="1107"/>
                    <a:pt x="2166" y="1125"/>
                    <a:pt x="2115" y="1135"/>
                  </a:cubicBezTo>
                  <a:cubicBezTo>
                    <a:pt x="2091" y="1135"/>
                    <a:pt x="2064" y="1139"/>
                    <a:pt x="2042" y="1139"/>
                  </a:cubicBezTo>
                  <a:cubicBezTo>
                    <a:pt x="1940" y="1139"/>
                    <a:pt x="1829" y="1111"/>
                    <a:pt x="1719" y="1065"/>
                  </a:cubicBezTo>
                  <a:cubicBezTo>
                    <a:pt x="1627" y="1026"/>
                    <a:pt x="1536" y="972"/>
                    <a:pt x="1453" y="912"/>
                  </a:cubicBezTo>
                  <a:lnTo>
                    <a:pt x="1453" y="912"/>
                  </a:lnTo>
                  <a:cubicBezTo>
                    <a:pt x="1463" y="868"/>
                    <a:pt x="1466" y="823"/>
                    <a:pt x="1466" y="780"/>
                  </a:cubicBezTo>
                  <a:cubicBezTo>
                    <a:pt x="1466" y="660"/>
                    <a:pt x="1438" y="540"/>
                    <a:pt x="1391" y="444"/>
                  </a:cubicBezTo>
                  <a:cubicBezTo>
                    <a:pt x="1368" y="397"/>
                    <a:pt x="1341" y="356"/>
                    <a:pt x="1304" y="323"/>
                  </a:cubicBezTo>
                  <a:cubicBezTo>
                    <a:pt x="1290" y="310"/>
                    <a:pt x="1268" y="295"/>
                    <a:pt x="1249" y="286"/>
                  </a:cubicBezTo>
                  <a:cubicBezTo>
                    <a:pt x="1226" y="278"/>
                    <a:pt x="1202" y="273"/>
                    <a:pt x="1175" y="273"/>
                  </a:cubicBezTo>
                  <a:cubicBezTo>
                    <a:pt x="1143" y="273"/>
                    <a:pt x="1111" y="282"/>
                    <a:pt x="1083" y="301"/>
                  </a:cubicBezTo>
                  <a:cubicBezTo>
                    <a:pt x="1051" y="319"/>
                    <a:pt x="1028" y="342"/>
                    <a:pt x="1009" y="369"/>
                  </a:cubicBezTo>
                  <a:cubicBezTo>
                    <a:pt x="996" y="397"/>
                    <a:pt x="986" y="429"/>
                    <a:pt x="986" y="461"/>
                  </a:cubicBezTo>
                  <a:cubicBezTo>
                    <a:pt x="991" y="503"/>
                    <a:pt x="1000" y="544"/>
                    <a:pt x="1019" y="586"/>
                  </a:cubicBezTo>
                  <a:cubicBezTo>
                    <a:pt x="1051" y="660"/>
                    <a:pt x="1106" y="738"/>
                    <a:pt x="1175" y="812"/>
                  </a:cubicBezTo>
                  <a:cubicBezTo>
                    <a:pt x="1220" y="861"/>
                    <a:pt x="1272" y="909"/>
                    <a:pt x="1330" y="955"/>
                  </a:cubicBezTo>
                  <a:lnTo>
                    <a:pt x="1330" y="955"/>
                  </a:lnTo>
                  <a:cubicBezTo>
                    <a:pt x="1314" y="995"/>
                    <a:pt x="1294" y="1028"/>
                    <a:pt x="1268" y="1052"/>
                  </a:cubicBezTo>
                  <a:cubicBezTo>
                    <a:pt x="1249" y="1069"/>
                    <a:pt x="1226" y="1084"/>
                    <a:pt x="1202" y="1093"/>
                  </a:cubicBezTo>
                  <a:cubicBezTo>
                    <a:pt x="1175" y="1103"/>
                    <a:pt x="1147" y="1107"/>
                    <a:pt x="1111" y="1107"/>
                  </a:cubicBezTo>
                  <a:cubicBezTo>
                    <a:pt x="1092" y="1107"/>
                    <a:pt x="1074" y="1107"/>
                    <a:pt x="1051" y="1103"/>
                  </a:cubicBezTo>
                  <a:cubicBezTo>
                    <a:pt x="913" y="1079"/>
                    <a:pt x="783" y="1024"/>
                    <a:pt x="668" y="950"/>
                  </a:cubicBezTo>
                  <a:cubicBezTo>
                    <a:pt x="498" y="844"/>
                    <a:pt x="355" y="697"/>
                    <a:pt x="258" y="577"/>
                  </a:cubicBezTo>
                  <a:cubicBezTo>
                    <a:pt x="211" y="517"/>
                    <a:pt x="171" y="461"/>
                    <a:pt x="147" y="425"/>
                  </a:cubicBezTo>
                  <a:cubicBezTo>
                    <a:pt x="134" y="406"/>
                    <a:pt x="124" y="388"/>
                    <a:pt x="120" y="378"/>
                  </a:cubicBezTo>
                  <a:cubicBezTo>
                    <a:pt x="115" y="374"/>
                    <a:pt x="115" y="369"/>
                    <a:pt x="111" y="369"/>
                  </a:cubicBezTo>
                  <a:lnTo>
                    <a:pt x="111" y="365"/>
                  </a:lnTo>
                  <a:cubicBezTo>
                    <a:pt x="99" y="347"/>
                    <a:pt x="81" y="337"/>
                    <a:pt x="63" y="337"/>
                  </a:cubicBezTo>
                  <a:cubicBezTo>
                    <a:pt x="54" y="337"/>
                    <a:pt x="45" y="340"/>
                    <a:pt x="37" y="346"/>
                  </a:cubicBezTo>
                  <a:cubicBezTo>
                    <a:pt x="9" y="361"/>
                    <a:pt x="0" y="393"/>
                    <a:pt x="13" y="420"/>
                  </a:cubicBezTo>
                  <a:cubicBezTo>
                    <a:pt x="18" y="420"/>
                    <a:pt x="115" y="591"/>
                    <a:pt x="290" y="775"/>
                  </a:cubicBezTo>
                  <a:cubicBezTo>
                    <a:pt x="377" y="867"/>
                    <a:pt x="483" y="964"/>
                    <a:pt x="608" y="1042"/>
                  </a:cubicBezTo>
                  <a:cubicBezTo>
                    <a:pt x="732" y="1120"/>
                    <a:pt x="875" y="1186"/>
                    <a:pt x="1032" y="1208"/>
                  </a:cubicBezTo>
                  <a:cubicBezTo>
                    <a:pt x="1060" y="1213"/>
                    <a:pt x="1087" y="1213"/>
                    <a:pt x="1111" y="1213"/>
                  </a:cubicBezTo>
                  <a:cubicBezTo>
                    <a:pt x="1175" y="1213"/>
                    <a:pt x="1230" y="1199"/>
                    <a:pt x="1276" y="1176"/>
                  </a:cubicBezTo>
                  <a:cubicBezTo>
                    <a:pt x="1313" y="1158"/>
                    <a:pt x="1341" y="1135"/>
                    <a:pt x="1364" y="1103"/>
                  </a:cubicBezTo>
                  <a:cubicBezTo>
                    <a:pt x="1388" y="1079"/>
                    <a:pt x="1405" y="1051"/>
                    <a:pt x="1418" y="1020"/>
                  </a:cubicBezTo>
                  <a:lnTo>
                    <a:pt x="1418" y="1020"/>
                  </a:lnTo>
                  <a:cubicBezTo>
                    <a:pt x="1466" y="1053"/>
                    <a:pt x="1515" y="1084"/>
                    <a:pt x="1566" y="1111"/>
                  </a:cubicBezTo>
                  <a:cubicBezTo>
                    <a:pt x="1719" y="1190"/>
                    <a:pt x="1885" y="1245"/>
                    <a:pt x="2042" y="1245"/>
                  </a:cubicBezTo>
                  <a:cubicBezTo>
                    <a:pt x="2074" y="1245"/>
                    <a:pt x="2101" y="1245"/>
                    <a:pt x="2134" y="1241"/>
                  </a:cubicBezTo>
                  <a:cubicBezTo>
                    <a:pt x="2198" y="1231"/>
                    <a:pt x="2257" y="1203"/>
                    <a:pt x="2304" y="1171"/>
                  </a:cubicBezTo>
                  <a:cubicBezTo>
                    <a:pt x="2350" y="1139"/>
                    <a:pt x="2385" y="1099"/>
                    <a:pt x="2413" y="1054"/>
                  </a:cubicBezTo>
                  <a:lnTo>
                    <a:pt x="2413" y="1054"/>
                  </a:lnTo>
                  <a:cubicBezTo>
                    <a:pt x="2464" y="1070"/>
                    <a:pt x="2520" y="1079"/>
                    <a:pt x="2580" y="1079"/>
                  </a:cubicBezTo>
                  <a:cubicBezTo>
                    <a:pt x="2640" y="1079"/>
                    <a:pt x="2705" y="1069"/>
                    <a:pt x="2769" y="1052"/>
                  </a:cubicBezTo>
                  <a:cubicBezTo>
                    <a:pt x="2935" y="1001"/>
                    <a:pt x="3065" y="914"/>
                    <a:pt x="3165" y="807"/>
                  </a:cubicBezTo>
                  <a:cubicBezTo>
                    <a:pt x="3318" y="655"/>
                    <a:pt x="3401" y="467"/>
                    <a:pt x="3446" y="319"/>
                  </a:cubicBezTo>
                  <a:cubicBezTo>
                    <a:pt x="3493" y="171"/>
                    <a:pt x="3502" y="61"/>
                    <a:pt x="3502" y="61"/>
                  </a:cubicBezTo>
                  <a:cubicBezTo>
                    <a:pt x="3507" y="29"/>
                    <a:pt x="3484" y="6"/>
                    <a:pt x="3452" y="1"/>
                  </a:cubicBezTo>
                  <a:cubicBezTo>
                    <a:pt x="3449" y="1"/>
                    <a:pt x="3447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516166" y="4853846"/>
              <a:ext cx="952829" cy="166435"/>
            </a:xfrm>
            <a:custGeom>
              <a:avLst/>
              <a:gdLst/>
              <a:ahLst/>
              <a:cxnLst/>
              <a:rect l="l" t="t" r="r" b="b"/>
              <a:pathLst>
                <a:path w="5536" h="967" extrusionOk="0">
                  <a:moveTo>
                    <a:pt x="2735" y="286"/>
                  </a:moveTo>
                  <a:cubicBezTo>
                    <a:pt x="2769" y="289"/>
                    <a:pt x="2803" y="293"/>
                    <a:pt x="2835" y="296"/>
                  </a:cubicBezTo>
                  <a:cubicBezTo>
                    <a:pt x="3010" y="319"/>
                    <a:pt x="3158" y="356"/>
                    <a:pt x="3254" y="407"/>
                  </a:cubicBezTo>
                  <a:cubicBezTo>
                    <a:pt x="3301" y="430"/>
                    <a:pt x="3337" y="453"/>
                    <a:pt x="3361" y="481"/>
                  </a:cubicBezTo>
                  <a:cubicBezTo>
                    <a:pt x="3369" y="494"/>
                    <a:pt x="3374" y="509"/>
                    <a:pt x="3384" y="517"/>
                  </a:cubicBezTo>
                  <a:cubicBezTo>
                    <a:pt x="3388" y="532"/>
                    <a:pt x="3388" y="545"/>
                    <a:pt x="3388" y="554"/>
                  </a:cubicBezTo>
                  <a:cubicBezTo>
                    <a:pt x="3388" y="573"/>
                    <a:pt x="3384" y="591"/>
                    <a:pt x="3374" y="615"/>
                  </a:cubicBezTo>
                  <a:cubicBezTo>
                    <a:pt x="3356" y="656"/>
                    <a:pt x="3328" y="688"/>
                    <a:pt x="3296" y="720"/>
                  </a:cubicBezTo>
                  <a:cubicBezTo>
                    <a:pt x="3245" y="766"/>
                    <a:pt x="3176" y="798"/>
                    <a:pt x="3097" y="822"/>
                  </a:cubicBezTo>
                  <a:cubicBezTo>
                    <a:pt x="3020" y="845"/>
                    <a:pt x="2931" y="858"/>
                    <a:pt x="2848" y="858"/>
                  </a:cubicBezTo>
                  <a:cubicBezTo>
                    <a:pt x="2716" y="858"/>
                    <a:pt x="2582" y="830"/>
                    <a:pt x="2489" y="785"/>
                  </a:cubicBezTo>
                  <a:cubicBezTo>
                    <a:pt x="2444" y="762"/>
                    <a:pt x="2406" y="739"/>
                    <a:pt x="2384" y="711"/>
                  </a:cubicBezTo>
                  <a:cubicBezTo>
                    <a:pt x="2370" y="698"/>
                    <a:pt x="2365" y="683"/>
                    <a:pt x="2356" y="670"/>
                  </a:cubicBezTo>
                  <a:cubicBezTo>
                    <a:pt x="2351" y="660"/>
                    <a:pt x="2351" y="647"/>
                    <a:pt x="2351" y="632"/>
                  </a:cubicBezTo>
                  <a:cubicBezTo>
                    <a:pt x="2351" y="615"/>
                    <a:pt x="2356" y="591"/>
                    <a:pt x="2370" y="564"/>
                  </a:cubicBezTo>
                  <a:cubicBezTo>
                    <a:pt x="2388" y="526"/>
                    <a:pt x="2429" y="476"/>
                    <a:pt x="2499" y="426"/>
                  </a:cubicBezTo>
                  <a:cubicBezTo>
                    <a:pt x="2557" y="382"/>
                    <a:pt x="2636" y="336"/>
                    <a:pt x="2735" y="286"/>
                  </a:cubicBezTo>
                  <a:close/>
                  <a:moveTo>
                    <a:pt x="3494" y="1"/>
                  </a:moveTo>
                  <a:cubicBezTo>
                    <a:pt x="3245" y="1"/>
                    <a:pt x="2992" y="47"/>
                    <a:pt x="2743" y="162"/>
                  </a:cubicBezTo>
                  <a:cubicBezTo>
                    <a:pt x="2733" y="167"/>
                    <a:pt x="2723" y="171"/>
                    <a:pt x="2714" y="176"/>
                  </a:cubicBezTo>
                  <a:lnTo>
                    <a:pt x="2714" y="176"/>
                  </a:lnTo>
                  <a:cubicBezTo>
                    <a:pt x="2628" y="170"/>
                    <a:pt x="2538" y="167"/>
                    <a:pt x="2444" y="167"/>
                  </a:cubicBezTo>
                  <a:cubicBezTo>
                    <a:pt x="2061" y="167"/>
                    <a:pt x="1619" y="218"/>
                    <a:pt x="1190" y="333"/>
                  </a:cubicBezTo>
                  <a:cubicBezTo>
                    <a:pt x="766" y="449"/>
                    <a:pt x="351" y="619"/>
                    <a:pt x="28" y="868"/>
                  </a:cubicBezTo>
                  <a:cubicBezTo>
                    <a:pt x="6" y="886"/>
                    <a:pt x="1" y="919"/>
                    <a:pt x="20" y="941"/>
                  </a:cubicBezTo>
                  <a:cubicBezTo>
                    <a:pt x="31" y="958"/>
                    <a:pt x="47" y="966"/>
                    <a:pt x="63" y="966"/>
                  </a:cubicBezTo>
                  <a:cubicBezTo>
                    <a:pt x="74" y="966"/>
                    <a:pt x="84" y="963"/>
                    <a:pt x="94" y="955"/>
                  </a:cubicBezTo>
                  <a:cubicBezTo>
                    <a:pt x="402" y="720"/>
                    <a:pt x="803" y="549"/>
                    <a:pt x="1217" y="439"/>
                  </a:cubicBezTo>
                  <a:cubicBezTo>
                    <a:pt x="1637" y="328"/>
                    <a:pt x="2070" y="273"/>
                    <a:pt x="2444" y="273"/>
                  </a:cubicBezTo>
                  <a:cubicBezTo>
                    <a:pt x="2473" y="273"/>
                    <a:pt x="2501" y="273"/>
                    <a:pt x="2529" y="274"/>
                  </a:cubicBezTo>
                  <a:lnTo>
                    <a:pt x="2529" y="274"/>
                  </a:lnTo>
                  <a:cubicBezTo>
                    <a:pt x="2462" y="315"/>
                    <a:pt x="2409" y="357"/>
                    <a:pt x="2365" y="398"/>
                  </a:cubicBezTo>
                  <a:cubicBezTo>
                    <a:pt x="2323" y="434"/>
                    <a:pt x="2296" y="476"/>
                    <a:pt x="2273" y="513"/>
                  </a:cubicBezTo>
                  <a:cubicBezTo>
                    <a:pt x="2255" y="554"/>
                    <a:pt x="2240" y="591"/>
                    <a:pt x="2240" y="632"/>
                  </a:cubicBezTo>
                  <a:cubicBezTo>
                    <a:pt x="2240" y="660"/>
                    <a:pt x="2246" y="688"/>
                    <a:pt x="2259" y="711"/>
                  </a:cubicBezTo>
                  <a:cubicBezTo>
                    <a:pt x="2278" y="757"/>
                    <a:pt x="2310" y="794"/>
                    <a:pt x="2346" y="826"/>
                  </a:cubicBezTo>
                  <a:cubicBezTo>
                    <a:pt x="2406" y="872"/>
                    <a:pt x="2485" y="904"/>
                    <a:pt x="2568" y="928"/>
                  </a:cubicBezTo>
                  <a:cubicBezTo>
                    <a:pt x="2655" y="951"/>
                    <a:pt x="2752" y="964"/>
                    <a:pt x="2848" y="964"/>
                  </a:cubicBezTo>
                  <a:cubicBezTo>
                    <a:pt x="2973" y="964"/>
                    <a:pt x="3103" y="941"/>
                    <a:pt x="3218" y="896"/>
                  </a:cubicBezTo>
                  <a:cubicBezTo>
                    <a:pt x="3273" y="872"/>
                    <a:pt x="3324" y="840"/>
                    <a:pt x="3365" y="803"/>
                  </a:cubicBezTo>
                  <a:cubicBezTo>
                    <a:pt x="3411" y="762"/>
                    <a:pt x="3448" y="715"/>
                    <a:pt x="3471" y="660"/>
                  </a:cubicBezTo>
                  <a:cubicBezTo>
                    <a:pt x="3490" y="624"/>
                    <a:pt x="3499" y="591"/>
                    <a:pt x="3499" y="554"/>
                  </a:cubicBezTo>
                  <a:cubicBezTo>
                    <a:pt x="3499" y="522"/>
                    <a:pt x="3490" y="485"/>
                    <a:pt x="3471" y="453"/>
                  </a:cubicBezTo>
                  <a:cubicBezTo>
                    <a:pt x="3457" y="430"/>
                    <a:pt x="3435" y="402"/>
                    <a:pt x="3411" y="384"/>
                  </a:cubicBezTo>
                  <a:cubicBezTo>
                    <a:pt x="3369" y="343"/>
                    <a:pt x="3318" y="315"/>
                    <a:pt x="3254" y="287"/>
                  </a:cubicBezTo>
                  <a:cubicBezTo>
                    <a:pt x="3167" y="249"/>
                    <a:pt x="3059" y="223"/>
                    <a:pt x="2936" y="201"/>
                  </a:cubicBezTo>
                  <a:lnTo>
                    <a:pt x="2936" y="201"/>
                  </a:lnTo>
                  <a:cubicBezTo>
                    <a:pt x="3121" y="138"/>
                    <a:pt x="3309" y="112"/>
                    <a:pt x="3494" y="112"/>
                  </a:cubicBezTo>
                  <a:cubicBezTo>
                    <a:pt x="3748" y="112"/>
                    <a:pt x="3992" y="158"/>
                    <a:pt x="4222" y="236"/>
                  </a:cubicBezTo>
                  <a:cubicBezTo>
                    <a:pt x="4568" y="351"/>
                    <a:pt x="4872" y="522"/>
                    <a:pt x="5088" y="664"/>
                  </a:cubicBezTo>
                  <a:cubicBezTo>
                    <a:pt x="5199" y="739"/>
                    <a:pt x="5287" y="803"/>
                    <a:pt x="5347" y="849"/>
                  </a:cubicBezTo>
                  <a:cubicBezTo>
                    <a:pt x="5374" y="872"/>
                    <a:pt x="5398" y="891"/>
                    <a:pt x="5415" y="904"/>
                  </a:cubicBezTo>
                  <a:cubicBezTo>
                    <a:pt x="5420" y="909"/>
                    <a:pt x="5430" y="913"/>
                    <a:pt x="5434" y="919"/>
                  </a:cubicBezTo>
                  <a:lnTo>
                    <a:pt x="5439" y="919"/>
                  </a:lnTo>
                  <a:lnTo>
                    <a:pt x="5439" y="923"/>
                  </a:lnTo>
                  <a:cubicBezTo>
                    <a:pt x="5449" y="931"/>
                    <a:pt x="5461" y="935"/>
                    <a:pt x="5472" y="935"/>
                  </a:cubicBezTo>
                  <a:cubicBezTo>
                    <a:pt x="5487" y="935"/>
                    <a:pt x="5502" y="929"/>
                    <a:pt x="5513" y="919"/>
                  </a:cubicBezTo>
                  <a:cubicBezTo>
                    <a:pt x="5536" y="896"/>
                    <a:pt x="5530" y="858"/>
                    <a:pt x="5508" y="840"/>
                  </a:cubicBezTo>
                  <a:cubicBezTo>
                    <a:pt x="5508" y="840"/>
                    <a:pt x="5268" y="628"/>
                    <a:pt x="4900" y="421"/>
                  </a:cubicBezTo>
                  <a:cubicBezTo>
                    <a:pt x="4711" y="315"/>
                    <a:pt x="4494" y="213"/>
                    <a:pt x="4254" y="135"/>
                  </a:cubicBezTo>
                  <a:cubicBezTo>
                    <a:pt x="4020" y="56"/>
                    <a:pt x="3761" y="1"/>
                    <a:pt x="3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7"/>
            <p:cNvGrpSpPr/>
            <p:nvPr/>
          </p:nvGrpSpPr>
          <p:grpSpPr>
            <a:xfrm>
              <a:off x="-955146" y="4063056"/>
              <a:ext cx="1675139" cy="1081880"/>
              <a:chOff x="4138286" y="2440489"/>
              <a:chExt cx="911442" cy="58865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4139971" y="2705876"/>
                <a:ext cx="323356" cy="32326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729" y="365"/>
                    </a:moveTo>
                    <a:cubicBezTo>
                      <a:pt x="2480" y="365"/>
                      <a:pt x="3088" y="974"/>
                      <a:pt x="3088" y="1729"/>
                    </a:cubicBezTo>
                    <a:cubicBezTo>
                      <a:pt x="3088" y="2480"/>
                      <a:pt x="2480" y="3088"/>
                      <a:pt x="1729" y="3088"/>
                    </a:cubicBezTo>
                    <a:cubicBezTo>
                      <a:pt x="978" y="3088"/>
                      <a:pt x="364" y="2480"/>
                      <a:pt x="364" y="1729"/>
                    </a:cubicBezTo>
                    <a:cubicBezTo>
                      <a:pt x="364" y="974"/>
                      <a:pt x="978" y="365"/>
                      <a:pt x="1729" y="365"/>
                    </a:cubicBezTo>
                    <a:close/>
                    <a:moveTo>
                      <a:pt x="1729" y="0"/>
                    </a:moveTo>
                    <a:cubicBezTo>
                      <a:pt x="775" y="0"/>
                      <a:pt x="0" y="774"/>
                      <a:pt x="0" y="1729"/>
                    </a:cubicBezTo>
                    <a:cubicBezTo>
                      <a:pt x="0" y="2678"/>
                      <a:pt x="775" y="3452"/>
                      <a:pt x="1729" y="3452"/>
                    </a:cubicBezTo>
                    <a:cubicBezTo>
                      <a:pt x="2682" y="3452"/>
                      <a:pt x="3452" y="2678"/>
                      <a:pt x="3452" y="1729"/>
                    </a:cubicBezTo>
                    <a:cubicBezTo>
                      <a:pt x="3452" y="774"/>
                      <a:pt x="2682" y="0"/>
                      <a:pt x="1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4726465" y="2705876"/>
                <a:ext cx="323263" cy="32326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723" y="365"/>
                    </a:moveTo>
                    <a:cubicBezTo>
                      <a:pt x="2479" y="365"/>
                      <a:pt x="3087" y="974"/>
                      <a:pt x="3087" y="1729"/>
                    </a:cubicBezTo>
                    <a:cubicBezTo>
                      <a:pt x="3087" y="2480"/>
                      <a:pt x="2479" y="3088"/>
                      <a:pt x="1723" y="3088"/>
                    </a:cubicBezTo>
                    <a:cubicBezTo>
                      <a:pt x="972" y="3088"/>
                      <a:pt x="364" y="2480"/>
                      <a:pt x="364" y="1729"/>
                    </a:cubicBezTo>
                    <a:cubicBezTo>
                      <a:pt x="364" y="974"/>
                      <a:pt x="972" y="365"/>
                      <a:pt x="1723" y="365"/>
                    </a:cubicBezTo>
                    <a:close/>
                    <a:moveTo>
                      <a:pt x="1723" y="0"/>
                    </a:moveTo>
                    <a:cubicBezTo>
                      <a:pt x="774" y="0"/>
                      <a:pt x="0" y="774"/>
                      <a:pt x="0" y="1729"/>
                    </a:cubicBezTo>
                    <a:cubicBezTo>
                      <a:pt x="0" y="2678"/>
                      <a:pt x="774" y="3452"/>
                      <a:pt x="1723" y="3452"/>
                    </a:cubicBezTo>
                    <a:cubicBezTo>
                      <a:pt x="2678" y="3452"/>
                      <a:pt x="3452" y="2678"/>
                      <a:pt x="3452" y="1729"/>
                    </a:cubicBezTo>
                    <a:cubicBezTo>
                      <a:pt x="3452" y="774"/>
                      <a:pt x="2678" y="0"/>
                      <a:pt x="1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4138286" y="2672165"/>
                <a:ext cx="320640" cy="8868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947" extrusionOk="0">
                    <a:moveTo>
                      <a:pt x="1747" y="1"/>
                    </a:moveTo>
                    <a:cubicBezTo>
                      <a:pt x="1069" y="1"/>
                      <a:pt x="443" y="305"/>
                      <a:pt x="23" y="836"/>
                    </a:cubicBezTo>
                    <a:cubicBezTo>
                      <a:pt x="1" y="868"/>
                      <a:pt x="5" y="909"/>
                      <a:pt x="37" y="932"/>
                    </a:cubicBezTo>
                    <a:cubicBezTo>
                      <a:pt x="46" y="941"/>
                      <a:pt x="65" y="946"/>
                      <a:pt x="78" y="946"/>
                    </a:cubicBezTo>
                    <a:cubicBezTo>
                      <a:pt x="97" y="946"/>
                      <a:pt x="120" y="936"/>
                      <a:pt x="134" y="923"/>
                    </a:cubicBezTo>
                    <a:cubicBezTo>
                      <a:pt x="526" y="426"/>
                      <a:pt x="1111" y="139"/>
                      <a:pt x="1747" y="139"/>
                    </a:cubicBezTo>
                    <a:cubicBezTo>
                      <a:pt x="2336" y="139"/>
                      <a:pt x="2904" y="398"/>
                      <a:pt x="3295" y="845"/>
                    </a:cubicBezTo>
                    <a:cubicBezTo>
                      <a:pt x="3308" y="860"/>
                      <a:pt x="3327" y="868"/>
                      <a:pt x="3346" y="868"/>
                    </a:cubicBezTo>
                    <a:cubicBezTo>
                      <a:pt x="3362" y="868"/>
                      <a:pt x="3379" y="862"/>
                      <a:pt x="3392" y="849"/>
                    </a:cubicBezTo>
                    <a:cubicBezTo>
                      <a:pt x="3419" y="826"/>
                      <a:pt x="3424" y="781"/>
                      <a:pt x="3396" y="753"/>
                    </a:cubicBezTo>
                    <a:cubicBezTo>
                      <a:pt x="2981" y="273"/>
                      <a:pt x="2379" y="1"/>
                      <a:pt x="17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4705302" y="2672165"/>
                <a:ext cx="317176" cy="122300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306" extrusionOk="0">
                    <a:moveTo>
                      <a:pt x="1973" y="1"/>
                    </a:moveTo>
                    <a:cubicBezTo>
                      <a:pt x="1562" y="1"/>
                      <a:pt x="1156" y="117"/>
                      <a:pt x="811" y="333"/>
                    </a:cubicBezTo>
                    <a:cubicBezTo>
                      <a:pt x="471" y="545"/>
                      <a:pt x="199" y="849"/>
                      <a:pt x="18" y="1204"/>
                    </a:cubicBezTo>
                    <a:cubicBezTo>
                      <a:pt x="1" y="1236"/>
                      <a:pt x="14" y="1278"/>
                      <a:pt x="46" y="1296"/>
                    </a:cubicBezTo>
                    <a:cubicBezTo>
                      <a:pt x="60" y="1300"/>
                      <a:pt x="69" y="1306"/>
                      <a:pt x="78" y="1306"/>
                    </a:cubicBezTo>
                    <a:cubicBezTo>
                      <a:pt x="106" y="1306"/>
                      <a:pt x="129" y="1291"/>
                      <a:pt x="143" y="1268"/>
                    </a:cubicBezTo>
                    <a:cubicBezTo>
                      <a:pt x="493" y="573"/>
                      <a:pt x="1194" y="139"/>
                      <a:pt x="1973" y="139"/>
                    </a:cubicBezTo>
                    <a:cubicBezTo>
                      <a:pt x="2443" y="139"/>
                      <a:pt x="2898" y="301"/>
                      <a:pt x="3263" y="596"/>
                    </a:cubicBezTo>
                    <a:cubicBezTo>
                      <a:pt x="3276" y="606"/>
                      <a:pt x="3291" y="610"/>
                      <a:pt x="3306" y="610"/>
                    </a:cubicBezTo>
                    <a:cubicBezTo>
                      <a:pt x="3326" y="610"/>
                      <a:pt x="3346" y="601"/>
                      <a:pt x="3359" y="581"/>
                    </a:cubicBezTo>
                    <a:cubicBezTo>
                      <a:pt x="3387" y="554"/>
                      <a:pt x="3378" y="508"/>
                      <a:pt x="3350" y="485"/>
                    </a:cubicBezTo>
                    <a:cubicBezTo>
                      <a:pt x="2963" y="172"/>
                      <a:pt x="2475" y="1"/>
                      <a:pt x="19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4294859" y="2551364"/>
                <a:ext cx="550820" cy="322888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3448" extrusionOk="0">
                    <a:moveTo>
                      <a:pt x="5622" y="665"/>
                    </a:moveTo>
                    <a:lnTo>
                      <a:pt x="2770" y="3236"/>
                    </a:lnTo>
                    <a:lnTo>
                      <a:pt x="2415" y="665"/>
                    </a:lnTo>
                    <a:close/>
                    <a:moveTo>
                      <a:pt x="2291" y="789"/>
                    </a:moveTo>
                    <a:lnTo>
                      <a:pt x="2636" y="3305"/>
                    </a:lnTo>
                    <a:lnTo>
                      <a:pt x="222" y="3305"/>
                    </a:lnTo>
                    <a:lnTo>
                      <a:pt x="2291" y="789"/>
                    </a:lnTo>
                    <a:close/>
                    <a:moveTo>
                      <a:pt x="2227" y="1"/>
                    </a:moveTo>
                    <a:cubicBezTo>
                      <a:pt x="2224" y="1"/>
                      <a:pt x="2220" y="1"/>
                      <a:pt x="2217" y="1"/>
                    </a:cubicBezTo>
                    <a:cubicBezTo>
                      <a:pt x="2181" y="6"/>
                      <a:pt x="2153" y="42"/>
                      <a:pt x="2157" y="80"/>
                    </a:cubicBezTo>
                    <a:lnTo>
                      <a:pt x="2268" y="600"/>
                    </a:lnTo>
                    <a:lnTo>
                      <a:pt x="20" y="3332"/>
                    </a:lnTo>
                    <a:cubicBezTo>
                      <a:pt x="1" y="3351"/>
                      <a:pt x="1" y="3383"/>
                      <a:pt x="10" y="3406"/>
                    </a:cubicBezTo>
                    <a:cubicBezTo>
                      <a:pt x="24" y="3430"/>
                      <a:pt x="47" y="3447"/>
                      <a:pt x="75" y="3447"/>
                    </a:cubicBezTo>
                    <a:lnTo>
                      <a:pt x="2715" y="3447"/>
                    </a:lnTo>
                    <a:cubicBezTo>
                      <a:pt x="2734" y="3447"/>
                      <a:pt x="2747" y="3439"/>
                      <a:pt x="2761" y="3430"/>
                    </a:cubicBezTo>
                    <a:lnTo>
                      <a:pt x="2766" y="3430"/>
                    </a:lnTo>
                    <a:lnTo>
                      <a:pt x="5849" y="646"/>
                    </a:lnTo>
                    <a:cubicBezTo>
                      <a:pt x="5871" y="627"/>
                      <a:pt x="5881" y="600"/>
                      <a:pt x="5867" y="572"/>
                    </a:cubicBezTo>
                    <a:cubicBezTo>
                      <a:pt x="5858" y="544"/>
                      <a:pt x="5830" y="527"/>
                      <a:pt x="5803" y="527"/>
                    </a:cubicBezTo>
                    <a:lnTo>
                      <a:pt x="2397" y="527"/>
                    </a:lnTo>
                    <a:lnTo>
                      <a:pt x="2296" y="61"/>
                    </a:lnTo>
                    <a:cubicBezTo>
                      <a:pt x="2292" y="23"/>
                      <a:pt x="2261" y="1"/>
                      <a:pt x="2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4768324" y="2451258"/>
                <a:ext cx="126889" cy="42299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517" extrusionOk="0">
                    <a:moveTo>
                      <a:pt x="69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7"/>
                      <a:pt x="32" y="139"/>
                      <a:pt x="69" y="139"/>
                    </a:cubicBezTo>
                    <a:lnTo>
                      <a:pt x="1161" y="139"/>
                    </a:lnTo>
                    <a:lnTo>
                      <a:pt x="1161" y="485"/>
                    </a:lnTo>
                    <a:lnTo>
                      <a:pt x="655" y="485"/>
                    </a:lnTo>
                    <a:cubicBezTo>
                      <a:pt x="636" y="485"/>
                      <a:pt x="613" y="494"/>
                      <a:pt x="604" y="513"/>
                    </a:cubicBezTo>
                    <a:cubicBezTo>
                      <a:pt x="590" y="526"/>
                      <a:pt x="581" y="550"/>
                      <a:pt x="585" y="568"/>
                    </a:cubicBezTo>
                    <a:lnTo>
                      <a:pt x="1212" y="4457"/>
                    </a:lnTo>
                    <a:cubicBezTo>
                      <a:pt x="1217" y="4489"/>
                      <a:pt x="1244" y="4516"/>
                      <a:pt x="1276" y="4516"/>
                    </a:cubicBezTo>
                    <a:cubicBezTo>
                      <a:pt x="1281" y="4516"/>
                      <a:pt x="1285" y="4516"/>
                      <a:pt x="1291" y="4512"/>
                    </a:cubicBezTo>
                    <a:cubicBezTo>
                      <a:pt x="1327" y="4508"/>
                      <a:pt x="1355" y="4471"/>
                      <a:pt x="1346" y="4433"/>
                    </a:cubicBezTo>
                    <a:lnTo>
                      <a:pt x="738" y="628"/>
                    </a:lnTo>
                    <a:lnTo>
                      <a:pt x="1230" y="628"/>
                    </a:lnTo>
                    <a:cubicBezTo>
                      <a:pt x="1272" y="628"/>
                      <a:pt x="1300" y="596"/>
                      <a:pt x="1300" y="558"/>
                    </a:cubicBezTo>
                    <a:lnTo>
                      <a:pt x="1300" y="71"/>
                    </a:lnTo>
                    <a:cubicBezTo>
                      <a:pt x="1300" y="33"/>
                      <a:pt x="1272" y="1"/>
                      <a:pt x="1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4454991" y="2528140"/>
                <a:ext cx="114902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531" extrusionOk="0">
                    <a:moveTo>
                      <a:pt x="1" y="1"/>
                    </a:moveTo>
                    <a:lnTo>
                      <a:pt x="1" y="286"/>
                    </a:lnTo>
                    <a:lnTo>
                      <a:pt x="1" y="530"/>
                    </a:lnTo>
                    <a:lnTo>
                      <a:pt x="1226" y="530"/>
                    </a:lnTo>
                    <a:lnTo>
                      <a:pt x="1226" y="2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4762237" y="2440489"/>
                <a:ext cx="69110" cy="3118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33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1" y="333"/>
                    </a:lnTo>
                    <a:lnTo>
                      <a:pt x="737" y="333"/>
                    </a:lnTo>
                    <a:lnTo>
                      <a:pt x="737" y="167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279782" y="2828456"/>
                <a:ext cx="307343" cy="78194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835" extrusionOk="0">
                    <a:moveTo>
                      <a:pt x="2867" y="1"/>
                    </a:moveTo>
                    <a:cubicBezTo>
                      <a:pt x="2848" y="1"/>
                      <a:pt x="2831" y="5"/>
                      <a:pt x="2812" y="5"/>
                    </a:cubicBezTo>
                    <a:lnTo>
                      <a:pt x="236" y="184"/>
                    </a:lnTo>
                    <a:cubicBezTo>
                      <a:pt x="107" y="184"/>
                      <a:pt x="0" y="286"/>
                      <a:pt x="0" y="420"/>
                    </a:cubicBezTo>
                    <a:cubicBezTo>
                      <a:pt x="0" y="549"/>
                      <a:pt x="107" y="650"/>
                      <a:pt x="236" y="650"/>
                    </a:cubicBezTo>
                    <a:lnTo>
                      <a:pt x="2812" y="830"/>
                    </a:lnTo>
                    <a:cubicBezTo>
                      <a:pt x="2831" y="830"/>
                      <a:pt x="2848" y="835"/>
                      <a:pt x="2867" y="835"/>
                    </a:cubicBezTo>
                    <a:cubicBezTo>
                      <a:pt x="3093" y="835"/>
                      <a:pt x="3282" y="645"/>
                      <a:pt x="3282" y="420"/>
                    </a:cubicBezTo>
                    <a:cubicBezTo>
                      <a:pt x="3282" y="190"/>
                      <a:pt x="3093" y="1"/>
                      <a:pt x="2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2070263" y="1645200"/>
            <a:ext cx="50034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-282738" y="69848"/>
            <a:ext cx="6083601" cy="5396731"/>
            <a:chOff x="-282738" y="69848"/>
            <a:chExt cx="6083601" cy="5396731"/>
          </a:xfrm>
        </p:grpSpPr>
        <p:grpSp>
          <p:nvGrpSpPr>
            <p:cNvPr id="294" name="Google Shape;294;p8"/>
            <p:cNvGrpSpPr/>
            <p:nvPr/>
          </p:nvGrpSpPr>
          <p:grpSpPr>
            <a:xfrm>
              <a:off x="-282738" y="3196812"/>
              <a:ext cx="928878" cy="928706"/>
              <a:chOff x="5624613" y="1308727"/>
              <a:chExt cx="505402" cy="505308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5624613" y="1308727"/>
                <a:ext cx="505402" cy="505308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5396" extrusionOk="0">
                    <a:moveTo>
                      <a:pt x="2696" y="106"/>
                    </a:moveTo>
                    <a:cubicBezTo>
                      <a:pt x="3359" y="106"/>
                      <a:pt x="4023" y="360"/>
                      <a:pt x="4531" y="866"/>
                    </a:cubicBezTo>
                    <a:cubicBezTo>
                      <a:pt x="5033" y="1374"/>
                      <a:pt x="5286" y="2037"/>
                      <a:pt x="5286" y="2695"/>
                    </a:cubicBezTo>
                    <a:cubicBezTo>
                      <a:pt x="5286" y="3359"/>
                      <a:pt x="5033" y="4022"/>
                      <a:pt x="4531" y="4530"/>
                    </a:cubicBezTo>
                    <a:cubicBezTo>
                      <a:pt x="4023" y="5036"/>
                      <a:pt x="3359" y="5285"/>
                      <a:pt x="2696" y="5290"/>
                    </a:cubicBezTo>
                    <a:cubicBezTo>
                      <a:pt x="2032" y="5285"/>
                      <a:pt x="1373" y="5036"/>
                      <a:pt x="867" y="4530"/>
                    </a:cubicBezTo>
                    <a:cubicBezTo>
                      <a:pt x="360" y="4022"/>
                      <a:pt x="107" y="3359"/>
                      <a:pt x="107" y="2695"/>
                    </a:cubicBezTo>
                    <a:cubicBezTo>
                      <a:pt x="107" y="2037"/>
                      <a:pt x="360" y="1374"/>
                      <a:pt x="867" y="866"/>
                    </a:cubicBezTo>
                    <a:cubicBezTo>
                      <a:pt x="1373" y="360"/>
                      <a:pt x="2032" y="106"/>
                      <a:pt x="2696" y="106"/>
                    </a:cubicBezTo>
                    <a:close/>
                    <a:moveTo>
                      <a:pt x="2696" y="0"/>
                    </a:moveTo>
                    <a:cubicBezTo>
                      <a:pt x="2005" y="0"/>
                      <a:pt x="1313" y="262"/>
                      <a:pt x="788" y="788"/>
                    </a:cubicBezTo>
                    <a:cubicBezTo>
                      <a:pt x="263" y="1318"/>
                      <a:pt x="1" y="2010"/>
                      <a:pt x="1" y="2695"/>
                    </a:cubicBezTo>
                    <a:cubicBezTo>
                      <a:pt x="1" y="3386"/>
                      <a:pt x="263" y="4078"/>
                      <a:pt x="788" y="4603"/>
                    </a:cubicBezTo>
                    <a:cubicBezTo>
                      <a:pt x="1313" y="5134"/>
                      <a:pt x="2005" y="5396"/>
                      <a:pt x="2696" y="5396"/>
                    </a:cubicBezTo>
                    <a:cubicBezTo>
                      <a:pt x="3387" y="5396"/>
                      <a:pt x="4078" y="5134"/>
                      <a:pt x="4604" y="4603"/>
                    </a:cubicBezTo>
                    <a:cubicBezTo>
                      <a:pt x="5133" y="4078"/>
                      <a:pt x="5397" y="3386"/>
                      <a:pt x="5397" y="2695"/>
                    </a:cubicBezTo>
                    <a:cubicBezTo>
                      <a:pt x="5397" y="2010"/>
                      <a:pt x="5133" y="1318"/>
                      <a:pt x="4604" y="788"/>
                    </a:cubicBezTo>
                    <a:cubicBezTo>
                      <a:pt x="4078" y="262"/>
                      <a:pt x="3387" y="0"/>
                      <a:pt x="2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5671247" y="1357047"/>
                <a:ext cx="370741" cy="396774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4237" extrusionOk="0">
                    <a:moveTo>
                      <a:pt x="3235" y="1"/>
                    </a:moveTo>
                    <a:cubicBezTo>
                      <a:pt x="2944" y="1"/>
                      <a:pt x="2581" y="46"/>
                      <a:pt x="2175" y="212"/>
                    </a:cubicBezTo>
                    <a:cubicBezTo>
                      <a:pt x="1770" y="378"/>
                      <a:pt x="1318" y="659"/>
                      <a:pt x="858" y="1120"/>
                    </a:cubicBezTo>
                    <a:cubicBezTo>
                      <a:pt x="530" y="1452"/>
                      <a:pt x="313" y="1774"/>
                      <a:pt x="184" y="2083"/>
                    </a:cubicBezTo>
                    <a:cubicBezTo>
                      <a:pt x="51" y="2392"/>
                      <a:pt x="0" y="2682"/>
                      <a:pt x="0" y="2944"/>
                    </a:cubicBezTo>
                    <a:cubicBezTo>
                      <a:pt x="0" y="3323"/>
                      <a:pt x="101" y="3640"/>
                      <a:pt x="203" y="3861"/>
                    </a:cubicBezTo>
                    <a:cubicBezTo>
                      <a:pt x="305" y="4087"/>
                      <a:pt x="405" y="4216"/>
                      <a:pt x="411" y="4216"/>
                    </a:cubicBezTo>
                    <a:cubicBezTo>
                      <a:pt x="421" y="4230"/>
                      <a:pt x="436" y="4237"/>
                      <a:pt x="451" y="4237"/>
                    </a:cubicBezTo>
                    <a:cubicBezTo>
                      <a:pt x="463" y="4237"/>
                      <a:pt x="474" y="4233"/>
                      <a:pt x="484" y="4225"/>
                    </a:cubicBezTo>
                    <a:cubicBezTo>
                      <a:pt x="507" y="4207"/>
                      <a:pt x="511" y="4175"/>
                      <a:pt x="494" y="4152"/>
                    </a:cubicBezTo>
                    <a:cubicBezTo>
                      <a:pt x="494" y="4148"/>
                      <a:pt x="396" y="4027"/>
                      <a:pt x="300" y="3816"/>
                    </a:cubicBezTo>
                    <a:cubicBezTo>
                      <a:pt x="203" y="3604"/>
                      <a:pt x="111" y="3299"/>
                      <a:pt x="111" y="2944"/>
                    </a:cubicBezTo>
                    <a:cubicBezTo>
                      <a:pt x="111" y="2696"/>
                      <a:pt x="156" y="2419"/>
                      <a:pt x="281" y="2124"/>
                    </a:cubicBezTo>
                    <a:cubicBezTo>
                      <a:pt x="405" y="1830"/>
                      <a:pt x="613" y="1521"/>
                      <a:pt x="936" y="1198"/>
                    </a:cubicBezTo>
                    <a:cubicBezTo>
                      <a:pt x="1387" y="747"/>
                      <a:pt x="1825" y="475"/>
                      <a:pt x="2217" y="314"/>
                    </a:cubicBezTo>
                    <a:cubicBezTo>
                      <a:pt x="2608" y="152"/>
                      <a:pt x="2959" y="106"/>
                      <a:pt x="3235" y="106"/>
                    </a:cubicBezTo>
                    <a:cubicBezTo>
                      <a:pt x="3433" y="106"/>
                      <a:pt x="3599" y="133"/>
                      <a:pt x="3710" y="157"/>
                    </a:cubicBezTo>
                    <a:cubicBezTo>
                      <a:pt x="3765" y="171"/>
                      <a:pt x="3806" y="184"/>
                      <a:pt x="3834" y="189"/>
                    </a:cubicBezTo>
                    <a:cubicBezTo>
                      <a:pt x="3852" y="194"/>
                      <a:pt x="3861" y="199"/>
                      <a:pt x="3867" y="203"/>
                    </a:cubicBezTo>
                    <a:cubicBezTo>
                      <a:pt x="3871" y="203"/>
                      <a:pt x="3876" y="203"/>
                      <a:pt x="3876" y="207"/>
                    </a:cubicBezTo>
                    <a:lnTo>
                      <a:pt x="3880" y="207"/>
                    </a:lnTo>
                    <a:cubicBezTo>
                      <a:pt x="3886" y="209"/>
                      <a:pt x="3891" y="210"/>
                      <a:pt x="3897" y="210"/>
                    </a:cubicBezTo>
                    <a:cubicBezTo>
                      <a:pt x="3919" y="210"/>
                      <a:pt x="3938" y="197"/>
                      <a:pt x="3950" y="175"/>
                    </a:cubicBezTo>
                    <a:cubicBezTo>
                      <a:pt x="3958" y="148"/>
                      <a:pt x="3944" y="116"/>
                      <a:pt x="3916" y="106"/>
                    </a:cubicBezTo>
                    <a:cubicBezTo>
                      <a:pt x="3912" y="106"/>
                      <a:pt x="3654" y="1"/>
                      <a:pt x="3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5632010" y="1496390"/>
                <a:ext cx="316333" cy="3088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298" extrusionOk="0">
                    <a:moveTo>
                      <a:pt x="50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83"/>
                      <a:pt x="22" y="106"/>
                      <a:pt x="56" y="106"/>
                    </a:cubicBezTo>
                    <a:lnTo>
                      <a:pt x="60" y="106"/>
                    </a:lnTo>
                    <a:cubicBezTo>
                      <a:pt x="271" y="106"/>
                      <a:pt x="437" y="144"/>
                      <a:pt x="581" y="208"/>
                    </a:cubicBezTo>
                    <a:cubicBezTo>
                      <a:pt x="686" y="259"/>
                      <a:pt x="779" y="327"/>
                      <a:pt x="866" y="420"/>
                    </a:cubicBezTo>
                    <a:cubicBezTo>
                      <a:pt x="1000" y="559"/>
                      <a:pt x="1119" y="747"/>
                      <a:pt x="1249" y="982"/>
                    </a:cubicBezTo>
                    <a:cubicBezTo>
                      <a:pt x="1377" y="1217"/>
                      <a:pt x="1521" y="1507"/>
                      <a:pt x="1700" y="1844"/>
                    </a:cubicBezTo>
                    <a:cubicBezTo>
                      <a:pt x="2023" y="2452"/>
                      <a:pt x="2423" y="2816"/>
                      <a:pt x="2742" y="3024"/>
                    </a:cubicBezTo>
                    <a:cubicBezTo>
                      <a:pt x="3059" y="3235"/>
                      <a:pt x="3299" y="3296"/>
                      <a:pt x="3304" y="3296"/>
                    </a:cubicBezTo>
                    <a:cubicBezTo>
                      <a:pt x="3308" y="3297"/>
                      <a:pt x="3313" y="3298"/>
                      <a:pt x="3318" y="3298"/>
                    </a:cubicBezTo>
                    <a:cubicBezTo>
                      <a:pt x="3340" y="3298"/>
                      <a:pt x="3360" y="3281"/>
                      <a:pt x="3368" y="3258"/>
                    </a:cubicBezTo>
                    <a:cubicBezTo>
                      <a:pt x="3378" y="3230"/>
                      <a:pt x="3359" y="3198"/>
                      <a:pt x="3327" y="3194"/>
                    </a:cubicBezTo>
                    <a:cubicBezTo>
                      <a:pt x="3327" y="3189"/>
                      <a:pt x="3097" y="3134"/>
                      <a:pt x="2793" y="2931"/>
                    </a:cubicBezTo>
                    <a:cubicBezTo>
                      <a:pt x="2489" y="2728"/>
                      <a:pt x="2106" y="2378"/>
                      <a:pt x="1797" y="1793"/>
                    </a:cubicBezTo>
                    <a:cubicBezTo>
                      <a:pt x="1640" y="1493"/>
                      <a:pt x="1507" y="1235"/>
                      <a:pt x="1387" y="1010"/>
                    </a:cubicBezTo>
                    <a:cubicBezTo>
                      <a:pt x="1300" y="844"/>
                      <a:pt x="1211" y="697"/>
                      <a:pt x="1124" y="572"/>
                    </a:cubicBezTo>
                    <a:cubicBezTo>
                      <a:pt x="1060" y="476"/>
                      <a:pt x="996" y="393"/>
                      <a:pt x="922" y="323"/>
                    </a:cubicBezTo>
                    <a:cubicBezTo>
                      <a:pt x="811" y="212"/>
                      <a:pt x="691" y="134"/>
                      <a:pt x="548" y="79"/>
                    </a:cubicBezTo>
                    <a:cubicBezTo>
                      <a:pt x="409" y="23"/>
                      <a:pt x="24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5682859" y="1394411"/>
                <a:ext cx="392373" cy="327851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501" extrusionOk="0">
                    <a:moveTo>
                      <a:pt x="66" y="0"/>
                    </a:moveTo>
                    <a:cubicBezTo>
                      <a:pt x="46" y="0"/>
                      <a:pt x="28" y="9"/>
                      <a:pt x="19" y="25"/>
                    </a:cubicBezTo>
                    <a:cubicBezTo>
                      <a:pt x="0" y="53"/>
                      <a:pt x="10" y="85"/>
                      <a:pt x="38" y="99"/>
                    </a:cubicBezTo>
                    <a:cubicBezTo>
                      <a:pt x="38" y="104"/>
                      <a:pt x="558" y="421"/>
                      <a:pt x="1393" y="1527"/>
                    </a:cubicBezTo>
                    <a:cubicBezTo>
                      <a:pt x="1816" y="2094"/>
                      <a:pt x="2382" y="2569"/>
                      <a:pt x="2903" y="2909"/>
                    </a:cubicBezTo>
                    <a:cubicBezTo>
                      <a:pt x="3162" y="3080"/>
                      <a:pt x="3405" y="3218"/>
                      <a:pt x="3618" y="3320"/>
                    </a:cubicBezTo>
                    <a:cubicBezTo>
                      <a:pt x="3719" y="3371"/>
                      <a:pt x="3816" y="3411"/>
                      <a:pt x="3903" y="3439"/>
                    </a:cubicBezTo>
                    <a:cubicBezTo>
                      <a:pt x="3986" y="3472"/>
                      <a:pt x="4060" y="3490"/>
                      <a:pt x="4120" y="3500"/>
                    </a:cubicBezTo>
                    <a:cubicBezTo>
                      <a:pt x="4123" y="3500"/>
                      <a:pt x="4126" y="3501"/>
                      <a:pt x="4129" y="3501"/>
                    </a:cubicBezTo>
                    <a:cubicBezTo>
                      <a:pt x="4157" y="3501"/>
                      <a:pt x="4180" y="3482"/>
                      <a:pt x="4185" y="3453"/>
                    </a:cubicBezTo>
                    <a:cubicBezTo>
                      <a:pt x="4189" y="3426"/>
                      <a:pt x="4166" y="3398"/>
                      <a:pt x="4139" y="3394"/>
                    </a:cubicBezTo>
                    <a:cubicBezTo>
                      <a:pt x="4088" y="3384"/>
                      <a:pt x="4019" y="3366"/>
                      <a:pt x="3941" y="3338"/>
                    </a:cubicBezTo>
                    <a:cubicBezTo>
                      <a:pt x="3798" y="3288"/>
                      <a:pt x="3618" y="3205"/>
                      <a:pt x="3420" y="3098"/>
                    </a:cubicBezTo>
                    <a:cubicBezTo>
                      <a:pt x="2816" y="2767"/>
                      <a:pt x="2023" y="2191"/>
                      <a:pt x="1480" y="1463"/>
                    </a:cubicBezTo>
                    <a:cubicBezTo>
                      <a:pt x="632" y="338"/>
                      <a:pt x="98" y="11"/>
                      <a:pt x="93" y="6"/>
                    </a:cubicBezTo>
                    <a:cubicBezTo>
                      <a:pt x="84" y="2"/>
                      <a:pt x="75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5811901" y="1316031"/>
                <a:ext cx="314647" cy="293109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130" extrusionOk="0">
                    <a:moveTo>
                      <a:pt x="60" y="1"/>
                    </a:moveTo>
                    <a:cubicBezTo>
                      <a:pt x="28" y="1"/>
                      <a:pt x="5" y="24"/>
                      <a:pt x="0" y="52"/>
                    </a:cubicBezTo>
                    <a:lnTo>
                      <a:pt x="0" y="180"/>
                    </a:lnTo>
                    <a:cubicBezTo>
                      <a:pt x="0" y="305"/>
                      <a:pt x="9" y="415"/>
                      <a:pt x="28" y="512"/>
                    </a:cubicBezTo>
                    <a:cubicBezTo>
                      <a:pt x="47" y="595"/>
                      <a:pt x="74" y="664"/>
                      <a:pt x="111" y="728"/>
                    </a:cubicBezTo>
                    <a:cubicBezTo>
                      <a:pt x="171" y="839"/>
                      <a:pt x="258" y="926"/>
                      <a:pt x="369" y="996"/>
                    </a:cubicBezTo>
                    <a:cubicBezTo>
                      <a:pt x="447" y="1047"/>
                      <a:pt x="540" y="1088"/>
                      <a:pt x="645" y="1134"/>
                    </a:cubicBezTo>
                    <a:cubicBezTo>
                      <a:pt x="802" y="1198"/>
                      <a:pt x="982" y="1262"/>
                      <a:pt x="1194" y="1345"/>
                    </a:cubicBezTo>
                    <a:cubicBezTo>
                      <a:pt x="1406" y="1428"/>
                      <a:pt x="1640" y="1535"/>
                      <a:pt x="1908" y="1683"/>
                    </a:cubicBezTo>
                    <a:cubicBezTo>
                      <a:pt x="2553" y="2037"/>
                      <a:pt x="2884" y="2392"/>
                      <a:pt x="3060" y="2655"/>
                    </a:cubicBezTo>
                    <a:cubicBezTo>
                      <a:pt x="3148" y="2783"/>
                      <a:pt x="3194" y="2894"/>
                      <a:pt x="3222" y="2968"/>
                    </a:cubicBezTo>
                    <a:cubicBezTo>
                      <a:pt x="3231" y="3004"/>
                      <a:pt x="3239" y="3032"/>
                      <a:pt x="3244" y="3055"/>
                    </a:cubicBezTo>
                    <a:cubicBezTo>
                      <a:pt x="3244" y="3065"/>
                      <a:pt x="3244" y="3070"/>
                      <a:pt x="3249" y="3074"/>
                    </a:cubicBezTo>
                    <a:lnTo>
                      <a:pt x="3249" y="3078"/>
                    </a:lnTo>
                    <a:cubicBezTo>
                      <a:pt x="3249" y="3108"/>
                      <a:pt x="3273" y="3130"/>
                      <a:pt x="3301" y="3130"/>
                    </a:cubicBezTo>
                    <a:cubicBezTo>
                      <a:pt x="3304" y="3130"/>
                      <a:pt x="3307" y="3130"/>
                      <a:pt x="3309" y="3129"/>
                    </a:cubicBezTo>
                    <a:cubicBezTo>
                      <a:pt x="3337" y="3125"/>
                      <a:pt x="3360" y="3102"/>
                      <a:pt x="3354" y="3070"/>
                    </a:cubicBezTo>
                    <a:cubicBezTo>
                      <a:pt x="3354" y="3065"/>
                      <a:pt x="3337" y="2872"/>
                      <a:pt x="3152" y="2595"/>
                    </a:cubicBezTo>
                    <a:cubicBezTo>
                      <a:pt x="2967" y="2319"/>
                      <a:pt x="2618" y="1949"/>
                      <a:pt x="1963" y="1590"/>
                    </a:cubicBezTo>
                    <a:cubicBezTo>
                      <a:pt x="1646" y="1415"/>
                      <a:pt x="1369" y="1300"/>
                      <a:pt x="1134" y="1207"/>
                    </a:cubicBezTo>
                    <a:cubicBezTo>
                      <a:pt x="959" y="1139"/>
                      <a:pt x="802" y="1083"/>
                      <a:pt x="673" y="1028"/>
                    </a:cubicBezTo>
                    <a:cubicBezTo>
                      <a:pt x="576" y="986"/>
                      <a:pt x="489" y="945"/>
                      <a:pt x="419" y="899"/>
                    </a:cubicBezTo>
                    <a:cubicBezTo>
                      <a:pt x="364" y="862"/>
                      <a:pt x="323" y="826"/>
                      <a:pt x="281" y="784"/>
                    </a:cubicBezTo>
                    <a:cubicBezTo>
                      <a:pt x="226" y="724"/>
                      <a:pt x="181" y="650"/>
                      <a:pt x="153" y="549"/>
                    </a:cubicBezTo>
                    <a:cubicBezTo>
                      <a:pt x="125" y="452"/>
                      <a:pt x="106" y="332"/>
                      <a:pt x="106" y="180"/>
                    </a:cubicBezTo>
                    <a:cubicBezTo>
                      <a:pt x="106" y="139"/>
                      <a:pt x="106" y="101"/>
                      <a:pt x="111" y="56"/>
                    </a:cubicBezTo>
                    <a:cubicBezTo>
                      <a:pt x="111" y="28"/>
                      <a:pt x="88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-4181437">
              <a:off x="4454334" y="3845284"/>
              <a:ext cx="627495" cy="1970252"/>
              <a:chOff x="6465163" y="2669656"/>
              <a:chExt cx="341428" cy="1072038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6465163" y="2669656"/>
                <a:ext cx="268106" cy="757494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8089" extrusionOk="0">
                    <a:moveTo>
                      <a:pt x="996" y="112"/>
                    </a:moveTo>
                    <a:cubicBezTo>
                      <a:pt x="1089" y="112"/>
                      <a:pt x="1167" y="125"/>
                      <a:pt x="1236" y="152"/>
                    </a:cubicBezTo>
                    <a:cubicBezTo>
                      <a:pt x="1295" y="176"/>
                      <a:pt x="1351" y="212"/>
                      <a:pt x="1402" y="259"/>
                    </a:cubicBezTo>
                    <a:cubicBezTo>
                      <a:pt x="1484" y="342"/>
                      <a:pt x="1559" y="465"/>
                      <a:pt x="1623" y="627"/>
                    </a:cubicBezTo>
                    <a:cubicBezTo>
                      <a:pt x="1724" y="867"/>
                      <a:pt x="1803" y="1199"/>
                      <a:pt x="1890" y="1622"/>
                    </a:cubicBezTo>
                    <a:cubicBezTo>
                      <a:pt x="1973" y="2047"/>
                      <a:pt x="2070" y="2558"/>
                      <a:pt x="2199" y="3162"/>
                    </a:cubicBezTo>
                    <a:cubicBezTo>
                      <a:pt x="2452" y="4318"/>
                      <a:pt x="2590" y="5497"/>
                      <a:pt x="2664" y="6382"/>
                    </a:cubicBezTo>
                    <a:cubicBezTo>
                      <a:pt x="2705" y="6830"/>
                      <a:pt x="2724" y="7198"/>
                      <a:pt x="2737" y="7460"/>
                    </a:cubicBezTo>
                    <a:cubicBezTo>
                      <a:pt x="2743" y="7590"/>
                      <a:pt x="2747" y="7691"/>
                      <a:pt x="2752" y="7760"/>
                    </a:cubicBezTo>
                    <a:lnTo>
                      <a:pt x="2752" y="7828"/>
                    </a:lnTo>
                    <a:lnTo>
                      <a:pt x="2420" y="7930"/>
                    </a:lnTo>
                    <a:lnTo>
                      <a:pt x="2072" y="7976"/>
                    </a:lnTo>
                    <a:lnTo>
                      <a:pt x="2072" y="7976"/>
                    </a:lnTo>
                    <a:cubicBezTo>
                      <a:pt x="1950" y="7688"/>
                      <a:pt x="1104" y="5644"/>
                      <a:pt x="642" y="3498"/>
                    </a:cubicBezTo>
                    <a:cubicBezTo>
                      <a:pt x="504" y="2862"/>
                      <a:pt x="370" y="2337"/>
                      <a:pt x="272" y="1903"/>
                    </a:cubicBezTo>
                    <a:cubicBezTo>
                      <a:pt x="172" y="1471"/>
                      <a:pt x="111" y="1134"/>
                      <a:pt x="111" y="876"/>
                    </a:cubicBezTo>
                    <a:cubicBezTo>
                      <a:pt x="111" y="765"/>
                      <a:pt x="121" y="673"/>
                      <a:pt x="144" y="595"/>
                    </a:cubicBezTo>
                    <a:cubicBezTo>
                      <a:pt x="162" y="535"/>
                      <a:pt x="185" y="480"/>
                      <a:pt x="213" y="433"/>
                    </a:cubicBezTo>
                    <a:cubicBezTo>
                      <a:pt x="259" y="365"/>
                      <a:pt x="319" y="305"/>
                      <a:pt x="406" y="259"/>
                    </a:cubicBezTo>
                    <a:cubicBezTo>
                      <a:pt x="489" y="208"/>
                      <a:pt x="595" y="171"/>
                      <a:pt x="729" y="144"/>
                    </a:cubicBezTo>
                    <a:cubicBezTo>
                      <a:pt x="825" y="120"/>
                      <a:pt x="918" y="112"/>
                      <a:pt x="996" y="112"/>
                    </a:cubicBezTo>
                    <a:close/>
                    <a:moveTo>
                      <a:pt x="996" y="1"/>
                    </a:moveTo>
                    <a:cubicBezTo>
                      <a:pt x="908" y="1"/>
                      <a:pt x="812" y="14"/>
                      <a:pt x="706" y="37"/>
                    </a:cubicBezTo>
                    <a:cubicBezTo>
                      <a:pt x="581" y="65"/>
                      <a:pt x="476" y="97"/>
                      <a:pt x="383" y="148"/>
                    </a:cubicBezTo>
                    <a:cubicBezTo>
                      <a:pt x="319" y="180"/>
                      <a:pt x="259" y="222"/>
                      <a:pt x="208" y="272"/>
                    </a:cubicBezTo>
                    <a:cubicBezTo>
                      <a:pt x="134" y="342"/>
                      <a:pt x="83" y="429"/>
                      <a:pt x="51" y="531"/>
                    </a:cubicBezTo>
                    <a:cubicBezTo>
                      <a:pt x="15" y="631"/>
                      <a:pt x="0" y="747"/>
                      <a:pt x="0" y="876"/>
                    </a:cubicBezTo>
                    <a:cubicBezTo>
                      <a:pt x="0" y="1148"/>
                      <a:pt x="66" y="1494"/>
                      <a:pt x="166" y="1926"/>
                    </a:cubicBezTo>
                    <a:cubicBezTo>
                      <a:pt x="264" y="2364"/>
                      <a:pt x="397" y="2890"/>
                      <a:pt x="536" y="3521"/>
                    </a:cubicBezTo>
                    <a:cubicBezTo>
                      <a:pt x="1038" y="5852"/>
                      <a:pt x="1987" y="8055"/>
                      <a:pt x="1987" y="8055"/>
                    </a:cubicBezTo>
                    <a:cubicBezTo>
                      <a:pt x="1995" y="8075"/>
                      <a:pt x="2013" y="8088"/>
                      <a:pt x="2036" y="8088"/>
                    </a:cubicBezTo>
                    <a:cubicBezTo>
                      <a:pt x="2039" y="8088"/>
                      <a:pt x="2043" y="8088"/>
                      <a:pt x="2046" y="8087"/>
                    </a:cubicBezTo>
                    <a:lnTo>
                      <a:pt x="2439" y="8036"/>
                    </a:lnTo>
                    <a:lnTo>
                      <a:pt x="2448" y="8036"/>
                    </a:lnTo>
                    <a:lnTo>
                      <a:pt x="2826" y="7917"/>
                    </a:lnTo>
                    <a:cubicBezTo>
                      <a:pt x="2848" y="7913"/>
                      <a:pt x="2862" y="7889"/>
                      <a:pt x="2862" y="7866"/>
                    </a:cubicBezTo>
                    <a:cubicBezTo>
                      <a:pt x="2862" y="7862"/>
                      <a:pt x="2812" y="5465"/>
                      <a:pt x="2305" y="3138"/>
                    </a:cubicBezTo>
                    <a:cubicBezTo>
                      <a:pt x="2194" y="2613"/>
                      <a:pt x="2107" y="2157"/>
                      <a:pt x="2029" y="1770"/>
                    </a:cubicBezTo>
                    <a:cubicBezTo>
                      <a:pt x="1969" y="1480"/>
                      <a:pt x="1918" y="1222"/>
                      <a:pt x="1858" y="1005"/>
                    </a:cubicBezTo>
                    <a:cubicBezTo>
                      <a:pt x="1816" y="844"/>
                      <a:pt x="1770" y="697"/>
                      <a:pt x="1720" y="576"/>
                    </a:cubicBezTo>
                    <a:cubicBezTo>
                      <a:pt x="1682" y="480"/>
                      <a:pt x="1642" y="401"/>
                      <a:pt x="1595" y="327"/>
                    </a:cubicBezTo>
                    <a:cubicBezTo>
                      <a:pt x="1527" y="222"/>
                      <a:pt x="1444" y="139"/>
                      <a:pt x="1342" y="84"/>
                    </a:cubicBezTo>
                    <a:cubicBezTo>
                      <a:pt x="1240" y="29"/>
                      <a:pt x="1125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6695153" y="3633160"/>
                <a:ext cx="111438" cy="108535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159" extrusionOk="0">
                    <a:moveTo>
                      <a:pt x="911" y="115"/>
                    </a:moveTo>
                    <a:cubicBezTo>
                      <a:pt x="1003" y="254"/>
                      <a:pt x="1052" y="378"/>
                      <a:pt x="1070" y="489"/>
                    </a:cubicBezTo>
                    <a:cubicBezTo>
                      <a:pt x="1079" y="522"/>
                      <a:pt x="1083" y="554"/>
                      <a:pt x="1083" y="586"/>
                    </a:cubicBezTo>
                    <a:cubicBezTo>
                      <a:pt x="1083" y="660"/>
                      <a:pt x="1066" y="725"/>
                      <a:pt x="1038" y="780"/>
                    </a:cubicBezTo>
                    <a:cubicBezTo>
                      <a:pt x="1000" y="863"/>
                      <a:pt x="932" y="931"/>
                      <a:pt x="853" y="978"/>
                    </a:cubicBezTo>
                    <a:cubicBezTo>
                      <a:pt x="770" y="1024"/>
                      <a:pt x="679" y="1047"/>
                      <a:pt x="586" y="1047"/>
                    </a:cubicBezTo>
                    <a:cubicBezTo>
                      <a:pt x="485" y="1047"/>
                      <a:pt x="388" y="1020"/>
                      <a:pt x="309" y="965"/>
                    </a:cubicBezTo>
                    <a:cubicBezTo>
                      <a:pt x="226" y="904"/>
                      <a:pt x="166" y="816"/>
                      <a:pt x="134" y="692"/>
                    </a:cubicBezTo>
                    <a:cubicBezTo>
                      <a:pt x="116" y="627"/>
                      <a:pt x="107" y="559"/>
                      <a:pt x="107" y="485"/>
                    </a:cubicBezTo>
                    <a:cubicBezTo>
                      <a:pt x="107" y="421"/>
                      <a:pt x="113" y="357"/>
                      <a:pt x="125" y="283"/>
                    </a:cubicBezTo>
                    <a:lnTo>
                      <a:pt x="125" y="283"/>
                    </a:lnTo>
                    <a:lnTo>
                      <a:pt x="517" y="199"/>
                    </a:lnTo>
                    <a:lnTo>
                      <a:pt x="911" y="115"/>
                    </a:lnTo>
                    <a:close/>
                    <a:moveTo>
                      <a:pt x="934" y="0"/>
                    </a:moveTo>
                    <a:cubicBezTo>
                      <a:pt x="930" y="0"/>
                      <a:pt x="927" y="1"/>
                      <a:pt x="923" y="1"/>
                    </a:cubicBezTo>
                    <a:lnTo>
                      <a:pt x="494" y="93"/>
                    </a:lnTo>
                    <a:lnTo>
                      <a:pt x="66" y="190"/>
                    </a:lnTo>
                    <a:cubicBezTo>
                      <a:pt x="47" y="195"/>
                      <a:pt x="28" y="208"/>
                      <a:pt x="24" y="231"/>
                    </a:cubicBezTo>
                    <a:cubicBezTo>
                      <a:pt x="11" y="323"/>
                      <a:pt x="1" y="406"/>
                      <a:pt x="1" y="485"/>
                    </a:cubicBezTo>
                    <a:cubicBezTo>
                      <a:pt x="1" y="568"/>
                      <a:pt x="11" y="646"/>
                      <a:pt x="28" y="716"/>
                    </a:cubicBezTo>
                    <a:cubicBezTo>
                      <a:pt x="66" y="867"/>
                      <a:pt x="143" y="978"/>
                      <a:pt x="245" y="1052"/>
                    </a:cubicBezTo>
                    <a:cubicBezTo>
                      <a:pt x="347" y="1120"/>
                      <a:pt x="466" y="1158"/>
                      <a:pt x="586" y="1158"/>
                    </a:cubicBezTo>
                    <a:cubicBezTo>
                      <a:pt x="734" y="1158"/>
                      <a:pt x="881" y="1103"/>
                      <a:pt x="996" y="1005"/>
                    </a:cubicBezTo>
                    <a:cubicBezTo>
                      <a:pt x="1056" y="959"/>
                      <a:pt x="1102" y="899"/>
                      <a:pt x="1134" y="826"/>
                    </a:cubicBezTo>
                    <a:cubicBezTo>
                      <a:pt x="1172" y="757"/>
                      <a:pt x="1189" y="674"/>
                      <a:pt x="1189" y="586"/>
                    </a:cubicBezTo>
                    <a:cubicBezTo>
                      <a:pt x="1189" y="550"/>
                      <a:pt x="1185" y="508"/>
                      <a:pt x="1181" y="467"/>
                    </a:cubicBezTo>
                    <a:cubicBezTo>
                      <a:pt x="1153" y="333"/>
                      <a:pt x="1093" y="185"/>
                      <a:pt x="978" y="25"/>
                    </a:cubicBezTo>
                    <a:cubicBezTo>
                      <a:pt x="966" y="9"/>
                      <a:pt x="951" y="0"/>
                      <a:pt x="9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6655916" y="3406260"/>
                <a:ext cx="126983" cy="24947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664" extrusionOk="0">
                    <a:moveTo>
                      <a:pt x="770" y="0"/>
                    </a:moveTo>
                    <a:lnTo>
                      <a:pt x="392" y="115"/>
                    </a:lnTo>
                    <a:lnTo>
                      <a:pt x="0" y="166"/>
                    </a:lnTo>
                    <a:cubicBezTo>
                      <a:pt x="0" y="166"/>
                      <a:pt x="264" y="1097"/>
                      <a:pt x="498" y="2663"/>
                    </a:cubicBezTo>
                    <a:cubicBezTo>
                      <a:pt x="779" y="2603"/>
                      <a:pt x="927" y="2571"/>
                      <a:pt x="927" y="2571"/>
                    </a:cubicBezTo>
                    <a:cubicBezTo>
                      <a:pt x="927" y="2571"/>
                      <a:pt x="1070" y="2539"/>
                      <a:pt x="1355" y="2480"/>
                    </a:cubicBezTo>
                    <a:cubicBezTo>
                      <a:pt x="917" y="955"/>
                      <a:pt x="770" y="0"/>
                      <a:pt x="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6650766" y="3401204"/>
                <a:ext cx="137284" cy="259397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2770" extrusionOk="0">
                    <a:moveTo>
                      <a:pt x="784" y="124"/>
                    </a:moveTo>
                    <a:cubicBezTo>
                      <a:pt x="822" y="354"/>
                      <a:pt x="977" y="1221"/>
                      <a:pt x="1339" y="2492"/>
                    </a:cubicBezTo>
                    <a:lnTo>
                      <a:pt x="1339" y="2492"/>
                    </a:lnTo>
                    <a:cubicBezTo>
                      <a:pt x="1228" y="2517"/>
                      <a:pt x="1138" y="2535"/>
                      <a:pt x="1078" y="2547"/>
                    </a:cubicBezTo>
                    <a:cubicBezTo>
                      <a:pt x="1042" y="2557"/>
                      <a:pt x="1014" y="2561"/>
                      <a:pt x="995" y="2566"/>
                    </a:cubicBezTo>
                    <a:cubicBezTo>
                      <a:pt x="977" y="2570"/>
                      <a:pt x="968" y="2570"/>
                      <a:pt x="968" y="2570"/>
                    </a:cubicBezTo>
                    <a:cubicBezTo>
                      <a:pt x="968" y="2570"/>
                      <a:pt x="845" y="2598"/>
                      <a:pt x="600" y="2654"/>
                    </a:cubicBezTo>
                    <a:lnTo>
                      <a:pt x="600" y="2654"/>
                    </a:lnTo>
                    <a:cubicBezTo>
                      <a:pt x="402" y="1348"/>
                      <a:pt x="183" y="495"/>
                      <a:pt x="123" y="268"/>
                    </a:cubicBezTo>
                    <a:lnTo>
                      <a:pt x="123" y="268"/>
                    </a:lnTo>
                    <a:lnTo>
                      <a:pt x="457" y="224"/>
                    </a:lnTo>
                    <a:lnTo>
                      <a:pt x="466" y="224"/>
                    </a:lnTo>
                    <a:lnTo>
                      <a:pt x="784" y="124"/>
                    </a:lnTo>
                    <a:close/>
                    <a:moveTo>
                      <a:pt x="830" y="0"/>
                    </a:moveTo>
                    <a:cubicBezTo>
                      <a:pt x="823" y="0"/>
                      <a:pt x="817" y="1"/>
                      <a:pt x="811" y="3"/>
                    </a:cubicBezTo>
                    <a:lnTo>
                      <a:pt x="438" y="118"/>
                    </a:lnTo>
                    <a:lnTo>
                      <a:pt x="51" y="169"/>
                    </a:lnTo>
                    <a:cubicBezTo>
                      <a:pt x="32" y="169"/>
                      <a:pt x="19" y="179"/>
                      <a:pt x="9" y="192"/>
                    </a:cubicBezTo>
                    <a:cubicBezTo>
                      <a:pt x="0" y="207"/>
                      <a:pt x="0" y="220"/>
                      <a:pt x="5" y="239"/>
                    </a:cubicBezTo>
                    <a:cubicBezTo>
                      <a:pt x="19" y="294"/>
                      <a:pt x="272" y="1211"/>
                      <a:pt x="498" y="2727"/>
                    </a:cubicBezTo>
                    <a:cubicBezTo>
                      <a:pt x="502" y="2740"/>
                      <a:pt x="512" y="2755"/>
                      <a:pt x="521" y="2764"/>
                    </a:cubicBezTo>
                    <a:cubicBezTo>
                      <a:pt x="530" y="2767"/>
                      <a:pt x="540" y="2770"/>
                      <a:pt x="550" y="2770"/>
                    </a:cubicBezTo>
                    <a:cubicBezTo>
                      <a:pt x="554" y="2770"/>
                      <a:pt x="558" y="2769"/>
                      <a:pt x="562" y="2768"/>
                    </a:cubicBezTo>
                    <a:cubicBezTo>
                      <a:pt x="706" y="2740"/>
                      <a:pt x="811" y="2717"/>
                      <a:pt x="885" y="2699"/>
                    </a:cubicBezTo>
                    <a:cubicBezTo>
                      <a:pt x="921" y="2695"/>
                      <a:pt x="945" y="2685"/>
                      <a:pt x="963" y="2685"/>
                    </a:cubicBezTo>
                    <a:cubicBezTo>
                      <a:pt x="982" y="2681"/>
                      <a:pt x="991" y="2676"/>
                      <a:pt x="991" y="2676"/>
                    </a:cubicBezTo>
                    <a:cubicBezTo>
                      <a:pt x="991" y="2676"/>
                      <a:pt x="1138" y="2644"/>
                      <a:pt x="1419" y="2584"/>
                    </a:cubicBezTo>
                    <a:cubicBezTo>
                      <a:pt x="1433" y="2579"/>
                      <a:pt x="1447" y="2570"/>
                      <a:pt x="1457" y="2561"/>
                    </a:cubicBezTo>
                    <a:cubicBezTo>
                      <a:pt x="1461" y="2547"/>
                      <a:pt x="1465" y="2534"/>
                      <a:pt x="1461" y="2515"/>
                    </a:cubicBezTo>
                    <a:cubicBezTo>
                      <a:pt x="1244" y="1759"/>
                      <a:pt x="1097" y="1137"/>
                      <a:pt x="1004" y="713"/>
                    </a:cubicBezTo>
                    <a:cubicBezTo>
                      <a:pt x="963" y="496"/>
                      <a:pt x="931" y="331"/>
                      <a:pt x="908" y="220"/>
                    </a:cubicBezTo>
                    <a:cubicBezTo>
                      <a:pt x="899" y="160"/>
                      <a:pt x="889" y="118"/>
                      <a:pt x="885" y="91"/>
                    </a:cubicBezTo>
                    <a:cubicBezTo>
                      <a:pt x="885" y="77"/>
                      <a:pt x="880" y="63"/>
                      <a:pt x="880" y="59"/>
                    </a:cubicBezTo>
                    <a:lnTo>
                      <a:pt x="880" y="50"/>
                    </a:lnTo>
                    <a:lnTo>
                      <a:pt x="880" y="45"/>
                    </a:lnTo>
                    <a:cubicBezTo>
                      <a:pt x="876" y="31"/>
                      <a:pt x="866" y="18"/>
                      <a:pt x="853" y="8"/>
                    </a:cubicBezTo>
                    <a:cubicBezTo>
                      <a:pt x="848" y="3"/>
                      <a:pt x="839" y="0"/>
                      <a:pt x="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6527249" y="3015203"/>
                <a:ext cx="165845" cy="4317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461" extrusionOk="0">
                    <a:moveTo>
                      <a:pt x="1707" y="1"/>
                    </a:moveTo>
                    <a:cubicBezTo>
                      <a:pt x="1704" y="1"/>
                      <a:pt x="1701" y="1"/>
                      <a:pt x="1697" y="1"/>
                    </a:cubicBezTo>
                    <a:lnTo>
                      <a:pt x="47" y="352"/>
                    </a:lnTo>
                    <a:cubicBezTo>
                      <a:pt x="20" y="361"/>
                      <a:pt x="1" y="388"/>
                      <a:pt x="6" y="416"/>
                    </a:cubicBezTo>
                    <a:cubicBezTo>
                      <a:pt x="14" y="443"/>
                      <a:pt x="34" y="460"/>
                      <a:pt x="57" y="460"/>
                    </a:cubicBezTo>
                    <a:cubicBezTo>
                      <a:pt x="61" y="460"/>
                      <a:pt x="66" y="460"/>
                      <a:pt x="71" y="458"/>
                    </a:cubicBezTo>
                    <a:lnTo>
                      <a:pt x="1721" y="108"/>
                    </a:lnTo>
                    <a:cubicBezTo>
                      <a:pt x="1753" y="103"/>
                      <a:pt x="1770" y="75"/>
                      <a:pt x="1762" y="43"/>
                    </a:cubicBezTo>
                    <a:cubicBezTo>
                      <a:pt x="1758" y="18"/>
                      <a:pt x="1735" y="1"/>
                      <a:pt x="1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6556279" y="3122706"/>
                <a:ext cx="154140" cy="41204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440" extrusionOk="0">
                    <a:moveTo>
                      <a:pt x="1586" y="0"/>
                    </a:moveTo>
                    <a:cubicBezTo>
                      <a:pt x="1583" y="0"/>
                      <a:pt x="1580" y="1"/>
                      <a:pt x="1576" y="1"/>
                    </a:cubicBezTo>
                    <a:lnTo>
                      <a:pt x="50" y="333"/>
                    </a:lnTo>
                    <a:cubicBezTo>
                      <a:pt x="18" y="337"/>
                      <a:pt x="1" y="365"/>
                      <a:pt x="9" y="397"/>
                    </a:cubicBezTo>
                    <a:cubicBezTo>
                      <a:pt x="13" y="422"/>
                      <a:pt x="35" y="439"/>
                      <a:pt x="62" y="439"/>
                    </a:cubicBezTo>
                    <a:cubicBezTo>
                      <a:pt x="66" y="439"/>
                      <a:pt x="70" y="439"/>
                      <a:pt x="74" y="438"/>
                    </a:cubicBezTo>
                    <a:lnTo>
                      <a:pt x="1599" y="106"/>
                    </a:lnTo>
                    <a:cubicBezTo>
                      <a:pt x="1626" y="97"/>
                      <a:pt x="1645" y="70"/>
                      <a:pt x="1641" y="42"/>
                    </a:cubicBezTo>
                    <a:cubicBezTo>
                      <a:pt x="1633" y="18"/>
                      <a:pt x="1610" y="0"/>
                      <a:pt x="15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8"/>
            <p:cNvSpPr/>
            <p:nvPr/>
          </p:nvSpPr>
          <p:spPr>
            <a:xfrm>
              <a:off x="4878434" y="69848"/>
              <a:ext cx="603779" cy="214455"/>
            </a:xfrm>
            <a:custGeom>
              <a:avLst/>
              <a:gdLst/>
              <a:ahLst/>
              <a:cxnLst/>
              <a:rect l="l" t="t" r="r" b="b"/>
              <a:pathLst>
                <a:path w="3508" h="1246" extrusionOk="0">
                  <a:moveTo>
                    <a:pt x="1175" y="378"/>
                  </a:moveTo>
                  <a:cubicBezTo>
                    <a:pt x="1185" y="378"/>
                    <a:pt x="1193" y="378"/>
                    <a:pt x="1202" y="384"/>
                  </a:cubicBezTo>
                  <a:cubicBezTo>
                    <a:pt x="1221" y="393"/>
                    <a:pt x="1240" y="406"/>
                    <a:pt x="1258" y="429"/>
                  </a:cubicBezTo>
                  <a:cubicBezTo>
                    <a:pt x="1285" y="467"/>
                    <a:pt x="1313" y="522"/>
                    <a:pt x="1332" y="582"/>
                  </a:cubicBezTo>
                  <a:cubicBezTo>
                    <a:pt x="1351" y="641"/>
                    <a:pt x="1359" y="710"/>
                    <a:pt x="1359" y="780"/>
                  </a:cubicBezTo>
                  <a:cubicBezTo>
                    <a:pt x="1359" y="798"/>
                    <a:pt x="1359" y="817"/>
                    <a:pt x="1357" y="836"/>
                  </a:cubicBezTo>
                  <a:lnTo>
                    <a:pt x="1357" y="836"/>
                  </a:lnTo>
                  <a:cubicBezTo>
                    <a:pt x="1330" y="813"/>
                    <a:pt x="1304" y="789"/>
                    <a:pt x="1281" y="765"/>
                  </a:cubicBezTo>
                  <a:cubicBezTo>
                    <a:pt x="1221" y="710"/>
                    <a:pt x="1175" y="650"/>
                    <a:pt x="1143" y="595"/>
                  </a:cubicBezTo>
                  <a:cubicBezTo>
                    <a:pt x="1129" y="567"/>
                    <a:pt x="1115" y="544"/>
                    <a:pt x="1106" y="522"/>
                  </a:cubicBezTo>
                  <a:cubicBezTo>
                    <a:pt x="1102" y="499"/>
                    <a:pt x="1096" y="480"/>
                    <a:pt x="1096" y="461"/>
                  </a:cubicBezTo>
                  <a:cubicBezTo>
                    <a:pt x="1096" y="444"/>
                    <a:pt x="1102" y="434"/>
                    <a:pt x="1106" y="420"/>
                  </a:cubicBezTo>
                  <a:cubicBezTo>
                    <a:pt x="1111" y="411"/>
                    <a:pt x="1119" y="402"/>
                    <a:pt x="1138" y="393"/>
                  </a:cubicBezTo>
                  <a:cubicBezTo>
                    <a:pt x="1151" y="384"/>
                    <a:pt x="1166" y="378"/>
                    <a:pt x="1175" y="378"/>
                  </a:cubicBezTo>
                  <a:close/>
                  <a:moveTo>
                    <a:pt x="2189" y="246"/>
                  </a:moveTo>
                  <a:cubicBezTo>
                    <a:pt x="2198" y="246"/>
                    <a:pt x="2208" y="246"/>
                    <a:pt x="2216" y="250"/>
                  </a:cubicBezTo>
                  <a:cubicBezTo>
                    <a:pt x="2235" y="259"/>
                    <a:pt x="2257" y="278"/>
                    <a:pt x="2276" y="305"/>
                  </a:cubicBezTo>
                  <a:cubicBezTo>
                    <a:pt x="2308" y="346"/>
                    <a:pt x="2340" y="411"/>
                    <a:pt x="2359" y="480"/>
                  </a:cubicBezTo>
                  <a:cubicBezTo>
                    <a:pt x="2378" y="550"/>
                    <a:pt x="2391" y="633"/>
                    <a:pt x="2391" y="710"/>
                  </a:cubicBezTo>
                  <a:cubicBezTo>
                    <a:pt x="2391" y="782"/>
                    <a:pt x="2380" y="853"/>
                    <a:pt x="2361" y="914"/>
                  </a:cubicBezTo>
                  <a:lnTo>
                    <a:pt x="2361" y="914"/>
                  </a:lnTo>
                  <a:cubicBezTo>
                    <a:pt x="2272" y="863"/>
                    <a:pt x="2206" y="786"/>
                    <a:pt x="2157" y="697"/>
                  </a:cubicBezTo>
                  <a:cubicBezTo>
                    <a:pt x="2106" y="605"/>
                    <a:pt x="2078" y="508"/>
                    <a:pt x="2078" y="425"/>
                  </a:cubicBezTo>
                  <a:cubicBezTo>
                    <a:pt x="2078" y="378"/>
                    <a:pt x="2087" y="337"/>
                    <a:pt x="2101" y="310"/>
                  </a:cubicBezTo>
                  <a:cubicBezTo>
                    <a:pt x="2110" y="295"/>
                    <a:pt x="2119" y="282"/>
                    <a:pt x="2129" y="273"/>
                  </a:cubicBezTo>
                  <a:cubicBezTo>
                    <a:pt x="2138" y="263"/>
                    <a:pt x="2147" y="254"/>
                    <a:pt x="2161" y="250"/>
                  </a:cubicBezTo>
                  <a:cubicBezTo>
                    <a:pt x="2170" y="246"/>
                    <a:pt x="2180" y="246"/>
                    <a:pt x="2189" y="246"/>
                  </a:cubicBezTo>
                  <a:close/>
                  <a:moveTo>
                    <a:pt x="3445" y="1"/>
                  </a:moveTo>
                  <a:cubicBezTo>
                    <a:pt x="3420" y="1"/>
                    <a:pt x="3396" y="22"/>
                    <a:pt x="3396" y="52"/>
                  </a:cubicBezTo>
                  <a:cubicBezTo>
                    <a:pt x="3396" y="52"/>
                    <a:pt x="3378" y="236"/>
                    <a:pt x="3286" y="439"/>
                  </a:cubicBezTo>
                  <a:cubicBezTo>
                    <a:pt x="3239" y="540"/>
                    <a:pt x="3175" y="646"/>
                    <a:pt x="3087" y="733"/>
                  </a:cubicBezTo>
                  <a:cubicBezTo>
                    <a:pt x="2999" y="826"/>
                    <a:pt x="2884" y="904"/>
                    <a:pt x="2737" y="946"/>
                  </a:cubicBezTo>
                  <a:cubicBezTo>
                    <a:pt x="2682" y="964"/>
                    <a:pt x="2631" y="969"/>
                    <a:pt x="2580" y="969"/>
                  </a:cubicBezTo>
                  <a:cubicBezTo>
                    <a:pt x="2538" y="969"/>
                    <a:pt x="2499" y="963"/>
                    <a:pt x="2462" y="954"/>
                  </a:cubicBezTo>
                  <a:lnTo>
                    <a:pt x="2462" y="954"/>
                  </a:lnTo>
                  <a:cubicBezTo>
                    <a:pt x="2490" y="875"/>
                    <a:pt x="2497" y="793"/>
                    <a:pt x="2497" y="710"/>
                  </a:cubicBezTo>
                  <a:cubicBezTo>
                    <a:pt x="2497" y="572"/>
                    <a:pt x="2470" y="439"/>
                    <a:pt x="2419" y="333"/>
                  </a:cubicBezTo>
                  <a:cubicBezTo>
                    <a:pt x="2391" y="278"/>
                    <a:pt x="2364" y="231"/>
                    <a:pt x="2323" y="195"/>
                  </a:cubicBezTo>
                  <a:cubicBezTo>
                    <a:pt x="2304" y="180"/>
                    <a:pt x="2285" y="163"/>
                    <a:pt x="2263" y="153"/>
                  </a:cubicBezTo>
                  <a:cubicBezTo>
                    <a:pt x="2240" y="144"/>
                    <a:pt x="2212" y="135"/>
                    <a:pt x="2189" y="135"/>
                  </a:cubicBezTo>
                  <a:cubicBezTo>
                    <a:pt x="2166" y="135"/>
                    <a:pt x="2142" y="139"/>
                    <a:pt x="2119" y="148"/>
                  </a:cubicBezTo>
                  <a:cubicBezTo>
                    <a:pt x="2091" y="163"/>
                    <a:pt x="2069" y="176"/>
                    <a:pt x="2051" y="195"/>
                  </a:cubicBezTo>
                  <a:cubicBezTo>
                    <a:pt x="2023" y="222"/>
                    <a:pt x="2004" y="259"/>
                    <a:pt x="1991" y="301"/>
                  </a:cubicBezTo>
                  <a:cubicBezTo>
                    <a:pt x="1976" y="337"/>
                    <a:pt x="1972" y="378"/>
                    <a:pt x="1972" y="425"/>
                  </a:cubicBezTo>
                  <a:cubicBezTo>
                    <a:pt x="1972" y="494"/>
                    <a:pt x="1986" y="567"/>
                    <a:pt x="2009" y="641"/>
                  </a:cubicBezTo>
                  <a:cubicBezTo>
                    <a:pt x="2051" y="752"/>
                    <a:pt x="2119" y="858"/>
                    <a:pt x="2216" y="941"/>
                  </a:cubicBezTo>
                  <a:cubicBezTo>
                    <a:pt x="2246" y="967"/>
                    <a:pt x="2279" y="990"/>
                    <a:pt x="2315" y="1010"/>
                  </a:cubicBezTo>
                  <a:lnTo>
                    <a:pt x="2315" y="1010"/>
                  </a:lnTo>
                  <a:cubicBezTo>
                    <a:pt x="2294" y="1039"/>
                    <a:pt x="2271" y="1064"/>
                    <a:pt x="2244" y="1084"/>
                  </a:cubicBezTo>
                  <a:cubicBezTo>
                    <a:pt x="2208" y="1107"/>
                    <a:pt x="2166" y="1125"/>
                    <a:pt x="2115" y="1135"/>
                  </a:cubicBezTo>
                  <a:cubicBezTo>
                    <a:pt x="2091" y="1135"/>
                    <a:pt x="2064" y="1139"/>
                    <a:pt x="2042" y="1139"/>
                  </a:cubicBezTo>
                  <a:cubicBezTo>
                    <a:pt x="1940" y="1139"/>
                    <a:pt x="1829" y="1111"/>
                    <a:pt x="1719" y="1065"/>
                  </a:cubicBezTo>
                  <a:cubicBezTo>
                    <a:pt x="1627" y="1026"/>
                    <a:pt x="1536" y="972"/>
                    <a:pt x="1453" y="912"/>
                  </a:cubicBezTo>
                  <a:lnTo>
                    <a:pt x="1453" y="912"/>
                  </a:lnTo>
                  <a:cubicBezTo>
                    <a:pt x="1463" y="868"/>
                    <a:pt x="1466" y="823"/>
                    <a:pt x="1466" y="780"/>
                  </a:cubicBezTo>
                  <a:cubicBezTo>
                    <a:pt x="1466" y="660"/>
                    <a:pt x="1438" y="540"/>
                    <a:pt x="1391" y="444"/>
                  </a:cubicBezTo>
                  <a:cubicBezTo>
                    <a:pt x="1368" y="397"/>
                    <a:pt x="1341" y="356"/>
                    <a:pt x="1304" y="323"/>
                  </a:cubicBezTo>
                  <a:cubicBezTo>
                    <a:pt x="1290" y="310"/>
                    <a:pt x="1268" y="295"/>
                    <a:pt x="1249" y="286"/>
                  </a:cubicBezTo>
                  <a:cubicBezTo>
                    <a:pt x="1226" y="278"/>
                    <a:pt x="1202" y="273"/>
                    <a:pt x="1175" y="273"/>
                  </a:cubicBezTo>
                  <a:cubicBezTo>
                    <a:pt x="1143" y="273"/>
                    <a:pt x="1111" y="282"/>
                    <a:pt x="1083" y="301"/>
                  </a:cubicBezTo>
                  <a:cubicBezTo>
                    <a:pt x="1051" y="319"/>
                    <a:pt x="1028" y="342"/>
                    <a:pt x="1009" y="369"/>
                  </a:cubicBezTo>
                  <a:cubicBezTo>
                    <a:pt x="996" y="397"/>
                    <a:pt x="986" y="429"/>
                    <a:pt x="986" y="461"/>
                  </a:cubicBezTo>
                  <a:cubicBezTo>
                    <a:pt x="991" y="503"/>
                    <a:pt x="1000" y="544"/>
                    <a:pt x="1019" y="586"/>
                  </a:cubicBezTo>
                  <a:cubicBezTo>
                    <a:pt x="1051" y="660"/>
                    <a:pt x="1106" y="738"/>
                    <a:pt x="1175" y="812"/>
                  </a:cubicBezTo>
                  <a:cubicBezTo>
                    <a:pt x="1220" y="861"/>
                    <a:pt x="1272" y="909"/>
                    <a:pt x="1330" y="955"/>
                  </a:cubicBezTo>
                  <a:lnTo>
                    <a:pt x="1330" y="955"/>
                  </a:lnTo>
                  <a:cubicBezTo>
                    <a:pt x="1314" y="995"/>
                    <a:pt x="1294" y="1028"/>
                    <a:pt x="1268" y="1052"/>
                  </a:cubicBezTo>
                  <a:cubicBezTo>
                    <a:pt x="1249" y="1069"/>
                    <a:pt x="1226" y="1084"/>
                    <a:pt x="1202" y="1093"/>
                  </a:cubicBezTo>
                  <a:cubicBezTo>
                    <a:pt x="1175" y="1103"/>
                    <a:pt x="1147" y="1107"/>
                    <a:pt x="1111" y="1107"/>
                  </a:cubicBezTo>
                  <a:cubicBezTo>
                    <a:pt x="1092" y="1107"/>
                    <a:pt x="1074" y="1107"/>
                    <a:pt x="1051" y="1103"/>
                  </a:cubicBezTo>
                  <a:cubicBezTo>
                    <a:pt x="913" y="1079"/>
                    <a:pt x="783" y="1024"/>
                    <a:pt x="668" y="950"/>
                  </a:cubicBezTo>
                  <a:cubicBezTo>
                    <a:pt x="498" y="844"/>
                    <a:pt x="355" y="697"/>
                    <a:pt x="258" y="577"/>
                  </a:cubicBezTo>
                  <a:cubicBezTo>
                    <a:pt x="211" y="517"/>
                    <a:pt x="171" y="461"/>
                    <a:pt x="147" y="425"/>
                  </a:cubicBezTo>
                  <a:cubicBezTo>
                    <a:pt x="134" y="406"/>
                    <a:pt x="124" y="388"/>
                    <a:pt x="120" y="378"/>
                  </a:cubicBezTo>
                  <a:cubicBezTo>
                    <a:pt x="115" y="374"/>
                    <a:pt x="115" y="369"/>
                    <a:pt x="111" y="369"/>
                  </a:cubicBezTo>
                  <a:lnTo>
                    <a:pt x="111" y="365"/>
                  </a:lnTo>
                  <a:cubicBezTo>
                    <a:pt x="99" y="347"/>
                    <a:pt x="81" y="337"/>
                    <a:pt x="63" y="337"/>
                  </a:cubicBezTo>
                  <a:cubicBezTo>
                    <a:pt x="54" y="337"/>
                    <a:pt x="45" y="340"/>
                    <a:pt x="37" y="346"/>
                  </a:cubicBezTo>
                  <a:cubicBezTo>
                    <a:pt x="9" y="361"/>
                    <a:pt x="0" y="393"/>
                    <a:pt x="13" y="420"/>
                  </a:cubicBezTo>
                  <a:cubicBezTo>
                    <a:pt x="18" y="420"/>
                    <a:pt x="115" y="591"/>
                    <a:pt x="290" y="775"/>
                  </a:cubicBezTo>
                  <a:cubicBezTo>
                    <a:pt x="377" y="867"/>
                    <a:pt x="483" y="964"/>
                    <a:pt x="608" y="1042"/>
                  </a:cubicBezTo>
                  <a:cubicBezTo>
                    <a:pt x="732" y="1120"/>
                    <a:pt x="875" y="1186"/>
                    <a:pt x="1032" y="1208"/>
                  </a:cubicBezTo>
                  <a:cubicBezTo>
                    <a:pt x="1060" y="1213"/>
                    <a:pt x="1087" y="1213"/>
                    <a:pt x="1111" y="1213"/>
                  </a:cubicBezTo>
                  <a:cubicBezTo>
                    <a:pt x="1175" y="1213"/>
                    <a:pt x="1230" y="1199"/>
                    <a:pt x="1276" y="1176"/>
                  </a:cubicBezTo>
                  <a:cubicBezTo>
                    <a:pt x="1313" y="1158"/>
                    <a:pt x="1341" y="1135"/>
                    <a:pt x="1364" y="1103"/>
                  </a:cubicBezTo>
                  <a:cubicBezTo>
                    <a:pt x="1388" y="1079"/>
                    <a:pt x="1405" y="1051"/>
                    <a:pt x="1418" y="1020"/>
                  </a:cubicBezTo>
                  <a:lnTo>
                    <a:pt x="1418" y="1020"/>
                  </a:lnTo>
                  <a:cubicBezTo>
                    <a:pt x="1466" y="1053"/>
                    <a:pt x="1515" y="1084"/>
                    <a:pt x="1566" y="1111"/>
                  </a:cubicBezTo>
                  <a:cubicBezTo>
                    <a:pt x="1719" y="1190"/>
                    <a:pt x="1885" y="1245"/>
                    <a:pt x="2042" y="1245"/>
                  </a:cubicBezTo>
                  <a:cubicBezTo>
                    <a:pt x="2074" y="1245"/>
                    <a:pt x="2101" y="1245"/>
                    <a:pt x="2134" y="1241"/>
                  </a:cubicBezTo>
                  <a:cubicBezTo>
                    <a:pt x="2198" y="1231"/>
                    <a:pt x="2257" y="1203"/>
                    <a:pt x="2304" y="1171"/>
                  </a:cubicBezTo>
                  <a:cubicBezTo>
                    <a:pt x="2350" y="1139"/>
                    <a:pt x="2385" y="1099"/>
                    <a:pt x="2413" y="1054"/>
                  </a:cubicBezTo>
                  <a:lnTo>
                    <a:pt x="2413" y="1054"/>
                  </a:lnTo>
                  <a:cubicBezTo>
                    <a:pt x="2464" y="1070"/>
                    <a:pt x="2520" y="1079"/>
                    <a:pt x="2580" y="1079"/>
                  </a:cubicBezTo>
                  <a:cubicBezTo>
                    <a:pt x="2640" y="1079"/>
                    <a:pt x="2705" y="1069"/>
                    <a:pt x="2769" y="1052"/>
                  </a:cubicBezTo>
                  <a:cubicBezTo>
                    <a:pt x="2935" y="1001"/>
                    <a:pt x="3065" y="914"/>
                    <a:pt x="3165" y="807"/>
                  </a:cubicBezTo>
                  <a:cubicBezTo>
                    <a:pt x="3318" y="655"/>
                    <a:pt x="3401" y="467"/>
                    <a:pt x="3446" y="319"/>
                  </a:cubicBezTo>
                  <a:cubicBezTo>
                    <a:pt x="3493" y="171"/>
                    <a:pt x="3502" y="61"/>
                    <a:pt x="3502" y="61"/>
                  </a:cubicBezTo>
                  <a:cubicBezTo>
                    <a:pt x="3507" y="29"/>
                    <a:pt x="3484" y="6"/>
                    <a:pt x="3452" y="1"/>
                  </a:cubicBezTo>
                  <a:cubicBezTo>
                    <a:pt x="3449" y="1"/>
                    <a:pt x="3447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-1417948" y="-1401371"/>
            <a:ext cx="11852325" cy="6867954"/>
            <a:chOff x="-1417948" y="-1401371"/>
            <a:chExt cx="11852325" cy="6867954"/>
          </a:xfrm>
        </p:grpSpPr>
        <p:sp>
          <p:nvSpPr>
            <p:cNvPr id="309" name="Google Shape;309;p8"/>
            <p:cNvSpPr/>
            <p:nvPr/>
          </p:nvSpPr>
          <p:spPr>
            <a:xfrm>
              <a:off x="5898865" y="2206660"/>
              <a:ext cx="4535512" cy="3259923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-1417948" y="-1401371"/>
              <a:ext cx="4811192" cy="4910656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2903175" y="1438525"/>
            <a:ext cx="3337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9"/>
          <p:cNvSpPr txBox="1">
            <a:spLocks noGrp="1"/>
          </p:cNvSpPr>
          <p:nvPr>
            <p:ph type="subTitle" idx="1"/>
          </p:nvPr>
        </p:nvSpPr>
        <p:spPr>
          <a:xfrm>
            <a:off x="2903175" y="2599950"/>
            <a:ext cx="33375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>
            <a:off x="-160915" y="3198129"/>
            <a:ext cx="9560819" cy="2461239"/>
            <a:chOff x="-160915" y="3198129"/>
            <a:chExt cx="9560819" cy="2461239"/>
          </a:xfrm>
        </p:grpSpPr>
        <p:grpSp>
          <p:nvGrpSpPr>
            <p:cNvPr id="315" name="Google Shape;315;p9"/>
            <p:cNvGrpSpPr/>
            <p:nvPr/>
          </p:nvGrpSpPr>
          <p:grpSpPr>
            <a:xfrm>
              <a:off x="8532813" y="3198129"/>
              <a:ext cx="867091" cy="878272"/>
              <a:chOff x="6429391" y="1489928"/>
              <a:chExt cx="471784" cy="477867"/>
            </a:xfrm>
          </p:grpSpPr>
          <p:sp>
            <p:nvSpPr>
              <p:cNvPr id="316" name="Google Shape;316;p9"/>
              <p:cNvSpPr/>
              <p:nvPr/>
            </p:nvSpPr>
            <p:spPr>
              <a:xfrm>
                <a:off x="6429391" y="1489928"/>
                <a:ext cx="471784" cy="353978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780" extrusionOk="0">
                    <a:moveTo>
                      <a:pt x="2517" y="111"/>
                    </a:moveTo>
                    <a:cubicBezTo>
                      <a:pt x="3318" y="111"/>
                      <a:pt x="4120" y="336"/>
                      <a:pt x="4927" y="795"/>
                    </a:cubicBezTo>
                    <a:lnTo>
                      <a:pt x="4927" y="795"/>
                    </a:lnTo>
                    <a:lnTo>
                      <a:pt x="4927" y="3669"/>
                    </a:lnTo>
                    <a:lnTo>
                      <a:pt x="106" y="3669"/>
                    </a:lnTo>
                    <a:lnTo>
                      <a:pt x="106" y="795"/>
                    </a:lnTo>
                    <a:lnTo>
                      <a:pt x="106" y="795"/>
                    </a:lnTo>
                    <a:cubicBezTo>
                      <a:pt x="913" y="336"/>
                      <a:pt x="1714" y="111"/>
                      <a:pt x="2517" y="111"/>
                    </a:cubicBezTo>
                    <a:close/>
                    <a:moveTo>
                      <a:pt x="2517" y="0"/>
                    </a:moveTo>
                    <a:cubicBezTo>
                      <a:pt x="1687" y="0"/>
                      <a:pt x="852" y="240"/>
                      <a:pt x="23" y="719"/>
                    </a:cubicBezTo>
                    <a:cubicBezTo>
                      <a:pt x="10" y="728"/>
                      <a:pt x="1" y="747"/>
                      <a:pt x="1" y="766"/>
                    </a:cubicBezTo>
                    <a:lnTo>
                      <a:pt x="1" y="3724"/>
                    </a:lnTo>
                    <a:cubicBezTo>
                      <a:pt x="1" y="3737"/>
                      <a:pt x="5" y="3752"/>
                      <a:pt x="14" y="3761"/>
                    </a:cubicBezTo>
                    <a:cubicBezTo>
                      <a:pt x="23" y="3769"/>
                      <a:pt x="37" y="3779"/>
                      <a:pt x="51" y="3779"/>
                    </a:cubicBezTo>
                    <a:lnTo>
                      <a:pt x="4982" y="3779"/>
                    </a:lnTo>
                    <a:cubicBezTo>
                      <a:pt x="4995" y="3779"/>
                      <a:pt x="5009" y="3769"/>
                      <a:pt x="5018" y="3761"/>
                    </a:cubicBezTo>
                    <a:cubicBezTo>
                      <a:pt x="5033" y="3752"/>
                      <a:pt x="5037" y="3737"/>
                      <a:pt x="5037" y="3724"/>
                    </a:cubicBezTo>
                    <a:lnTo>
                      <a:pt x="5037" y="766"/>
                    </a:lnTo>
                    <a:cubicBezTo>
                      <a:pt x="5037" y="747"/>
                      <a:pt x="5027" y="728"/>
                      <a:pt x="5009" y="719"/>
                    </a:cubicBezTo>
                    <a:cubicBezTo>
                      <a:pt x="4180" y="240"/>
                      <a:pt x="3351" y="0"/>
                      <a:pt x="2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6572199" y="1574021"/>
                <a:ext cx="185604" cy="18569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3" extrusionOk="0">
                    <a:moveTo>
                      <a:pt x="1876" y="107"/>
                    </a:moveTo>
                    <a:lnTo>
                      <a:pt x="1876" y="1872"/>
                    </a:lnTo>
                    <a:lnTo>
                      <a:pt x="111" y="1872"/>
                    </a:lnTo>
                    <a:lnTo>
                      <a:pt x="111" y="107"/>
                    </a:lnTo>
                    <a:close/>
                    <a:moveTo>
                      <a:pt x="56" y="0"/>
                    </a:moveTo>
                    <a:cubicBezTo>
                      <a:pt x="42" y="0"/>
                      <a:pt x="29" y="6"/>
                      <a:pt x="19" y="15"/>
                    </a:cubicBezTo>
                    <a:cubicBezTo>
                      <a:pt x="10" y="28"/>
                      <a:pt x="1" y="42"/>
                      <a:pt x="1" y="56"/>
                    </a:cubicBezTo>
                    <a:lnTo>
                      <a:pt x="1" y="1927"/>
                    </a:lnTo>
                    <a:cubicBezTo>
                      <a:pt x="1" y="1941"/>
                      <a:pt x="10" y="1955"/>
                      <a:pt x="19" y="1963"/>
                    </a:cubicBezTo>
                    <a:cubicBezTo>
                      <a:pt x="29" y="1978"/>
                      <a:pt x="42" y="1982"/>
                      <a:pt x="56" y="1982"/>
                    </a:cubicBezTo>
                    <a:lnTo>
                      <a:pt x="1932" y="1982"/>
                    </a:lnTo>
                    <a:cubicBezTo>
                      <a:pt x="1945" y="1982"/>
                      <a:pt x="1959" y="1978"/>
                      <a:pt x="1968" y="1963"/>
                    </a:cubicBezTo>
                    <a:cubicBezTo>
                      <a:pt x="1977" y="1955"/>
                      <a:pt x="1982" y="1941"/>
                      <a:pt x="1982" y="1927"/>
                    </a:cubicBezTo>
                    <a:lnTo>
                      <a:pt x="1982" y="56"/>
                    </a:lnTo>
                    <a:cubicBezTo>
                      <a:pt x="1982" y="42"/>
                      <a:pt x="1977" y="28"/>
                      <a:pt x="1968" y="15"/>
                    </a:cubicBezTo>
                    <a:cubicBezTo>
                      <a:pt x="1959" y="6"/>
                      <a:pt x="1945" y="0"/>
                      <a:pt x="1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6572199" y="1786873"/>
                <a:ext cx="185604" cy="28562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305" extrusionOk="0">
                    <a:moveTo>
                      <a:pt x="1876" y="105"/>
                    </a:moveTo>
                    <a:lnTo>
                      <a:pt x="1876" y="194"/>
                    </a:lnTo>
                    <a:lnTo>
                      <a:pt x="111" y="194"/>
                    </a:lnTo>
                    <a:lnTo>
                      <a:pt x="111" y="105"/>
                    </a:lnTo>
                    <a:close/>
                    <a:moveTo>
                      <a:pt x="56" y="0"/>
                    </a:moveTo>
                    <a:cubicBezTo>
                      <a:pt x="42" y="0"/>
                      <a:pt x="29" y="5"/>
                      <a:pt x="19" y="13"/>
                    </a:cubicBezTo>
                    <a:cubicBezTo>
                      <a:pt x="10" y="22"/>
                      <a:pt x="1" y="37"/>
                      <a:pt x="1" y="50"/>
                    </a:cubicBezTo>
                    <a:lnTo>
                      <a:pt x="1" y="249"/>
                    </a:lnTo>
                    <a:cubicBezTo>
                      <a:pt x="1" y="262"/>
                      <a:pt x="10" y="277"/>
                      <a:pt x="19" y="285"/>
                    </a:cubicBezTo>
                    <a:cubicBezTo>
                      <a:pt x="29" y="294"/>
                      <a:pt x="42" y="304"/>
                      <a:pt x="56" y="304"/>
                    </a:cubicBezTo>
                    <a:lnTo>
                      <a:pt x="1932" y="304"/>
                    </a:lnTo>
                    <a:cubicBezTo>
                      <a:pt x="1945" y="304"/>
                      <a:pt x="1959" y="294"/>
                      <a:pt x="1968" y="285"/>
                    </a:cubicBezTo>
                    <a:cubicBezTo>
                      <a:pt x="1977" y="277"/>
                      <a:pt x="1982" y="262"/>
                      <a:pt x="1982" y="249"/>
                    </a:cubicBezTo>
                    <a:lnTo>
                      <a:pt x="1982" y="50"/>
                    </a:lnTo>
                    <a:cubicBezTo>
                      <a:pt x="1982" y="37"/>
                      <a:pt x="1977" y="22"/>
                      <a:pt x="1968" y="13"/>
                    </a:cubicBezTo>
                    <a:cubicBezTo>
                      <a:pt x="1959" y="5"/>
                      <a:pt x="1945" y="0"/>
                      <a:pt x="1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6571824" y="1805040"/>
                <a:ext cx="694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38" extrusionOk="0">
                    <a:moveTo>
                      <a:pt x="60" y="1"/>
                    </a:moveTo>
                    <a:cubicBezTo>
                      <a:pt x="53" y="1"/>
                      <a:pt x="47" y="2"/>
                      <a:pt x="41" y="4"/>
                    </a:cubicBezTo>
                    <a:cubicBezTo>
                      <a:pt x="14" y="13"/>
                      <a:pt x="0" y="45"/>
                      <a:pt x="9" y="73"/>
                    </a:cubicBezTo>
                    <a:lnTo>
                      <a:pt x="631" y="1699"/>
                    </a:lnTo>
                    <a:cubicBezTo>
                      <a:pt x="638" y="1723"/>
                      <a:pt x="657" y="1737"/>
                      <a:pt x="678" y="1737"/>
                    </a:cubicBezTo>
                    <a:cubicBezTo>
                      <a:pt x="686" y="1737"/>
                      <a:pt x="693" y="1735"/>
                      <a:pt x="700" y="1731"/>
                    </a:cubicBezTo>
                    <a:cubicBezTo>
                      <a:pt x="728" y="1723"/>
                      <a:pt x="741" y="1691"/>
                      <a:pt x="728" y="1663"/>
                    </a:cubicBezTo>
                    <a:lnTo>
                      <a:pt x="111" y="36"/>
                    </a:lnTo>
                    <a:cubicBezTo>
                      <a:pt x="103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6600292" y="1805040"/>
                <a:ext cx="694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738" extrusionOk="0">
                    <a:moveTo>
                      <a:pt x="61" y="1"/>
                    </a:moveTo>
                    <a:cubicBezTo>
                      <a:pt x="55" y="1"/>
                      <a:pt x="48" y="2"/>
                      <a:pt x="41" y="4"/>
                    </a:cubicBezTo>
                    <a:cubicBezTo>
                      <a:pt x="14" y="13"/>
                      <a:pt x="1" y="45"/>
                      <a:pt x="14" y="73"/>
                    </a:cubicBezTo>
                    <a:lnTo>
                      <a:pt x="631" y="1699"/>
                    </a:lnTo>
                    <a:cubicBezTo>
                      <a:pt x="642" y="1723"/>
                      <a:pt x="659" y="1737"/>
                      <a:pt x="679" y="1737"/>
                    </a:cubicBezTo>
                    <a:cubicBezTo>
                      <a:pt x="686" y="1737"/>
                      <a:pt x="693" y="1735"/>
                      <a:pt x="701" y="1731"/>
                    </a:cubicBezTo>
                    <a:cubicBezTo>
                      <a:pt x="728" y="1723"/>
                      <a:pt x="742" y="1691"/>
                      <a:pt x="733" y="1663"/>
                    </a:cubicBezTo>
                    <a:lnTo>
                      <a:pt x="116" y="36"/>
                    </a:lnTo>
                    <a:cubicBezTo>
                      <a:pt x="104" y="14"/>
                      <a:pt x="85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6629228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59" y="1"/>
                    </a:moveTo>
                    <a:cubicBezTo>
                      <a:pt x="53" y="1"/>
                      <a:pt x="47" y="2"/>
                      <a:pt x="41" y="4"/>
                    </a:cubicBezTo>
                    <a:cubicBezTo>
                      <a:pt x="13" y="13"/>
                      <a:pt x="0" y="45"/>
                      <a:pt x="9" y="73"/>
                    </a:cubicBezTo>
                    <a:lnTo>
                      <a:pt x="632" y="1699"/>
                    </a:lnTo>
                    <a:cubicBezTo>
                      <a:pt x="638" y="1723"/>
                      <a:pt x="657" y="1737"/>
                      <a:pt x="678" y="1737"/>
                    </a:cubicBezTo>
                    <a:cubicBezTo>
                      <a:pt x="685" y="1737"/>
                      <a:pt x="693" y="1735"/>
                      <a:pt x="700" y="1731"/>
                    </a:cubicBezTo>
                    <a:cubicBezTo>
                      <a:pt x="728" y="1723"/>
                      <a:pt x="742" y="1691"/>
                      <a:pt x="732" y="1663"/>
                    </a:cubicBezTo>
                    <a:lnTo>
                      <a:pt x="111" y="36"/>
                    </a:lnTo>
                    <a:cubicBezTo>
                      <a:pt x="103" y="14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6658070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0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4" y="13"/>
                      <a:pt x="1" y="45"/>
                      <a:pt x="10" y="73"/>
                    </a:cubicBezTo>
                    <a:lnTo>
                      <a:pt x="632" y="1699"/>
                    </a:lnTo>
                    <a:cubicBezTo>
                      <a:pt x="639" y="1723"/>
                      <a:pt x="658" y="1737"/>
                      <a:pt x="678" y="1737"/>
                    </a:cubicBezTo>
                    <a:cubicBezTo>
                      <a:pt x="686" y="1737"/>
                      <a:pt x="693" y="1735"/>
                      <a:pt x="701" y="1731"/>
                    </a:cubicBezTo>
                    <a:cubicBezTo>
                      <a:pt x="728" y="1723"/>
                      <a:pt x="743" y="1691"/>
                      <a:pt x="728" y="1663"/>
                    </a:cubicBezTo>
                    <a:lnTo>
                      <a:pt x="111" y="36"/>
                    </a:lnTo>
                    <a:cubicBezTo>
                      <a:pt x="104" y="14"/>
                      <a:pt x="8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6686538" y="1805040"/>
                <a:ext cx="42328" cy="9083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970" extrusionOk="0">
                    <a:moveTo>
                      <a:pt x="60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4" y="13"/>
                      <a:pt x="1" y="45"/>
                      <a:pt x="14" y="73"/>
                    </a:cubicBezTo>
                    <a:lnTo>
                      <a:pt x="341" y="934"/>
                    </a:lnTo>
                    <a:cubicBezTo>
                      <a:pt x="349" y="956"/>
                      <a:pt x="372" y="970"/>
                      <a:pt x="394" y="970"/>
                    </a:cubicBezTo>
                    <a:cubicBezTo>
                      <a:pt x="400" y="970"/>
                      <a:pt x="406" y="969"/>
                      <a:pt x="411" y="967"/>
                    </a:cubicBezTo>
                    <a:cubicBezTo>
                      <a:pt x="439" y="957"/>
                      <a:pt x="452" y="925"/>
                      <a:pt x="443" y="898"/>
                    </a:cubicBezTo>
                    <a:lnTo>
                      <a:pt x="116" y="36"/>
                    </a:lnTo>
                    <a:cubicBezTo>
                      <a:pt x="105" y="14"/>
                      <a:pt x="83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6715474" y="1805040"/>
                <a:ext cx="26408" cy="494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61" y="1"/>
                    </a:moveTo>
                    <a:cubicBezTo>
                      <a:pt x="54" y="1"/>
                      <a:pt x="48" y="2"/>
                      <a:pt x="42" y="4"/>
                    </a:cubicBezTo>
                    <a:cubicBezTo>
                      <a:pt x="15" y="13"/>
                      <a:pt x="0" y="45"/>
                      <a:pt x="9" y="73"/>
                    </a:cubicBezTo>
                    <a:lnTo>
                      <a:pt x="171" y="492"/>
                    </a:lnTo>
                    <a:cubicBezTo>
                      <a:pt x="179" y="514"/>
                      <a:pt x="201" y="528"/>
                      <a:pt x="224" y="528"/>
                    </a:cubicBezTo>
                    <a:cubicBezTo>
                      <a:pt x="229" y="528"/>
                      <a:pt x="235" y="527"/>
                      <a:pt x="240" y="525"/>
                    </a:cubicBezTo>
                    <a:cubicBezTo>
                      <a:pt x="268" y="511"/>
                      <a:pt x="281" y="483"/>
                      <a:pt x="272" y="455"/>
                    </a:cubicBezTo>
                    <a:lnTo>
                      <a:pt x="111" y="36"/>
                    </a:lnTo>
                    <a:cubicBezTo>
                      <a:pt x="104" y="14"/>
                      <a:pt x="83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6687381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1" y="1"/>
                    </a:moveTo>
                    <a:cubicBezTo>
                      <a:pt x="657" y="1"/>
                      <a:pt x="638" y="14"/>
                      <a:pt x="628" y="36"/>
                    </a:cubicBezTo>
                    <a:lnTo>
                      <a:pt x="11" y="1663"/>
                    </a:lnTo>
                    <a:cubicBezTo>
                      <a:pt x="1" y="1691"/>
                      <a:pt x="15" y="1723"/>
                      <a:pt x="43" y="1731"/>
                    </a:cubicBezTo>
                    <a:cubicBezTo>
                      <a:pt x="50" y="1735"/>
                      <a:pt x="57" y="1737"/>
                      <a:pt x="64" y="1737"/>
                    </a:cubicBezTo>
                    <a:cubicBezTo>
                      <a:pt x="84" y="1737"/>
                      <a:pt x="101" y="1723"/>
                      <a:pt x="111" y="1699"/>
                    </a:cubicBezTo>
                    <a:lnTo>
                      <a:pt x="729" y="73"/>
                    </a:lnTo>
                    <a:cubicBezTo>
                      <a:pt x="743" y="45"/>
                      <a:pt x="729" y="13"/>
                      <a:pt x="702" y="4"/>
                    </a:cubicBezTo>
                    <a:cubicBezTo>
                      <a:pt x="695" y="2"/>
                      <a:pt x="688" y="1"/>
                      <a:pt x="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6658539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9" y="14"/>
                      <a:pt x="632" y="36"/>
                    </a:cubicBezTo>
                    <a:lnTo>
                      <a:pt x="9" y="1663"/>
                    </a:lnTo>
                    <a:cubicBezTo>
                      <a:pt x="0" y="1691"/>
                      <a:pt x="14" y="1723"/>
                      <a:pt x="42" y="1731"/>
                    </a:cubicBezTo>
                    <a:cubicBezTo>
                      <a:pt x="49" y="1735"/>
                      <a:pt x="57" y="1737"/>
                      <a:pt x="64" y="1737"/>
                    </a:cubicBezTo>
                    <a:cubicBezTo>
                      <a:pt x="85" y="1737"/>
                      <a:pt x="104" y="1723"/>
                      <a:pt x="111" y="1699"/>
                    </a:cubicBezTo>
                    <a:lnTo>
                      <a:pt x="733" y="73"/>
                    </a:lnTo>
                    <a:cubicBezTo>
                      <a:pt x="742" y="45"/>
                      <a:pt x="728" y="13"/>
                      <a:pt x="700" y="4"/>
                    </a:cubicBezTo>
                    <a:cubicBezTo>
                      <a:pt x="694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6629602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9" y="14"/>
                      <a:pt x="632" y="36"/>
                    </a:cubicBezTo>
                    <a:lnTo>
                      <a:pt x="14" y="1663"/>
                    </a:lnTo>
                    <a:cubicBezTo>
                      <a:pt x="1" y="1691"/>
                      <a:pt x="14" y="1723"/>
                      <a:pt x="41" y="1731"/>
                    </a:cubicBezTo>
                    <a:cubicBezTo>
                      <a:pt x="49" y="1735"/>
                      <a:pt x="56" y="1737"/>
                      <a:pt x="64" y="1737"/>
                    </a:cubicBezTo>
                    <a:cubicBezTo>
                      <a:pt x="85" y="1737"/>
                      <a:pt x="105" y="1723"/>
                      <a:pt x="111" y="1699"/>
                    </a:cubicBezTo>
                    <a:lnTo>
                      <a:pt x="733" y="73"/>
                    </a:lnTo>
                    <a:cubicBezTo>
                      <a:pt x="743" y="45"/>
                      <a:pt x="728" y="13"/>
                      <a:pt x="701" y="4"/>
                    </a:cubicBezTo>
                    <a:cubicBezTo>
                      <a:pt x="695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6601135" y="1805040"/>
                <a:ext cx="69578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738" extrusionOk="0">
                    <a:moveTo>
                      <a:pt x="682" y="1"/>
                    </a:moveTo>
                    <a:cubicBezTo>
                      <a:pt x="660" y="1"/>
                      <a:pt x="638" y="14"/>
                      <a:pt x="627" y="36"/>
                    </a:cubicBezTo>
                    <a:lnTo>
                      <a:pt x="9" y="1663"/>
                    </a:lnTo>
                    <a:cubicBezTo>
                      <a:pt x="0" y="1691"/>
                      <a:pt x="14" y="1723"/>
                      <a:pt x="41" y="1731"/>
                    </a:cubicBezTo>
                    <a:cubicBezTo>
                      <a:pt x="49" y="1735"/>
                      <a:pt x="56" y="1737"/>
                      <a:pt x="64" y="1737"/>
                    </a:cubicBezTo>
                    <a:cubicBezTo>
                      <a:pt x="85" y="1737"/>
                      <a:pt x="104" y="1723"/>
                      <a:pt x="111" y="1699"/>
                    </a:cubicBezTo>
                    <a:lnTo>
                      <a:pt x="728" y="73"/>
                    </a:lnTo>
                    <a:cubicBezTo>
                      <a:pt x="742" y="45"/>
                      <a:pt x="728" y="13"/>
                      <a:pt x="700" y="4"/>
                    </a:cubicBezTo>
                    <a:cubicBezTo>
                      <a:pt x="695" y="2"/>
                      <a:pt x="688" y="1"/>
                      <a:pt x="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6600292" y="1805040"/>
                <a:ext cx="41485" cy="88682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47" extrusionOk="0">
                    <a:moveTo>
                      <a:pt x="383" y="1"/>
                    </a:moveTo>
                    <a:cubicBezTo>
                      <a:pt x="361" y="1"/>
                      <a:pt x="339" y="14"/>
                      <a:pt x="332" y="36"/>
                    </a:cubicBezTo>
                    <a:lnTo>
                      <a:pt x="14" y="870"/>
                    </a:lnTo>
                    <a:cubicBezTo>
                      <a:pt x="1" y="898"/>
                      <a:pt x="14" y="930"/>
                      <a:pt x="41" y="944"/>
                    </a:cubicBezTo>
                    <a:cubicBezTo>
                      <a:pt x="48" y="946"/>
                      <a:pt x="55" y="947"/>
                      <a:pt x="61" y="947"/>
                    </a:cubicBezTo>
                    <a:cubicBezTo>
                      <a:pt x="84" y="947"/>
                      <a:pt x="104" y="934"/>
                      <a:pt x="116" y="912"/>
                    </a:cubicBezTo>
                    <a:lnTo>
                      <a:pt x="433" y="73"/>
                    </a:lnTo>
                    <a:cubicBezTo>
                      <a:pt x="443" y="45"/>
                      <a:pt x="429" y="13"/>
                      <a:pt x="401" y="4"/>
                    </a:cubicBezTo>
                    <a:cubicBezTo>
                      <a:pt x="395" y="2"/>
                      <a:pt x="389" y="1"/>
                      <a:pt x="3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6586432" y="1805040"/>
                <a:ext cx="26408" cy="4944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22" y="1"/>
                    </a:moveTo>
                    <a:cubicBezTo>
                      <a:pt x="200" y="1"/>
                      <a:pt x="178" y="14"/>
                      <a:pt x="171" y="36"/>
                    </a:cubicBezTo>
                    <a:lnTo>
                      <a:pt x="15" y="455"/>
                    </a:lnTo>
                    <a:cubicBezTo>
                      <a:pt x="0" y="483"/>
                      <a:pt x="15" y="511"/>
                      <a:pt x="42" y="525"/>
                    </a:cubicBezTo>
                    <a:cubicBezTo>
                      <a:pt x="48" y="527"/>
                      <a:pt x="54" y="528"/>
                      <a:pt x="59" y="528"/>
                    </a:cubicBezTo>
                    <a:cubicBezTo>
                      <a:pt x="82" y="528"/>
                      <a:pt x="105" y="514"/>
                      <a:pt x="115" y="492"/>
                    </a:cubicBezTo>
                    <a:lnTo>
                      <a:pt x="272" y="73"/>
                    </a:lnTo>
                    <a:cubicBezTo>
                      <a:pt x="281" y="45"/>
                      <a:pt x="268" y="13"/>
                      <a:pt x="240" y="4"/>
                    </a:cubicBezTo>
                    <a:cubicBezTo>
                      <a:pt x="234" y="2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-160915" y="3683932"/>
              <a:ext cx="812360" cy="811327"/>
              <a:chOff x="5094305" y="1684146"/>
              <a:chExt cx="442004" cy="441443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5310436" y="1738647"/>
                <a:ext cx="146461" cy="12679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4" extrusionOk="0">
                    <a:moveTo>
                      <a:pt x="597" y="1"/>
                    </a:moveTo>
                    <a:cubicBezTo>
                      <a:pt x="312" y="1"/>
                      <a:pt x="89" y="54"/>
                      <a:pt x="89" y="54"/>
                    </a:cubicBezTo>
                    <a:lnTo>
                      <a:pt x="0" y="819"/>
                    </a:lnTo>
                    <a:lnTo>
                      <a:pt x="932" y="1353"/>
                    </a:lnTo>
                    <a:lnTo>
                      <a:pt x="1563" y="892"/>
                    </a:lnTo>
                    <a:cubicBezTo>
                      <a:pt x="1563" y="892"/>
                      <a:pt x="1517" y="515"/>
                      <a:pt x="1051" y="54"/>
                    </a:cubicBezTo>
                    <a:cubicBezTo>
                      <a:pt x="898" y="14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5305286" y="1733309"/>
                <a:ext cx="156762" cy="13700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463" extrusionOk="0">
                    <a:moveTo>
                      <a:pt x="650" y="111"/>
                    </a:moveTo>
                    <a:cubicBezTo>
                      <a:pt x="788" y="111"/>
                      <a:pt x="934" y="123"/>
                      <a:pt x="1080" y="158"/>
                    </a:cubicBezTo>
                    <a:lnTo>
                      <a:pt x="1080" y="158"/>
                    </a:lnTo>
                    <a:cubicBezTo>
                      <a:pt x="1299" y="379"/>
                      <a:pt x="1421" y="579"/>
                      <a:pt x="1489" y="724"/>
                    </a:cubicBezTo>
                    <a:cubicBezTo>
                      <a:pt x="1521" y="798"/>
                      <a:pt x="1540" y="857"/>
                      <a:pt x="1554" y="894"/>
                    </a:cubicBezTo>
                    <a:cubicBezTo>
                      <a:pt x="1556" y="906"/>
                      <a:pt x="1558" y="915"/>
                      <a:pt x="1560" y="923"/>
                    </a:cubicBezTo>
                    <a:lnTo>
                      <a:pt x="1560" y="923"/>
                    </a:lnTo>
                    <a:lnTo>
                      <a:pt x="987" y="1346"/>
                    </a:lnTo>
                    <a:lnTo>
                      <a:pt x="111" y="849"/>
                    </a:lnTo>
                    <a:lnTo>
                      <a:pt x="194" y="155"/>
                    </a:lnTo>
                    <a:lnTo>
                      <a:pt x="194" y="155"/>
                    </a:lnTo>
                    <a:cubicBezTo>
                      <a:pt x="269" y="141"/>
                      <a:pt x="444" y="111"/>
                      <a:pt x="650" y="111"/>
                    </a:cubicBezTo>
                    <a:close/>
                    <a:moveTo>
                      <a:pt x="650" y="0"/>
                    </a:moveTo>
                    <a:cubicBezTo>
                      <a:pt x="360" y="0"/>
                      <a:pt x="134" y="56"/>
                      <a:pt x="130" y="56"/>
                    </a:cubicBezTo>
                    <a:cubicBezTo>
                      <a:pt x="106" y="60"/>
                      <a:pt x="93" y="79"/>
                      <a:pt x="89" y="102"/>
                    </a:cubicBezTo>
                    <a:lnTo>
                      <a:pt x="0" y="871"/>
                    </a:lnTo>
                    <a:cubicBezTo>
                      <a:pt x="0" y="889"/>
                      <a:pt x="10" y="913"/>
                      <a:pt x="28" y="922"/>
                    </a:cubicBezTo>
                    <a:lnTo>
                      <a:pt x="963" y="1457"/>
                    </a:lnTo>
                    <a:cubicBezTo>
                      <a:pt x="972" y="1461"/>
                      <a:pt x="981" y="1463"/>
                      <a:pt x="990" y="1463"/>
                    </a:cubicBezTo>
                    <a:cubicBezTo>
                      <a:pt x="1001" y="1463"/>
                      <a:pt x="1011" y="1459"/>
                      <a:pt x="1019" y="1451"/>
                    </a:cubicBezTo>
                    <a:lnTo>
                      <a:pt x="1650" y="991"/>
                    </a:lnTo>
                    <a:cubicBezTo>
                      <a:pt x="1669" y="977"/>
                      <a:pt x="1673" y="959"/>
                      <a:pt x="1673" y="940"/>
                    </a:cubicBezTo>
                    <a:cubicBezTo>
                      <a:pt x="1673" y="936"/>
                      <a:pt x="1659" y="834"/>
                      <a:pt x="1586" y="677"/>
                    </a:cubicBezTo>
                    <a:cubicBezTo>
                      <a:pt x="1512" y="521"/>
                      <a:pt x="1383" y="309"/>
                      <a:pt x="1148" y="69"/>
                    </a:cubicBezTo>
                    <a:cubicBezTo>
                      <a:pt x="1139" y="64"/>
                      <a:pt x="1129" y="60"/>
                      <a:pt x="1120" y="56"/>
                    </a:cubicBezTo>
                    <a:cubicBezTo>
                      <a:pt x="963" y="14"/>
                      <a:pt x="797" y="0"/>
                      <a:pt x="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5126612" y="1825642"/>
                <a:ext cx="11059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38" extrusionOk="0">
                    <a:moveTo>
                      <a:pt x="470" y="1"/>
                    </a:moveTo>
                    <a:cubicBezTo>
                      <a:pt x="111" y="410"/>
                      <a:pt x="10" y="862"/>
                      <a:pt x="0" y="871"/>
                    </a:cubicBezTo>
                    <a:cubicBezTo>
                      <a:pt x="70" y="1245"/>
                      <a:pt x="470" y="1737"/>
                      <a:pt x="470" y="1737"/>
                    </a:cubicBezTo>
                    <a:lnTo>
                      <a:pt x="1180" y="1405"/>
                    </a:lnTo>
                    <a:lnTo>
                      <a:pt x="1180" y="34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5121462" y="1820585"/>
                <a:ext cx="120896" cy="17296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847" extrusionOk="0">
                    <a:moveTo>
                      <a:pt x="540" y="122"/>
                    </a:moveTo>
                    <a:lnTo>
                      <a:pt x="1180" y="432"/>
                    </a:lnTo>
                    <a:lnTo>
                      <a:pt x="1180" y="1427"/>
                    </a:lnTo>
                    <a:lnTo>
                      <a:pt x="543" y="1727"/>
                    </a:lnTo>
                    <a:lnTo>
                      <a:pt x="543" y="1727"/>
                    </a:lnTo>
                    <a:cubicBezTo>
                      <a:pt x="505" y="1678"/>
                      <a:pt x="430" y="1577"/>
                      <a:pt x="355" y="1455"/>
                    </a:cubicBezTo>
                    <a:cubicBezTo>
                      <a:pt x="300" y="1372"/>
                      <a:pt x="249" y="1280"/>
                      <a:pt x="204" y="1188"/>
                    </a:cubicBezTo>
                    <a:cubicBezTo>
                      <a:pt x="160" y="1097"/>
                      <a:pt x="129" y="1011"/>
                      <a:pt x="110" y="933"/>
                    </a:cubicBezTo>
                    <a:lnTo>
                      <a:pt x="110" y="933"/>
                    </a:lnTo>
                    <a:cubicBezTo>
                      <a:pt x="112" y="930"/>
                      <a:pt x="113" y="926"/>
                      <a:pt x="116" y="921"/>
                    </a:cubicBezTo>
                    <a:cubicBezTo>
                      <a:pt x="121" y="898"/>
                      <a:pt x="134" y="857"/>
                      <a:pt x="153" y="806"/>
                    </a:cubicBezTo>
                    <a:cubicBezTo>
                      <a:pt x="210" y="646"/>
                      <a:pt x="323" y="376"/>
                      <a:pt x="540" y="122"/>
                    </a:cubicBezTo>
                    <a:close/>
                    <a:moveTo>
                      <a:pt x="522" y="0"/>
                    </a:moveTo>
                    <a:cubicBezTo>
                      <a:pt x="509" y="0"/>
                      <a:pt x="496" y="6"/>
                      <a:pt x="485" y="17"/>
                    </a:cubicBezTo>
                    <a:cubicBezTo>
                      <a:pt x="300" y="230"/>
                      <a:pt x="185" y="451"/>
                      <a:pt x="111" y="617"/>
                    </a:cubicBezTo>
                    <a:cubicBezTo>
                      <a:pt x="74" y="704"/>
                      <a:pt x="47" y="774"/>
                      <a:pt x="28" y="823"/>
                    </a:cubicBezTo>
                    <a:cubicBezTo>
                      <a:pt x="23" y="851"/>
                      <a:pt x="15" y="870"/>
                      <a:pt x="10" y="884"/>
                    </a:cubicBezTo>
                    <a:cubicBezTo>
                      <a:pt x="10" y="890"/>
                      <a:pt x="10" y="894"/>
                      <a:pt x="9" y="898"/>
                    </a:cubicBezTo>
                    <a:lnTo>
                      <a:pt x="9" y="898"/>
                    </a:lnTo>
                    <a:cubicBezTo>
                      <a:pt x="7" y="898"/>
                      <a:pt x="6" y="899"/>
                      <a:pt x="6" y="902"/>
                    </a:cubicBezTo>
                    <a:lnTo>
                      <a:pt x="7" y="902"/>
                    </a:lnTo>
                    <a:lnTo>
                      <a:pt x="7" y="902"/>
                    </a:lnTo>
                    <a:cubicBezTo>
                      <a:pt x="2" y="912"/>
                      <a:pt x="0" y="923"/>
                      <a:pt x="0" y="934"/>
                    </a:cubicBezTo>
                    <a:cubicBezTo>
                      <a:pt x="23" y="1036"/>
                      <a:pt x="61" y="1142"/>
                      <a:pt x="111" y="1244"/>
                    </a:cubicBezTo>
                    <a:cubicBezTo>
                      <a:pt x="185" y="1395"/>
                      <a:pt x="277" y="1538"/>
                      <a:pt x="351" y="1648"/>
                    </a:cubicBezTo>
                    <a:cubicBezTo>
                      <a:pt x="425" y="1755"/>
                      <a:pt x="485" y="1829"/>
                      <a:pt x="485" y="1829"/>
                    </a:cubicBezTo>
                    <a:cubicBezTo>
                      <a:pt x="493" y="1840"/>
                      <a:pt x="509" y="1847"/>
                      <a:pt x="525" y="1847"/>
                    </a:cubicBezTo>
                    <a:cubicBezTo>
                      <a:pt x="533" y="1847"/>
                      <a:pt x="541" y="1845"/>
                      <a:pt x="549" y="1842"/>
                    </a:cubicBezTo>
                    <a:lnTo>
                      <a:pt x="1259" y="1510"/>
                    </a:lnTo>
                    <a:cubicBezTo>
                      <a:pt x="1277" y="1501"/>
                      <a:pt x="1291" y="1483"/>
                      <a:pt x="1291" y="1459"/>
                    </a:cubicBezTo>
                    <a:lnTo>
                      <a:pt x="1291" y="400"/>
                    </a:lnTo>
                    <a:cubicBezTo>
                      <a:pt x="1291" y="377"/>
                      <a:pt x="1277" y="359"/>
                      <a:pt x="1259" y="349"/>
                    </a:cubicBezTo>
                    <a:lnTo>
                      <a:pt x="549" y="8"/>
                    </a:lnTo>
                    <a:cubicBezTo>
                      <a:pt x="540" y="3"/>
                      <a:pt x="531" y="0"/>
                      <a:pt x="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5310436" y="1948222"/>
                <a:ext cx="146461" cy="126702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3" extrusionOk="0">
                    <a:moveTo>
                      <a:pt x="959" y="0"/>
                    </a:moveTo>
                    <a:cubicBezTo>
                      <a:pt x="577" y="268"/>
                      <a:pt x="0" y="534"/>
                      <a:pt x="0" y="534"/>
                    </a:cubicBezTo>
                    <a:lnTo>
                      <a:pt x="102" y="1327"/>
                    </a:lnTo>
                    <a:cubicBezTo>
                      <a:pt x="102" y="1327"/>
                      <a:pt x="253" y="1353"/>
                      <a:pt x="466" y="1353"/>
                    </a:cubicBezTo>
                    <a:cubicBezTo>
                      <a:pt x="646" y="1353"/>
                      <a:pt x="869" y="1335"/>
                      <a:pt x="1084" y="1267"/>
                    </a:cubicBezTo>
                    <a:cubicBezTo>
                      <a:pt x="1429" y="880"/>
                      <a:pt x="1563" y="461"/>
                      <a:pt x="1563" y="461"/>
                    </a:cubicBezTo>
                    <a:cubicBezTo>
                      <a:pt x="1563" y="461"/>
                      <a:pt x="1355" y="313"/>
                      <a:pt x="9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5305286" y="1943353"/>
                <a:ext cx="157136" cy="13653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458" extrusionOk="0">
                    <a:moveTo>
                      <a:pt x="1008" y="122"/>
                    </a:moveTo>
                    <a:lnTo>
                      <a:pt x="1008" y="122"/>
                    </a:lnTo>
                    <a:cubicBezTo>
                      <a:pt x="1301" y="347"/>
                      <a:pt x="1485" y="485"/>
                      <a:pt x="1555" y="536"/>
                    </a:cubicBezTo>
                    <a:lnTo>
                      <a:pt x="1555" y="536"/>
                    </a:lnTo>
                    <a:cubicBezTo>
                      <a:pt x="1515" y="642"/>
                      <a:pt x="1377" y="963"/>
                      <a:pt x="1114" y="1268"/>
                    </a:cubicBezTo>
                    <a:lnTo>
                      <a:pt x="1114" y="1268"/>
                    </a:lnTo>
                    <a:cubicBezTo>
                      <a:pt x="905" y="1333"/>
                      <a:pt x="688" y="1352"/>
                      <a:pt x="512" y="1352"/>
                    </a:cubicBezTo>
                    <a:cubicBezTo>
                      <a:pt x="410" y="1352"/>
                      <a:pt x="323" y="1343"/>
                      <a:pt x="263" y="1337"/>
                    </a:cubicBezTo>
                    <a:cubicBezTo>
                      <a:pt x="240" y="1337"/>
                      <a:pt x="221" y="1335"/>
                      <a:pt x="207" y="1332"/>
                    </a:cubicBezTo>
                    <a:lnTo>
                      <a:pt x="207" y="1332"/>
                    </a:lnTo>
                    <a:lnTo>
                      <a:pt x="116" y="619"/>
                    </a:lnTo>
                    <a:lnTo>
                      <a:pt x="116" y="619"/>
                    </a:lnTo>
                    <a:cubicBezTo>
                      <a:pt x="170" y="592"/>
                      <a:pt x="280" y="538"/>
                      <a:pt x="415" y="467"/>
                    </a:cubicBezTo>
                    <a:cubicBezTo>
                      <a:pt x="597" y="371"/>
                      <a:pt x="821" y="247"/>
                      <a:pt x="1008" y="122"/>
                    </a:cubicBezTo>
                    <a:close/>
                    <a:moveTo>
                      <a:pt x="1015" y="0"/>
                    </a:moveTo>
                    <a:cubicBezTo>
                      <a:pt x="1003" y="0"/>
                      <a:pt x="992" y="3"/>
                      <a:pt x="982" y="10"/>
                    </a:cubicBezTo>
                    <a:cubicBezTo>
                      <a:pt x="793" y="139"/>
                      <a:pt x="553" y="273"/>
                      <a:pt x="365" y="369"/>
                    </a:cubicBezTo>
                    <a:cubicBezTo>
                      <a:pt x="268" y="420"/>
                      <a:pt x="185" y="462"/>
                      <a:pt x="125" y="494"/>
                    </a:cubicBezTo>
                    <a:cubicBezTo>
                      <a:pt x="97" y="508"/>
                      <a:pt x="74" y="518"/>
                      <a:pt x="55" y="527"/>
                    </a:cubicBezTo>
                    <a:cubicBezTo>
                      <a:pt x="51" y="531"/>
                      <a:pt x="42" y="531"/>
                      <a:pt x="38" y="535"/>
                    </a:cubicBezTo>
                    <a:cubicBezTo>
                      <a:pt x="33" y="535"/>
                      <a:pt x="33" y="541"/>
                      <a:pt x="33" y="541"/>
                    </a:cubicBezTo>
                    <a:cubicBezTo>
                      <a:pt x="10" y="550"/>
                      <a:pt x="0" y="573"/>
                      <a:pt x="0" y="596"/>
                    </a:cubicBezTo>
                    <a:lnTo>
                      <a:pt x="106" y="1388"/>
                    </a:lnTo>
                    <a:cubicBezTo>
                      <a:pt x="106" y="1411"/>
                      <a:pt x="125" y="1430"/>
                      <a:pt x="148" y="1434"/>
                    </a:cubicBezTo>
                    <a:cubicBezTo>
                      <a:pt x="153" y="1434"/>
                      <a:pt x="300" y="1458"/>
                      <a:pt x="512" y="1458"/>
                    </a:cubicBezTo>
                    <a:cubicBezTo>
                      <a:pt x="697" y="1458"/>
                      <a:pt x="931" y="1439"/>
                      <a:pt x="1157" y="1370"/>
                    </a:cubicBezTo>
                    <a:cubicBezTo>
                      <a:pt x="1167" y="1365"/>
                      <a:pt x="1176" y="1360"/>
                      <a:pt x="1180" y="1352"/>
                    </a:cubicBezTo>
                    <a:cubicBezTo>
                      <a:pt x="1531" y="956"/>
                      <a:pt x="1669" y="535"/>
                      <a:pt x="1669" y="531"/>
                    </a:cubicBezTo>
                    <a:cubicBezTo>
                      <a:pt x="1678" y="508"/>
                      <a:pt x="1669" y="486"/>
                      <a:pt x="1650" y="471"/>
                    </a:cubicBezTo>
                    <a:cubicBezTo>
                      <a:pt x="1650" y="471"/>
                      <a:pt x="1646" y="467"/>
                      <a:pt x="1641" y="462"/>
                    </a:cubicBezTo>
                    <a:cubicBezTo>
                      <a:pt x="1595" y="430"/>
                      <a:pt x="1397" y="282"/>
                      <a:pt x="1046" y="10"/>
                    </a:cubicBezTo>
                    <a:cubicBezTo>
                      <a:pt x="1037" y="3"/>
                      <a:pt x="1026" y="0"/>
                      <a:pt x="1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5166086" y="2052592"/>
                <a:ext cx="86149" cy="604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03" extrusionOk="0">
                    <a:moveTo>
                      <a:pt x="392" y="0"/>
                    </a:moveTo>
                    <a:lnTo>
                      <a:pt x="1" y="212"/>
                    </a:lnTo>
                    <a:lnTo>
                      <a:pt x="1143" y="802"/>
                    </a:lnTo>
                    <a:cubicBezTo>
                      <a:pt x="1143" y="802"/>
                      <a:pt x="1037" y="396"/>
                      <a:pt x="1047" y="396"/>
                    </a:cubicBezTo>
                    <a:cubicBezTo>
                      <a:pt x="677" y="277"/>
                      <a:pt x="392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5165001" y="1690623"/>
                <a:ext cx="95801" cy="7519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60" extrusionOk="0">
                    <a:moveTo>
                      <a:pt x="1222" y="1"/>
                    </a:moveTo>
                    <a:lnTo>
                      <a:pt x="0" y="762"/>
                    </a:lnTo>
                    <a:lnTo>
                      <a:pt x="415" y="960"/>
                    </a:lnTo>
                    <a:cubicBezTo>
                      <a:pt x="415" y="960"/>
                      <a:pt x="729" y="720"/>
                      <a:pt x="1097" y="577"/>
                    </a:cubicBezTo>
                    <a:cubicBezTo>
                      <a:pt x="1106" y="554"/>
                      <a:pt x="1222" y="1"/>
                      <a:pt x="1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5506530" y="1859036"/>
                <a:ext cx="255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82" extrusionOk="0">
                    <a:moveTo>
                      <a:pt x="282" y="1"/>
                    </a:moveTo>
                    <a:lnTo>
                      <a:pt x="0" y="268"/>
                    </a:lnTo>
                    <a:cubicBezTo>
                      <a:pt x="0" y="268"/>
                      <a:pt x="51" y="678"/>
                      <a:pt x="0" y="1019"/>
                    </a:cubicBezTo>
                    <a:cubicBezTo>
                      <a:pt x="1" y="1019"/>
                      <a:pt x="1" y="1019"/>
                      <a:pt x="2" y="1019"/>
                    </a:cubicBezTo>
                    <a:cubicBezTo>
                      <a:pt x="30" y="1019"/>
                      <a:pt x="328" y="1281"/>
                      <a:pt x="328" y="1281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5231494" y="1952343"/>
                <a:ext cx="84749" cy="5122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47" extrusionOk="0">
                    <a:moveTo>
                      <a:pt x="61" y="0"/>
                    </a:moveTo>
                    <a:cubicBezTo>
                      <a:pt x="42" y="0"/>
                      <a:pt x="24" y="10"/>
                      <a:pt x="14" y="25"/>
                    </a:cubicBezTo>
                    <a:cubicBezTo>
                      <a:pt x="1" y="52"/>
                      <a:pt x="10" y="85"/>
                      <a:pt x="33" y="99"/>
                    </a:cubicBezTo>
                    <a:lnTo>
                      <a:pt x="816" y="537"/>
                    </a:lnTo>
                    <a:cubicBezTo>
                      <a:pt x="825" y="543"/>
                      <a:pt x="836" y="546"/>
                      <a:pt x="846" y="546"/>
                    </a:cubicBezTo>
                    <a:cubicBezTo>
                      <a:pt x="864" y="546"/>
                      <a:pt x="881" y="536"/>
                      <a:pt x="890" y="518"/>
                    </a:cubicBezTo>
                    <a:cubicBezTo>
                      <a:pt x="904" y="490"/>
                      <a:pt x="894" y="458"/>
                      <a:pt x="871" y="445"/>
                    </a:cubicBezTo>
                    <a:lnTo>
                      <a:pt x="88" y="7"/>
                    </a:lnTo>
                    <a:cubicBezTo>
                      <a:pt x="79" y="2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5165007" y="1983339"/>
                <a:ext cx="28562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30" extrusionOk="0">
                    <a:moveTo>
                      <a:pt x="63" y="1"/>
                    </a:moveTo>
                    <a:cubicBezTo>
                      <a:pt x="57" y="1"/>
                      <a:pt x="52" y="1"/>
                      <a:pt x="47" y="3"/>
                    </a:cubicBezTo>
                    <a:cubicBezTo>
                      <a:pt x="20" y="12"/>
                      <a:pt x="1" y="40"/>
                      <a:pt x="11" y="67"/>
                    </a:cubicBezTo>
                    <a:lnTo>
                      <a:pt x="194" y="791"/>
                    </a:lnTo>
                    <a:cubicBezTo>
                      <a:pt x="198" y="813"/>
                      <a:pt x="217" y="830"/>
                      <a:pt x="242" y="830"/>
                    </a:cubicBezTo>
                    <a:cubicBezTo>
                      <a:pt x="247" y="830"/>
                      <a:pt x="253" y="829"/>
                      <a:pt x="260" y="827"/>
                    </a:cubicBezTo>
                    <a:cubicBezTo>
                      <a:pt x="287" y="823"/>
                      <a:pt x="305" y="791"/>
                      <a:pt x="296" y="763"/>
                    </a:cubicBezTo>
                    <a:lnTo>
                      <a:pt x="111" y="44"/>
                    </a:lnTo>
                    <a:cubicBezTo>
                      <a:pt x="108" y="18"/>
                      <a:pt x="86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5243668" y="2067525"/>
                <a:ext cx="81939" cy="3071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328" extrusionOk="0">
                    <a:moveTo>
                      <a:pt x="817" y="0"/>
                    </a:moveTo>
                    <a:cubicBezTo>
                      <a:pt x="812" y="0"/>
                      <a:pt x="807" y="1"/>
                      <a:pt x="802" y="2"/>
                    </a:cubicBezTo>
                    <a:lnTo>
                      <a:pt x="45" y="223"/>
                    </a:lnTo>
                    <a:cubicBezTo>
                      <a:pt x="13" y="232"/>
                      <a:pt x="0" y="260"/>
                      <a:pt x="9" y="288"/>
                    </a:cubicBezTo>
                    <a:cubicBezTo>
                      <a:pt x="12" y="314"/>
                      <a:pt x="34" y="328"/>
                      <a:pt x="56" y="328"/>
                    </a:cubicBezTo>
                    <a:cubicBezTo>
                      <a:pt x="62" y="328"/>
                      <a:pt x="68" y="327"/>
                      <a:pt x="73" y="325"/>
                    </a:cubicBezTo>
                    <a:lnTo>
                      <a:pt x="834" y="104"/>
                    </a:lnTo>
                    <a:cubicBezTo>
                      <a:pt x="862" y="100"/>
                      <a:pt x="875" y="66"/>
                      <a:pt x="870" y="39"/>
                    </a:cubicBezTo>
                    <a:cubicBezTo>
                      <a:pt x="863" y="16"/>
                      <a:pt x="840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5451183" y="1937453"/>
                <a:ext cx="64428" cy="591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32" extrusionOk="0">
                    <a:moveTo>
                      <a:pt x="625" y="1"/>
                    </a:moveTo>
                    <a:cubicBezTo>
                      <a:pt x="610" y="1"/>
                      <a:pt x="595" y="6"/>
                      <a:pt x="585" y="18"/>
                    </a:cubicBezTo>
                    <a:cubicBezTo>
                      <a:pt x="447" y="194"/>
                      <a:pt x="304" y="322"/>
                      <a:pt x="203" y="405"/>
                    </a:cubicBezTo>
                    <a:cubicBezTo>
                      <a:pt x="152" y="447"/>
                      <a:pt x="107" y="479"/>
                      <a:pt x="79" y="502"/>
                    </a:cubicBezTo>
                    <a:cubicBezTo>
                      <a:pt x="65" y="511"/>
                      <a:pt x="51" y="521"/>
                      <a:pt x="46" y="525"/>
                    </a:cubicBezTo>
                    <a:cubicBezTo>
                      <a:pt x="41" y="525"/>
                      <a:pt x="37" y="530"/>
                      <a:pt x="37" y="530"/>
                    </a:cubicBezTo>
                    <a:lnTo>
                      <a:pt x="32" y="530"/>
                    </a:lnTo>
                    <a:cubicBezTo>
                      <a:pt x="9" y="549"/>
                      <a:pt x="0" y="581"/>
                      <a:pt x="14" y="604"/>
                    </a:cubicBezTo>
                    <a:cubicBezTo>
                      <a:pt x="26" y="622"/>
                      <a:pt x="43" y="632"/>
                      <a:pt x="60" y="632"/>
                    </a:cubicBezTo>
                    <a:cubicBezTo>
                      <a:pt x="70" y="632"/>
                      <a:pt x="79" y="628"/>
                      <a:pt x="88" y="622"/>
                    </a:cubicBezTo>
                    <a:cubicBezTo>
                      <a:pt x="92" y="622"/>
                      <a:pt x="377" y="447"/>
                      <a:pt x="668" y="87"/>
                    </a:cubicBezTo>
                    <a:cubicBezTo>
                      <a:pt x="687" y="64"/>
                      <a:pt x="687" y="32"/>
                      <a:pt x="664" y="13"/>
                    </a:cubicBezTo>
                    <a:cubicBezTo>
                      <a:pt x="653" y="5"/>
                      <a:pt x="639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5406234" y="2061532"/>
                <a:ext cx="25565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0" extrusionOk="0">
                    <a:moveTo>
                      <a:pt x="60" y="0"/>
                    </a:moveTo>
                    <a:cubicBezTo>
                      <a:pt x="51" y="0"/>
                      <a:pt x="42" y="2"/>
                      <a:pt x="34" y="7"/>
                    </a:cubicBezTo>
                    <a:cubicBezTo>
                      <a:pt x="10" y="25"/>
                      <a:pt x="0" y="57"/>
                      <a:pt x="15" y="85"/>
                    </a:cubicBezTo>
                    <a:lnTo>
                      <a:pt x="162" y="334"/>
                    </a:lnTo>
                    <a:cubicBezTo>
                      <a:pt x="174" y="351"/>
                      <a:pt x="191" y="360"/>
                      <a:pt x="208" y="360"/>
                    </a:cubicBezTo>
                    <a:cubicBezTo>
                      <a:pt x="218" y="360"/>
                      <a:pt x="227" y="357"/>
                      <a:pt x="236" y="352"/>
                    </a:cubicBezTo>
                    <a:cubicBezTo>
                      <a:pt x="264" y="338"/>
                      <a:pt x="272" y="306"/>
                      <a:pt x="259" y="279"/>
                    </a:cubicBezTo>
                    <a:lnTo>
                      <a:pt x="107" y="30"/>
                    </a:lnTo>
                    <a:cubicBezTo>
                      <a:pt x="97" y="11"/>
                      <a:pt x="7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5392843" y="1860197"/>
                <a:ext cx="12642" cy="932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6" extrusionOk="0">
                    <a:moveTo>
                      <a:pt x="52" y="0"/>
                    </a:moveTo>
                    <a:cubicBezTo>
                      <a:pt x="24" y="0"/>
                      <a:pt x="1" y="28"/>
                      <a:pt x="1" y="55"/>
                    </a:cubicBezTo>
                    <a:lnTo>
                      <a:pt x="24" y="945"/>
                    </a:lnTo>
                    <a:cubicBezTo>
                      <a:pt x="24" y="972"/>
                      <a:pt x="52" y="995"/>
                      <a:pt x="79" y="995"/>
                    </a:cubicBezTo>
                    <a:cubicBezTo>
                      <a:pt x="107" y="995"/>
                      <a:pt x="135" y="972"/>
                      <a:pt x="130" y="940"/>
                    </a:cubicBezTo>
                    <a:lnTo>
                      <a:pt x="107" y="55"/>
                    </a:lnTo>
                    <a:cubicBezTo>
                      <a:pt x="107" y="23"/>
                      <a:pt x="84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5231494" y="1810284"/>
                <a:ext cx="84749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63" extrusionOk="0">
                    <a:moveTo>
                      <a:pt x="846" y="0"/>
                    </a:moveTo>
                    <a:cubicBezTo>
                      <a:pt x="836" y="0"/>
                      <a:pt x="826" y="3"/>
                      <a:pt x="816" y="8"/>
                    </a:cubicBezTo>
                    <a:lnTo>
                      <a:pt x="33" y="463"/>
                    </a:lnTo>
                    <a:cubicBezTo>
                      <a:pt x="10" y="478"/>
                      <a:pt x="1" y="510"/>
                      <a:pt x="14" y="537"/>
                    </a:cubicBezTo>
                    <a:cubicBezTo>
                      <a:pt x="24" y="553"/>
                      <a:pt x="42" y="562"/>
                      <a:pt x="61" y="562"/>
                    </a:cubicBezTo>
                    <a:cubicBezTo>
                      <a:pt x="70" y="562"/>
                      <a:pt x="79" y="561"/>
                      <a:pt x="88" y="556"/>
                    </a:cubicBezTo>
                    <a:lnTo>
                      <a:pt x="871" y="100"/>
                    </a:lnTo>
                    <a:cubicBezTo>
                      <a:pt x="894" y="86"/>
                      <a:pt x="904" y="54"/>
                      <a:pt x="890" y="27"/>
                    </a:cubicBezTo>
                    <a:cubicBezTo>
                      <a:pt x="881" y="9"/>
                      <a:pt x="864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165007" y="1752038"/>
                <a:ext cx="29498" cy="7894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3" extrusionOk="0">
                    <a:moveTo>
                      <a:pt x="252" y="1"/>
                    </a:moveTo>
                    <a:cubicBezTo>
                      <a:pt x="227" y="1"/>
                      <a:pt x="207" y="17"/>
                      <a:pt x="199" y="40"/>
                    </a:cubicBezTo>
                    <a:lnTo>
                      <a:pt x="11" y="772"/>
                    </a:lnTo>
                    <a:cubicBezTo>
                      <a:pt x="1" y="804"/>
                      <a:pt x="20" y="832"/>
                      <a:pt x="47" y="842"/>
                    </a:cubicBezTo>
                    <a:cubicBezTo>
                      <a:pt x="50" y="843"/>
                      <a:pt x="53" y="843"/>
                      <a:pt x="55" y="843"/>
                    </a:cubicBezTo>
                    <a:cubicBezTo>
                      <a:pt x="81" y="843"/>
                      <a:pt x="107" y="825"/>
                      <a:pt x="111" y="800"/>
                    </a:cubicBezTo>
                    <a:lnTo>
                      <a:pt x="305" y="68"/>
                    </a:lnTo>
                    <a:cubicBezTo>
                      <a:pt x="315" y="40"/>
                      <a:pt x="296" y="7"/>
                      <a:pt x="268" y="3"/>
                    </a:cubicBezTo>
                    <a:cubicBezTo>
                      <a:pt x="263" y="1"/>
                      <a:pt x="258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094305" y="1899808"/>
                <a:ext cx="37552" cy="1264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" extrusionOk="0">
                    <a:moveTo>
                      <a:pt x="60" y="1"/>
                    </a:moveTo>
                    <a:cubicBezTo>
                      <a:pt x="32" y="1"/>
                      <a:pt x="5" y="19"/>
                      <a:pt x="5" y="52"/>
                    </a:cubicBezTo>
                    <a:cubicBezTo>
                      <a:pt x="0" y="79"/>
                      <a:pt x="24" y="107"/>
                      <a:pt x="51" y="111"/>
                    </a:cubicBezTo>
                    <a:lnTo>
                      <a:pt x="341" y="134"/>
                    </a:lnTo>
                    <a:cubicBezTo>
                      <a:pt x="369" y="134"/>
                      <a:pt x="396" y="111"/>
                      <a:pt x="401" y="84"/>
                    </a:cubicBezTo>
                    <a:cubicBezTo>
                      <a:pt x="401" y="52"/>
                      <a:pt x="379" y="28"/>
                      <a:pt x="351" y="24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5247039" y="1716172"/>
                <a:ext cx="77351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48" extrusionOk="0">
                    <a:moveTo>
                      <a:pt x="62" y="0"/>
                    </a:moveTo>
                    <a:cubicBezTo>
                      <a:pt x="40" y="0"/>
                      <a:pt x="17" y="14"/>
                      <a:pt x="9" y="36"/>
                    </a:cubicBezTo>
                    <a:cubicBezTo>
                      <a:pt x="1" y="64"/>
                      <a:pt x="14" y="96"/>
                      <a:pt x="47" y="105"/>
                    </a:cubicBezTo>
                    <a:lnTo>
                      <a:pt x="747" y="345"/>
                    </a:lnTo>
                    <a:cubicBezTo>
                      <a:pt x="753" y="347"/>
                      <a:pt x="758" y="347"/>
                      <a:pt x="764" y="347"/>
                    </a:cubicBezTo>
                    <a:cubicBezTo>
                      <a:pt x="787" y="347"/>
                      <a:pt x="809" y="334"/>
                      <a:pt x="816" y="307"/>
                    </a:cubicBezTo>
                    <a:cubicBezTo>
                      <a:pt x="826" y="280"/>
                      <a:pt x="811" y="252"/>
                      <a:pt x="784" y="243"/>
                    </a:cubicBezTo>
                    <a:lnTo>
                      <a:pt x="79" y="3"/>
                    </a:lnTo>
                    <a:cubicBezTo>
                      <a:pt x="74" y="1"/>
                      <a:pt x="68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5403238" y="1713269"/>
                <a:ext cx="25940" cy="3539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8" extrusionOk="0">
                    <a:moveTo>
                      <a:pt x="219" y="0"/>
                    </a:moveTo>
                    <a:cubicBezTo>
                      <a:pt x="199" y="0"/>
                      <a:pt x="181" y="10"/>
                      <a:pt x="171" y="30"/>
                    </a:cubicBezTo>
                    <a:lnTo>
                      <a:pt x="15" y="297"/>
                    </a:lnTo>
                    <a:cubicBezTo>
                      <a:pt x="0" y="325"/>
                      <a:pt x="10" y="357"/>
                      <a:pt x="38" y="371"/>
                    </a:cubicBezTo>
                    <a:cubicBezTo>
                      <a:pt x="45" y="376"/>
                      <a:pt x="53" y="378"/>
                      <a:pt x="62" y="378"/>
                    </a:cubicBezTo>
                    <a:cubicBezTo>
                      <a:pt x="80" y="378"/>
                      <a:pt x="99" y="368"/>
                      <a:pt x="111" y="353"/>
                    </a:cubicBezTo>
                    <a:lnTo>
                      <a:pt x="264" y="81"/>
                    </a:lnTo>
                    <a:cubicBezTo>
                      <a:pt x="277" y="57"/>
                      <a:pt x="268" y="21"/>
                      <a:pt x="245" y="6"/>
                    </a:cubicBezTo>
                    <a:cubicBezTo>
                      <a:pt x="236" y="2"/>
                      <a:pt x="227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451183" y="1816840"/>
                <a:ext cx="64428" cy="6049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46" extrusionOk="0">
                    <a:moveTo>
                      <a:pt x="61" y="0"/>
                    </a:moveTo>
                    <a:cubicBezTo>
                      <a:pt x="45" y="0"/>
                      <a:pt x="29" y="9"/>
                      <a:pt x="18" y="25"/>
                    </a:cubicBezTo>
                    <a:cubicBezTo>
                      <a:pt x="0" y="48"/>
                      <a:pt x="5" y="80"/>
                      <a:pt x="28" y="99"/>
                    </a:cubicBezTo>
                    <a:cubicBezTo>
                      <a:pt x="41" y="108"/>
                      <a:pt x="124" y="172"/>
                      <a:pt x="235" y="270"/>
                    </a:cubicBezTo>
                    <a:cubicBezTo>
                      <a:pt x="345" y="366"/>
                      <a:pt x="479" y="491"/>
                      <a:pt x="585" y="625"/>
                    </a:cubicBezTo>
                    <a:cubicBezTo>
                      <a:pt x="596" y="638"/>
                      <a:pt x="612" y="645"/>
                      <a:pt x="628" y="645"/>
                    </a:cubicBezTo>
                    <a:cubicBezTo>
                      <a:pt x="640" y="645"/>
                      <a:pt x="652" y="641"/>
                      <a:pt x="664" y="633"/>
                    </a:cubicBezTo>
                    <a:cubicBezTo>
                      <a:pt x="687" y="615"/>
                      <a:pt x="687" y="578"/>
                      <a:pt x="668" y="555"/>
                    </a:cubicBezTo>
                    <a:cubicBezTo>
                      <a:pt x="553" y="412"/>
                      <a:pt x="411" y="278"/>
                      <a:pt x="295" y="178"/>
                    </a:cubicBezTo>
                    <a:cubicBezTo>
                      <a:pt x="180" y="76"/>
                      <a:pt x="92" y="12"/>
                      <a:pt x="92" y="12"/>
                    </a:cubicBezTo>
                    <a:cubicBezTo>
                      <a:pt x="83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094680" y="1684146"/>
                <a:ext cx="441630" cy="441443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4714" extrusionOk="0">
                    <a:moveTo>
                      <a:pt x="2355" y="111"/>
                    </a:moveTo>
                    <a:cubicBezTo>
                      <a:pt x="2978" y="111"/>
                      <a:pt x="3540" y="359"/>
                      <a:pt x="3946" y="770"/>
                    </a:cubicBezTo>
                    <a:cubicBezTo>
                      <a:pt x="4356" y="1174"/>
                      <a:pt x="4605" y="1737"/>
                      <a:pt x="4605" y="2359"/>
                    </a:cubicBezTo>
                    <a:cubicBezTo>
                      <a:pt x="4605" y="2982"/>
                      <a:pt x="4356" y="3543"/>
                      <a:pt x="3946" y="3949"/>
                    </a:cubicBezTo>
                    <a:cubicBezTo>
                      <a:pt x="3540" y="4354"/>
                      <a:pt x="2978" y="4608"/>
                      <a:pt x="2355" y="4608"/>
                    </a:cubicBezTo>
                    <a:cubicBezTo>
                      <a:pt x="1734" y="4608"/>
                      <a:pt x="1171" y="4354"/>
                      <a:pt x="766" y="3949"/>
                    </a:cubicBezTo>
                    <a:cubicBezTo>
                      <a:pt x="360" y="3543"/>
                      <a:pt x="107" y="2982"/>
                      <a:pt x="107" y="2359"/>
                    </a:cubicBezTo>
                    <a:cubicBezTo>
                      <a:pt x="107" y="1737"/>
                      <a:pt x="360" y="1174"/>
                      <a:pt x="766" y="770"/>
                    </a:cubicBezTo>
                    <a:cubicBezTo>
                      <a:pt x="1171" y="359"/>
                      <a:pt x="1734" y="111"/>
                      <a:pt x="2355" y="111"/>
                    </a:cubicBezTo>
                    <a:close/>
                    <a:moveTo>
                      <a:pt x="2355" y="0"/>
                    </a:moveTo>
                    <a:cubicBezTo>
                      <a:pt x="1706" y="0"/>
                      <a:pt x="1116" y="268"/>
                      <a:pt x="688" y="691"/>
                    </a:cubicBezTo>
                    <a:cubicBezTo>
                      <a:pt x="264" y="1119"/>
                      <a:pt x="1" y="1710"/>
                      <a:pt x="1" y="2359"/>
                    </a:cubicBezTo>
                    <a:cubicBezTo>
                      <a:pt x="1" y="3009"/>
                      <a:pt x="264" y="3599"/>
                      <a:pt x="688" y="4028"/>
                    </a:cubicBezTo>
                    <a:cubicBezTo>
                      <a:pt x="1116" y="4451"/>
                      <a:pt x="1706" y="4713"/>
                      <a:pt x="2355" y="4713"/>
                    </a:cubicBezTo>
                    <a:cubicBezTo>
                      <a:pt x="3006" y="4713"/>
                      <a:pt x="3595" y="4451"/>
                      <a:pt x="4024" y="4028"/>
                    </a:cubicBezTo>
                    <a:cubicBezTo>
                      <a:pt x="4448" y="3599"/>
                      <a:pt x="4715" y="3009"/>
                      <a:pt x="4715" y="2359"/>
                    </a:cubicBezTo>
                    <a:cubicBezTo>
                      <a:pt x="4715" y="1710"/>
                      <a:pt x="4448" y="1119"/>
                      <a:pt x="4024" y="691"/>
                    </a:cubicBezTo>
                    <a:cubicBezTo>
                      <a:pt x="3595" y="268"/>
                      <a:pt x="3006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9"/>
            <p:cNvSpPr/>
            <p:nvPr/>
          </p:nvSpPr>
          <p:spPr>
            <a:xfrm>
              <a:off x="7059509" y="4730648"/>
              <a:ext cx="603779" cy="214455"/>
            </a:xfrm>
            <a:custGeom>
              <a:avLst/>
              <a:gdLst/>
              <a:ahLst/>
              <a:cxnLst/>
              <a:rect l="l" t="t" r="r" b="b"/>
              <a:pathLst>
                <a:path w="3508" h="1246" extrusionOk="0">
                  <a:moveTo>
                    <a:pt x="1175" y="378"/>
                  </a:moveTo>
                  <a:cubicBezTo>
                    <a:pt x="1185" y="378"/>
                    <a:pt x="1193" y="378"/>
                    <a:pt x="1202" y="384"/>
                  </a:cubicBezTo>
                  <a:cubicBezTo>
                    <a:pt x="1221" y="393"/>
                    <a:pt x="1240" y="406"/>
                    <a:pt x="1258" y="429"/>
                  </a:cubicBezTo>
                  <a:cubicBezTo>
                    <a:pt x="1285" y="467"/>
                    <a:pt x="1313" y="522"/>
                    <a:pt x="1332" y="582"/>
                  </a:cubicBezTo>
                  <a:cubicBezTo>
                    <a:pt x="1351" y="641"/>
                    <a:pt x="1359" y="710"/>
                    <a:pt x="1359" y="780"/>
                  </a:cubicBezTo>
                  <a:cubicBezTo>
                    <a:pt x="1359" y="798"/>
                    <a:pt x="1359" y="817"/>
                    <a:pt x="1357" y="836"/>
                  </a:cubicBezTo>
                  <a:lnTo>
                    <a:pt x="1357" y="836"/>
                  </a:lnTo>
                  <a:cubicBezTo>
                    <a:pt x="1330" y="813"/>
                    <a:pt x="1304" y="789"/>
                    <a:pt x="1281" y="765"/>
                  </a:cubicBezTo>
                  <a:cubicBezTo>
                    <a:pt x="1221" y="710"/>
                    <a:pt x="1175" y="650"/>
                    <a:pt x="1143" y="595"/>
                  </a:cubicBezTo>
                  <a:cubicBezTo>
                    <a:pt x="1129" y="567"/>
                    <a:pt x="1115" y="544"/>
                    <a:pt x="1106" y="522"/>
                  </a:cubicBezTo>
                  <a:cubicBezTo>
                    <a:pt x="1102" y="499"/>
                    <a:pt x="1096" y="480"/>
                    <a:pt x="1096" y="461"/>
                  </a:cubicBezTo>
                  <a:cubicBezTo>
                    <a:pt x="1096" y="444"/>
                    <a:pt x="1102" y="434"/>
                    <a:pt x="1106" y="420"/>
                  </a:cubicBezTo>
                  <a:cubicBezTo>
                    <a:pt x="1111" y="411"/>
                    <a:pt x="1119" y="402"/>
                    <a:pt x="1138" y="393"/>
                  </a:cubicBezTo>
                  <a:cubicBezTo>
                    <a:pt x="1151" y="384"/>
                    <a:pt x="1166" y="378"/>
                    <a:pt x="1175" y="378"/>
                  </a:cubicBezTo>
                  <a:close/>
                  <a:moveTo>
                    <a:pt x="2189" y="246"/>
                  </a:moveTo>
                  <a:cubicBezTo>
                    <a:pt x="2198" y="246"/>
                    <a:pt x="2208" y="246"/>
                    <a:pt x="2216" y="250"/>
                  </a:cubicBezTo>
                  <a:cubicBezTo>
                    <a:pt x="2235" y="259"/>
                    <a:pt x="2257" y="278"/>
                    <a:pt x="2276" y="305"/>
                  </a:cubicBezTo>
                  <a:cubicBezTo>
                    <a:pt x="2308" y="346"/>
                    <a:pt x="2340" y="411"/>
                    <a:pt x="2359" y="480"/>
                  </a:cubicBezTo>
                  <a:cubicBezTo>
                    <a:pt x="2378" y="550"/>
                    <a:pt x="2391" y="633"/>
                    <a:pt x="2391" y="710"/>
                  </a:cubicBezTo>
                  <a:cubicBezTo>
                    <a:pt x="2391" y="782"/>
                    <a:pt x="2380" y="853"/>
                    <a:pt x="2361" y="914"/>
                  </a:cubicBezTo>
                  <a:lnTo>
                    <a:pt x="2361" y="914"/>
                  </a:lnTo>
                  <a:cubicBezTo>
                    <a:pt x="2272" y="863"/>
                    <a:pt x="2206" y="786"/>
                    <a:pt x="2157" y="697"/>
                  </a:cubicBezTo>
                  <a:cubicBezTo>
                    <a:pt x="2106" y="605"/>
                    <a:pt x="2078" y="508"/>
                    <a:pt x="2078" y="425"/>
                  </a:cubicBezTo>
                  <a:cubicBezTo>
                    <a:pt x="2078" y="378"/>
                    <a:pt x="2087" y="337"/>
                    <a:pt x="2101" y="310"/>
                  </a:cubicBezTo>
                  <a:cubicBezTo>
                    <a:pt x="2110" y="295"/>
                    <a:pt x="2119" y="282"/>
                    <a:pt x="2129" y="273"/>
                  </a:cubicBezTo>
                  <a:cubicBezTo>
                    <a:pt x="2138" y="263"/>
                    <a:pt x="2147" y="254"/>
                    <a:pt x="2161" y="250"/>
                  </a:cubicBezTo>
                  <a:cubicBezTo>
                    <a:pt x="2170" y="246"/>
                    <a:pt x="2180" y="246"/>
                    <a:pt x="2189" y="246"/>
                  </a:cubicBezTo>
                  <a:close/>
                  <a:moveTo>
                    <a:pt x="3445" y="1"/>
                  </a:moveTo>
                  <a:cubicBezTo>
                    <a:pt x="3420" y="1"/>
                    <a:pt x="3396" y="22"/>
                    <a:pt x="3396" y="52"/>
                  </a:cubicBezTo>
                  <a:cubicBezTo>
                    <a:pt x="3396" y="52"/>
                    <a:pt x="3378" y="236"/>
                    <a:pt x="3286" y="439"/>
                  </a:cubicBezTo>
                  <a:cubicBezTo>
                    <a:pt x="3239" y="540"/>
                    <a:pt x="3175" y="646"/>
                    <a:pt x="3087" y="733"/>
                  </a:cubicBezTo>
                  <a:cubicBezTo>
                    <a:pt x="2999" y="826"/>
                    <a:pt x="2884" y="904"/>
                    <a:pt x="2737" y="946"/>
                  </a:cubicBezTo>
                  <a:cubicBezTo>
                    <a:pt x="2682" y="964"/>
                    <a:pt x="2631" y="969"/>
                    <a:pt x="2580" y="969"/>
                  </a:cubicBezTo>
                  <a:cubicBezTo>
                    <a:pt x="2538" y="969"/>
                    <a:pt x="2499" y="963"/>
                    <a:pt x="2462" y="954"/>
                  </a:cubicBezTo>
                  <a:lnTo>
                    <a:pt x="2462" y="954"/>
                  </a:lnTo>
                  <a:cubicBezTo>
                    <a:pt x="2490" y="875"/>
                    <a:pt x="2497" y="793"/>
                    <a:pt x="2497" y="710"/>
                  </a:cubicBezTo>
                  <a:cubicBezTo>
                    <a:pt x="2497" y="572"/>
                    <a:pt x="2470" y="439"/>
                    <a:pt x="2419" y="333"/>
                  </a:cubicBezTo>
                  <a:cubicBezTo>
                    <a:pt x="2391" y="278"/>
                    <a:pt x="2364" y="231"/>
                    <a:pt x="2323" y="195"/>
                  </a:cubicBezTo>
                  <a:cubicBezTo>
                    <a:pt x="2304" y="180"/>
                    <a:pt x="2285" y="163"/>
                    <a:pt x="2263" y="153"/>
                  </a:cubicBezTo>
                  <a:cubicBezTo>
                    <a:pt x="2240" y="144"/>
                    <a:pt x="2212" y="135"/>
                    <a:pt x="2189" y="135"/>
                  </a:cubicBezTo>
                  <a:cubicBezTo>
                    <a:pt x="2166" y="135"/>
                    <a:pt x="2142" y="139"/>
                    <a:pt x="2119" y="148"/>
                  </a:cubicBezTo>
                  <a:cubicBezTo>
                    <a:pt x="2091" y="163"/>
                    <a:pt x="2069" y="176"/>
                    <a:pt x="2051" y="195"/>
                  </a:cubicBezTo>
                  <a:cubicBezTo>
                    <a:pt x="2023" y="222"/>
                    <a:pt x="2004" y="259"/>
                    <a:pt x="1991" y="301"/>
                  </a:cubicBezTo>
                  <a:cubicBezTo>
                    <a:pt x="1976" y="337"/>
                    <a:pt x="1972" y="378"/>
                    <a:pt x="1972" y="425"/>
                  </a:cubicBezTo>
                  <a:cubicBezTo>
                    <a:pt x="1972" y="494"/>
                    <a:pt x="1986" y="567"/>
                    <a:pt x="2009" y="641"/>
                  </a:cubicBezTo>
                  <a:cubicBezTo>
                    <a:pt x="2051" y="752"/>
                    <a:pt x="2119" y="858"/>
                    <a:pt x="2216" y="941"/>
                  </a:cubicBezTo>
                  <a:cubicBezTo>
                    <a:pt x="2246" y="967"/>
                    <a:pt x="2279" y="990"/>
                    <a:pt x="2315" y="1010"/>
                  </a:cubicBezTo>
                  <a:lnTo>
                    <a:pt x="2315" y="1010"/>
                  </a:lnTo>
                  <a:cubicBezTo>
                    <a:pt x="2294" y="1039"/>
                    <a:pt x="2271" y="1064"/>
                    <a:pt x="2244" y="1084"/>
                  </a:cubicBezTo>
                  <a:cubicBezTo>
                    <a:pt x="2208" y="1107"/>
                    <a:pt x="2166" y="1125"/>
                    <a:pt x="2115" y="1135"/>
                  </a:cubicBezTo>
                  <a:cubicBezTo>
                    <a:pt x="2091" y="1135"/>
                    <a:pt x="2064" y="1139"/>
                    <a:pt x="2042" y="1139"/>
                  </a:cubicBezTo>
                  <a:cubicBezTo>
                    <a:pt x="1940" y="1139"/>
                    <a:pt x="1829" y="1111"/>
                    <a:pt x="1719" y="1065"/>
                  </a:cubicBezTo>
                  <a:cubicBezTo>
                    <a:pt x="1627" y="1026"/>
                    <a:pt x="1536" y="972"/>
                    <a:pt x="1453" y="912"/>
                  </a:cubicBezTo>
                  <a:lnTo>
                    <a:pt x="1453" y="912"/>
                  </a:lnTo>
                  <a:cubicBezTo>
                    <a:pt x="1463" y="868"/>
                    <a:pt x="1466" y="823"/>
                    <a:pt x="1466" y="780"/>
                  </a:cubicBezTo>
                  <a:cubicBezTo>
                    <a:pt x="1466" y="660"/>
                    <a:pt x="1438" y="540"/>
                    <a:pt x="1391" y="444"/>
                  </a:cubicBezTo>
                  <a:cubicBezTo>
                    <a:pt x="1368" y="397"/>
                    <a:pt x="1341" y="356"/>
                    <a:pt x="1304" y="323"/>
                  </a:cubicBezTo>
                  <a:cubicBezTo>
                    <a:pt x="1290" y="310"/>
                    <a:pt x="1268" y="295"/>
                    <a:pt x="1249" y="286"/>
                  </a:cubicBezTo>
                  <a:cubicBezTo>
                    <a:pt x="1226" y="278"/>
                    <a:pt x="1202" y="273"/>
                    <a:pt x="1175" y="273"/>
                  </a:cubicBezTo>
                  <a:cubicBezTo>
                    <a:pt x="1143" y="273"/>
                    <a:pt x="1111" y="282"/>
                    <a:pt x="1083" y="301"/>
                  </a:cubicBezTo>
                  <a:cubicBezTo>
                    <a:pt x="1051" y="319"/>
                    <a:pt x="1028" y="342"/>
                    <a:pt x="1009" y="369"/>
                  </a:cubicBezTo>
                  <a:cubicBezTo>
                    <a:pt x="996" y="397"/>
                    <a:pt x="986" y="429"/>
                    <a:pt x="986" y="461"/>
                  </a:cubicBezTo>
                  <a:cubicBezTo>
                    <a:pt x="991" y="503"/>
                    <a:pt x="1000" y="544"/>
                    <a:pt x="1019" y="586"/>
                  </a:cubicBezTo>
                  <a:cubicBezTo>
                    <a:pt x="1051" y="660"/>
                    <a:pt x="1106" y="738"/>
                    <a:pt x="1175" y="812"/>
                  </a:cubicBezTo>
                  <a:cubicBezTo>
                    <a:pt x="1220" y="861"/>
                    <a:pt x="1272" y="909"/>
                    <a:pt x="1330" y="955"/>
                  </a:cubicBezTo>
                  <a:lnTo>
                    <a:pt x="1330" y="955"/>
                  </a:lnTo>
                  <a:cubicBezTo>
                    <a:pt x="1314" y="995"/>
                    <a:pt x="1294" y="1028"/>
                    <a:pt x="1268" y="1052"/>
                  </a:cubicBezTo>
                  <a:cubicBezTo>
                    <a:pt x="1249" y="1069"/>
                    <a:pt x="1226" y="1084"/>
                    <a:pt x="1202" y="1093"/>
                  </a:cubicBezTo>
                  <a:cubicBezTo>
                    <a:pt x="1175" y="1103"/>
                    <a:pt x="1147" y="1107"/>
                    <a:pt x="1111" y="1107"/>
                  </a:cubicBezTo>
                  <a:cubicBezTo>
                    <a:pt x="1092" y="1107"/>
                    <a:pt x="1074" y="1107"/>
                    <a:pt x="1051" y="1103"/>
                  </a:cubicBezTo>
                  <a:cubicBezTo>
                    <a:pt x="913" y="1079"/>
                    <a:pt x="783" y="1024"/>
                    <a:pt x="668" y="950"/>
                  </a:cubicBezTo>
                  <a:cubicBezTo>
                    <a:pt x="498" y="844"/>
                    <a:pt x="355" y="697"/>
                    <a:pt x="258" y="577"/>
                  </a:cubicBezTo>
                  <a:cubicBezTo>
                    <a:pt x="211" y="517"/>
                    <a:pt x="171" y="461"/>
                    <a:pt x="147" y="425"/>
                  </a:cubicBezTo>
                  <a:cubicBezTo>
                    <a:pt x="134" y="406"/>
                    <a:pt x="124" y="388"/>
                    <a:pt x="120" y="378"/>
                  </a:cubicBezTo>
                  <a:cubicBezTo>
                    <a:pt x="115" y="374"/>
                    <a:pt x="115" y="369"/>
                    <a:pt x="111" y="369"/>
                  </a:cubicBezTo>
                  <a:lnTo>
                    <a:pt x="111" y="365"/>
                  </a:lnTo>
                  <a:cubicBezTo>
                    <a:pt x="99" y="347"/>
                    <a:pt x="81" y="337"/>
                    <a:pt x="63" y="337"/>
                  </a:cubicBezTo>
                  <a:cubicBezTo>
                    <a:pt x="54" y="337"/>
                    <a:pt x="45" y="340"/>
                    <a:pt x="37" y="346"/>
                  </a:cubicBezTo>
                  <a:cubicBezTo>
                    <a:pt x="9" y="361"/>
                    <a:pt x="0" y="393"/>
                    <a:pt x="13" y="420"/>
                  </a:cubicBezTo>
                  <a:cubicBezTo>
                    <a:pt x="18" y="420"/>
                    <a:pt x="115" y="591"/>
                    <a:pt x="290" y="775"/>
                  </a:cubicBezTo>
                  <a:cubicBezTo>
                    <a:pt x="377" y="867"/>
                    <a:pt x="483" y="964"/>
                    <a:pt x="608" y="1042"/>
                  </a:cubicBezTo>
                  <a:cubicBezTo>
                    <a:pt x="732" y="1120"/>
                    <a:pt x="875" y="1186"/>
                    <a:pt x="1032" y="1208"/>
                  </a:cubicBezTo>
                  <a:cubicBezTo>
                    <a:pt x="1060" y="1213"/>
                    <a:pt x="1087" y="1213"/>
                    <a:pt x="1111" y="1213"/>
                  </a:cubicBezTo>
                  <a:cubicBezTo>
                    <a:pt x="1175" y="1213"/>
                    <a:pt x="1230" y="1199"/>
                    <a:pt x="1276" y="1176"/>
                  </a:cubicBezTo>
                  <a:cubicBezTo>
                    <a:pt x="1313" y="1158"/>
                    <a:pt x="1341" y="1135"/>
                    <a:pt x="1364" y="1103"/>
                  </a:cubicBezTo>
                  <a:cubicBezTo>
                    <a:pt x="1388" y="1079"/>
                    <a:pt x="1405" y="1051"/>
                    <a:pt x="1418" y="1020"/>
                  </a:cubicBezTo>
                  <a:lnTo>
                    <a:pt x="1418" y="1020"/>
                  </a:lnTo>
                  <a:cubicBezTo>
                    <a:pt x="1466" y="1053"/>
                    <a:pt x="1515" y="1084"/>
                    <a:pt x="1566" y="1111"/>
                  </a:cubicBezTo>
                  <a:cubicBezTo>
                    <a:pt x="1719" y="1190"/>
                    <a:pt x="1885" y="1245"/>
                    <a:pt x="2042" y="1245"/>
                  </a:cubicBezTo>
                  <a:cubicBezTo>
                    <a:pt x="2074" y="1245"/>
                    <a:pt x="2101" y="1245"/>
                    <a:pt x="2134" y="1241"/>
                  </a:cubicBezTo>
                  <a:cubicBezTo>
                    <a:pt x="2198" y="1231"/>
                    <a:pt x="2257" y="1203"/>
                    <a:pt x="2304" y="1171"/>
                  </a:cubicBezTo>
                  <a:cubicBezTo>
                    <a:pt x="2350" y="1139"/>
                    <a:pt x="2385" y="1099"/>
                    <a:pt x="2413" y="1054"/>
                  </a:cubicBezTo>
                  <a:lnTo>
                    <a:pt x="2413" y="1054"/>
                  </a:lnTo>
                  <a:cubicBezTo>
                    <a:pt x="2464" y="1070"/>
                    <a:pt x="2520" y="1079"/>
                    <a:pt x="2580" y="1079"/>
                  </a:cubicBezTo>
                  <a:cubicBezTo>
                    <a:pt x="2640" y="1079"/>
                    <a:pt x="2705" y="1069"/>
                    <a:pt x="2769" y="1052"/>
                  </a:cubicBezTo>
                  <a:cubicBezTo>
                    <a:pt x="2935" y="1001"/>
                    <a:pt x="3065" y="914"/>
                    <a:pt x="3165" y="807"/>
                  </a:cubicBezTo>
                  <a:cubicBezTo>
                    <a:pt x="3318" y="655"/>
                    <a:pt x="3401" y="467"/>
                    <a:pt x="3446" y="319"/>
                  </a:cubicBezTo>
                  <a:cubicBezTo>
                    <a:pt x="3493" y="171"/>
                    <a:pt x="3502" y="61"/>
                    <a:pt x="3502" y="61"/>
                  </a:cubicBezTo>
                  <a:cubicBezTo>
                    <a:pt x="3507" y="29"/>
                    <a:pt x="3484" y="6"/>
                    <a:pt x="3452" y="1"/>
                  </a:cubicBezTo>
                  <a:cubicBezTo>
                    <a:pt x="3449" y="1"/>
                    <a:pt x="3447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9"/>
            <p:cNvGrpSpPr/>
            <p:nvPr/>
          </p:nvGrpSpPr>
          <p:grpSpPr>
            <a:xfrm>
              <a:off x="4939974" y="4730662"/>
              <a:ext cx="928878" cy="928706"/>
              <a:chOff x="5624613" y="1308727"/>
              <a:chExt cx="505402" cy="505308"/>
            </a:xfrm>
          </p:grpSpPr>
          <p:sp>
            <p:nvSpPr>
              <p:cNvPr id="356" name="Google Shape;356;p9"/>
              <p:cNvSpPr/>
              <p:nvPr/>
            </p:nvSpPr>
            <p:spPr>
              <a:xfrm>
                <a:off x="5624613" y="1308727"/>
                <a:ext cx="505402" cy="505308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5396" extrusionOk="0">
                    <a:moveTo>
                      <a:pt x="2696" y="106"/>
                    </a:moveTo>
                    <a:cubicBezTo>
                      <a:pt x="3359" y="106"/>
                      <a:pt x="4023" y="360"/>
                      <a:pt x="4531" y="866"/>
                    </a:cubicBezTo>
                    <a:cubicBezTo>
                      <a:pt x="5033" y="1374"/>
                      <a:pt x="5286" y="2037"/>
                      <a:pt x="5286" y="2695"/>
                    </a:cubicBezTo>
                    <a:cubicBezTo>
                      <a:pt x="5286" y="3359"/>
                      <a:pt x="5033" y="4022"/>
                      <a:pt x="4531" y="4530"/>
                    </a:cubicBezTo>
                    <a:cubicBezTo>
                      <a:pt x="4023" y="5036"/>
                      <a:pt x="3359" y="5285"/>
                      <a:pt x="2696" y="5290"/>
                    </a:cubicBezTo>
                    <a:cubicBezTo>
                      <a:pt x="2032" y="5285"/>
                      <a:pt x="1373" y="5036"/>
                      <a:pt x="867" y="4530"/>
                    </a:cubicBezTo>
                    <a:cubicBezTo>
                      <a:pt x="360" y="4022"/>
                      <a:pt x="107" y="3359"/>
                      <a:pt x="107" y="2695"/>
                    </a:cubicBezTo>
                    <a:cubicBezTo>
                      <a:pt x="107" y="2037"/>
                      <a:pt x="360" y="1374"/>
                      <a:pt x="867" y="866"/>
                    </a:cubicBezTo>
                    <a:cubicBezTo>
                      <a:pt x="1373" y="360"/>
                      <a:pt x="2032" y="106"/>
                      <a:pt x="2696" y="106"/>
                    </a:cubicBezTo>
                    <a:close/>
                    <a:moveTo>
                      <a:pt x="2696" y="0"/>
                    </a:moveTo>
                    <a:cubicBezTo>
                      <a:pt x="2005" y="0"/>
                      <a:pt x="1313" y="262"/>
                      <a:pt x="788" y="788"/>
                    </a:cubicBezTo>
                    <a:cubicBezTo>
                      <a:pt x="263" y="1318"/>
                      <a:pt x="1" y="2010"/>
                      <a:pt x="1" y="2695"/>
                    </a:cubicBezTo>
                    <a:cubicBezTo>
                      <a:pt x="1" y="3386"/>
                      <a:pt x="263" y="4078"/>
                      <a:pt x="788" y="4603"/>
                    </a:cubicBezTo>
                    <a:cubicBezTo>
                      <a:pt x="1313" y="5134"/>
                      <a:pt x="2005" y="5396"/>
                      <a:pt x="2696" y="5396"/>
                    </a:cubicBezTo>
                    <a:cubicBezTo>
                      <a:pt x="3387" y="5396"/>
                      <a:pt x="4078" y="5134"/>
                      <a:pt x="4604" y="4603"/>
                    </a:cubicBezTo>
                    <a:cubicBezTo>
                      <a:pt x="5133" y="4078"/>
                      <a:pt x="5397" y="3386"/>
                      <a:pt x="5397" y="2695"/>
                    </a:cubicBezTo>
                    <a:cubicBezTo>
                      <a:pt x="5397" y="2010"/>
                      <a:pt x="5133" y="1318"/>
                      <a:pt x="4604" y="788"/>
                    </a:cubicBezTo>
                    <a:cubicBezTo>
                      <a:pt x="4078" y="262"/>
                      <a:pt x="3387" y="0"/>
                      <a:pt x="2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671247" y="1357047"/>
                <a:ext cx="370741" cy="396774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4237" extrusionOk="0">
                    <a:moveTo>
                      <a:pt x="3235" y="1"/>
                    </a:moveTo>
                    <a:cubicBezTo>
                      <a:pt x="2944" y="1"/>
                      <a:pt x="2581" y="46"/>
                      <a:pt x="2175" y="212"/>
                    </a:cubicBezTo>
                    <a:cubicBezTo>
                      <a:pt x="1770" y="378"/>
                      <a:pt x="1318" y="659"/>
                      <a:pt x="858" y="1120"/>
                    </a:cubicBezTo>
                    <a:cubicBezTo>
                      <a:pt x="530" y="1452"/>
                      <a:pt x="313" y="1774"/>
                      <a:pt x="184" y="2083"/>
                    </a:cubicBezTo>
                    <a:cubicBezTo>
                      <a:pt x="51" y="2392"/>
                      <a:pt x="0" y="2682"/>
                      <a:pt x="0" y="2944"/>
                    </a:cubicBezTo>
                    <a:cubicBezTo>
                      <a:pt x="0" y="3323"/>
                      <a:pt x="101" y="3640"/>
                      <a:pt x="203" y="3861"/>
                    </a:cubicBezTo>
                    <a:cubicBezTo>
                      <a:pt x="305" y="4087"/>
                      <a:pt x="405" y="4216"/>
                      <a:pt x="411" y="4216"/>
                    </a:cubicBezTo>
                    <a:cubicBezTo>
                      <a:pt x="421" y="4230"/>
                      <a:pt x="436" y="4237"/>
                      <a:pt x="451" y="4237"/>
                    </a:cubicBezTo>
                    <a:cubicBezTo>
                      <a:pt x="463" y="4237"/>
                      <a:pt x="474" y="4233"/>
                      <a:pt x="484" y="4225"/>
                    </a:cubicBezTo>
                    <a:cubicBezTo>
                      <a:pt x="507" y="4207"/>
                      <a:pt x="511" y="4175"/>
                      <a:pt x="494" y="4152"/>
                    </a:cubicBezTo>
                    <a:cubicBezTo>
                      <a:pt x="494" y="4148"/>
                      <a:pt x="396" y="4027"/>
                      <a:pt x="300" y="3816"/>
                    </a:cubicBezTo>
                    <a:cubicBezTo>
                      <a:pt x="203" y="3604"/>
                      <a:pt x="111" y="3299"/>
                      <a:pt x="111" y="2944"/>
                    </a:cubicBezTo>
                    <a:cubicBezTo>
                      <a:pt x="111" y="2696"/>
                      <a:pt x="156" y="2419"/>
                      <a:pt x="281" y="2124"/>
                    </a:cubicBezTo>
                    <a:cubicBezTo>
                      <a:pt x="405" y="1830"/>
                      <a:pt x="613" y="1521"/>
                      <a:pt x="936" y="1198"/>
                    </a:cubicBezTo>
                    <a:cubicBezTo>
                      <a:pt x="1387" y="747"/>
                      <a:pt x="1825" y="475"/>
                      <a:pt x="2217" y="314"/>
                    </a:cubicBezTo>
                    <a:cubicBezTo>
                      <a:pt x="2608" y="152"/>
                      <a:pt x="2959" y="106"/>
                      <a:pt x="3235" y="106"/>
                    </a:cubicBezTo>
                    <a:cubicBezTo>
                      <a:pt x="3433" y="106"/>
                      <a:pt x="3599" y="133"/>
                      <a:pt x="3710" y="157"/>
                    </a:cubicBezTo>
                    <a:cubicBezTo>
                      <a:pt x="3765" y="171"/>
                      <a:pt x="3806" y="184"/>
                      <a:pt x="3834" y="189"/>
                    </a:cubicBezTo>
                    <a:cubicBezTo>
                      <a:pt x="3852" y="194"/>
                      <a:pt x="3861" y="199"/>
                      <a:pt x="3867" y="203"/>
                    </a:cubicBezTo>
                    <a:cubicBezTo>
                      <a:pt x="3871" y="203"/>
                      <a:pt x="3876" y="203"/>
                      <a:pt x="3876" y="207"/>
                    </a:cubicBezTo>
                    <a:lnTo>
                      <a:pt x="3880" y="207"/>
                    </a:lnTo>
                    <a:cubicBezTo>
                      <a:pt x="3886" y="209"/>
                      <a:pt x="3891" y="210"/>
                      <a:pt x="3897" y="210"/>
                    </a:cubicBezTo>
                    <a:cubicBezTo>
                      <a:pt x="3919" y="210"/>
                      <a:pt x="3938" y="197"/>
                      <a:pt x="3950" y="175"/>
                    </a:cubicBezTo>
                    <a:cubicBezTo>
                      <a:pt x="3958" y="148"/>
                      <a:pt x="3944" y="116"/>
                      <a:pt x="3916" y="106"/>
                    </a:cubicBezTo>
                    <a:cubicBezTo>
                      <a:pt x="3912" y="106"/>
                      <a:pt x="3654" y="1"/>
                      <a:pt x="3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5632010" y="1496390"/>
                <a:ext cx="316333" cy="3088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298" extrusionOk="0">
                    <a:moveTo>
                      <a:pt x="50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83"/>
                      <a:pt x="22" y="106"/>
                      <a:pt x="56" y="106"/>
                    </a:cubicBezTo>
                    <a:lnTo>
                      <a:pt x="60" y="106"/>
                    </a:lnTo>
                    <a:cubicBezTo>
                      <a:pt x="271" y="106"/>
                      <a:pt x="437" y="144"/>
                      <a:pt x="581" y="208"/>
                    </a:cubicBezTo>
                    <a:cubicBezTo>
                      <a:pt x="686" y="259"/>
                      <a:pt x="779" y="327"/>
                      <a:pt x="866" y="420"/>
                    </a:cubicBezTo>
                    <a:cubicBezTo>
                      <a:pt x="1000" y="559"/>
                      <a:pt x="1119" y="747"/>
                      <a:pt x="1249" y="982"/>
                    </a:cubicBezTo>
                    <a:cubicBezTo>
                      <a:pt x="1377" y="1217"/>
                      <a:pt x="1521" y="1507"/>
                      <a:pt x="1700" y="1844"/>
                    </a:cubicBezTo>
                    <a:cubicBezTo>
                      <a:pt x="2023" y="2452"/>
                      <a:pt x="2423" y="2816"/>
                      <a:pt x="2742" y="3024"/>
                    </a:cubicBezTo>
                    <a:cubicBezTo>
                      <a:pt x="3059" y="3235"/>
                      <a:pt x="3299" y="3296"/>
                      <a:pt x="3304" y="3296"/>
                    </a:cubicBezTo>
                    <a:cubicBezTo>
                      <a:pt x="3308" y="3297"/>
                      <a:pt x="3313" y="3298"/>
                      <a:pt x="3318" y="3298"/>
                    </a:cubicBezTo>
                    <a:cubicBezTo>
                      <a:pt x="3340" y="3298"/>
                      <a:pt x="3360" y="3281"/>
                      <a:pt x="3368" y="3258"/>
                    </a:cubicBezTo>
                    <a:cubicBezTo>
                      <a:pt x="3378" y="3230"/>
                      <a:pt x="3359" y="3198"/>
                      <a:pt x="3327" y="3194"/>
                    </a:cubicBezTo>
                    <a:cubicBezTo>
                      <a:pt x="3327" y="3189"/>
                      <a:pt x="3097" y="3134"/>
                      <a:pt x="2793" y="2931"/>
                    </a:cubicBezTo>
                    <a:cubicBezTo>
                      <a:pt x="2489" y="2728"/>
                      <a:pt x="2106" y="2378"/>
                      <a:pt x="1797" y="1793"/>
                    </a:cubicBezTo>
                    <a:cubicBezTo>
                      <a:pt x="1640" y="1493"/>
                      <a:pt x="1507" y="1235"/>
                      <a:pt x="1387" y="1010"/>
                    </a:cubicBezTo>
                    <a:cubicBezTo>
                      <a:pt x="1300" y="844"/>
                      <a:pt x="1211" y="697"/>
                      <a:pt x="1124" y="572"/>
                    </a:cubicBezTo>
                    <a:cubicBezTo>
                      <a:pt x="1060" y="476"/>
                      <a:pt x="996" y="393"/>
                      <a:pt x="922" y="323"/>
                    </a:cubicBezTo>
                    <a:cubicBezTo>
                      <a:pt x="811" y="212"/>
                      <a:pt x="691" y="134"/>
                      <a:pt x="548" y="79"/>
                    </a:cubicBezTo>
                    <a:cubicBezTo>
                      <a:pt x="409" y="23"/>
                      <a:pt x="24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5682859" y="1394411"/>
                <a:ext cx="392373" cy="327851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501" extrusionOk="0">
                    <a:moveTo>
                      <a:pt x="66" y="0"/>
                    </a:moveTo>
                    <a:cubicBezTo>
                      <a:pt x="46" y="0"/>
                      <a:pt x="28" y="9"/>
                      <a:pt x="19" y="25"/>
                    </a:cubicBezTo>
                    <a:cubicBezTo>
                      <a:pt x="0" y="53"/>
                      <a:pt x="10" y="85"/>
                      <a:pt x="38" y="99"/>
                    </a:cubicBezTo>
                    <a:cubicBezTo>
                      <a:pt x="38" y="104"/>
                      <a:pt x="558" y="421"/>
                      <a:pt x="1393" y="1527"/>
                    </a:cubicBezTo>
                    <a:cubicBezTo>
                      <a:pt x="1816" y="2094"/>
                      <a:pt x="2382" y="2569"/>
                      <a:pt x="2903" y="2909"/>
                    </a:cubicBezTo>
                    <a:cubicBezTo>
                      <a:pt x="3162" y="3080"/>
                      <a:pt x="3405" y="3218"/>
                      <a:pt x="3618" y="3320"/>
                    </a:cubicBezTo>
                    <a:cubicBezTo>
                      <a:pt x="3719" y="3371"/>
                      <a:pt x="3816" y="3411"/>
                      <a:pt x="3903" y="3439"/>
                    </a:cubicBezTo>
                    <a:cubicBezTo>
                      <a:pt x="3986" y="3472"/>
                      <a:pt x="4060" y="3490"/>
                      <a:pt x="4120" y="3500"/>
                    </a:cubicBezTo>
                    <a:cubicBezTo>
                      <a:pt x="4123" y="3500"/>
                      <a:pt x="4126" y="3501"/>
                      <a:pt x="4129" y="3501"/>
                    </a:cubicBezTo>
                    <a:cubicBezTo>
                      <a:pt x="4157" y="3501"/>
                      <a:pt x="4180" y="3482"/>
                      <a:pt x="4185" y="3453"/>
                    </a:cubicBezTo>
                    <a:cubicBezTo>
                      <a:pt x="4189" y="3426"/>
                      <a:pt x="4166" y="3398"/>
                      <a:pt x="4139" y="3394"/>
                    </a:cubicBezTo>
                    <a:cubicBezTo>
                      <a:pt x="4088" y="3384"/>
                      <a:pt x="4019" y="3366"/>
                      <a:pt x="3941" y="3338"/>
                    </a:cubicBezTo>
                    <a:cubicBezTo>
                      <a:pt x="3798" y="3288"/>
                      <a:pt x="3618" y="3205"/>
                      <a:pt x="3420" y="3098"/>
                    </a:cubicBezTo>
                    <a:cubicBezTo>
                      <a:pt x="2816" y="2767"/>
                      <a:pt x="2023" y="2191"/>
                      <a:pt x="1480" y="1463"/>
                    </a:cubicBezTo>
                    <a:cubicBezTo>
                      <a:pt x="632" y="338"/>
                      <a:pt x="98" y="11"/>
                      <a:pt x="93" y="6"/>
                    </a:cubicBezTo>
                    <a:cubicBezTo>
                      <a:pt x="84" y="2"/>
                      <a:pt x="75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811901" y="1316031"/>
                <a:ext cx="314647" cy="293109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130" extrusionOk="0">
                    <a:moveTo>
                      <a:pt x="60" y="1"/>
                    </a:moveTo>
                    <a:cubicBezTo>
                      <a:pt x="28" y="1"/>
                      <a:pt x="5" y="24"/>
                      <a:pt x="0" y="52"/>
                    </a:cubicBezTo>
                    <a:lnTo>
                      <a:pt x="0" y="180"/>
                    </a:lnTo>
                    <a:cubicBezTo>
                      <a:pt x="0" y="305"/>
                      <a:pt x="9" y="415"/>
                      <a:pt x="28" y="512"/>
                    </a:cubicBezTo>
                    <a:cubicBezTo>
                      <a:pt x="47" y="595"/>
                      <a:pt x="74" y="664"/>
                      <a:pt x="111" y="728"/>
                    </a:cubicBezTo>
                    <a:cubicBezTo>
                      <a:pt x="171" y="839"/>
                      <a:pt x="258" y="926"/>
                      <a:pt x="369" y="996"/>
                    </a:cubicBezTo>
                    <a:cubicBezTo>
                      <a:pt x="447" y="1047"/>
                      <a:pt x="540" y="1088"/>
                      <a:pt x="645" y="1134"/>
                    </a:cubicBezTo>
                    <a:cubicBezTo>
                      <a:pt x="802" y="1198"/>
                      <a:pt x="982" y="1262"/>
                      <a:pt x="1194" y="1345"/>
                    </a:cubicBezTo>
                    <a:cubicBezTo>
                      <a:pt x="1406" y="1428"/>
                      <a:pt x="1640" y="1535"/>
                      <a:pt x="1908" y="1683"/>
                    </a:cubicBezTo>
                    <a:cubicBezTo>
                      <a:pt x="2553" y="2037"/>
                      <a:pt x="2884" y="2392"/>
                      <a:pt x="3060" y="2655"/>
                    </a:cubicBezTo>
                    <a:cubicBezTo>
                      <a:pt x="3148" y="2783"/>
                      <a:pt x="3194" y="2894"/>
                      <a:pt x="3222" y="2968"/>
                    </a:cubicBezTo>
                    <a:cubicBezTo>
                      <a:pt x="3231" y="3004"/>
                      <a:pt x="3239" y="3032"/>
                      <a:pt x="3244" y="3055"/>
                    </a:cubicBezTo>
                    <a:cubicBezTo>
                      <a:pt x="3244" y="3065"/>
                      <a:pt x="3244" y="3070"/>
                      <a:pt x="3249" y="3074"/>
                    </a:cubicBezTo>
                    <a:lnTo>
                      <a:pt x="3249" y="3078"/>
                    </a:lnTo>
                    <a:cubicBezTo>
                      <a:pt x="3249" y="3108"/>
                      <a:pt x="3273" y="3130"/>
                      <a:pt x="3301" y="3130"/>
                    </a:cubicBezTo>
                    <a:cubicBezTo>
                      <a:pt x="3304" y="3130"/>
                      <a:pt x="3307" y="3130"/>
                      <a:pt x="3309" y="3129"/>
                    </a:cubicBezTo>
                    <a:cubicBezTo>
                      <a:pt x="3337" y="3125"/>
                      <a:pt x="3360" y="3102"/>
                      <a:pt x="3354" y="3070"/>
                    </a:cubicBezTo>
                    <a:cubicBezTo>
                      <a:pt x="3354" y="3065"/>
                      <a:pt x="3337" y="2872"/>
                      <a:pt x="3152" y="2595"/>
                    </a:cubicBezTo>
                    <a:cubicBezTo>
                      <a:pt x="2967" y="2319"/>
                      <a:pt x="2618" y="1949"/>
                      <a:pt x="1963" y="1590"/>
                    </a:cubicBezTo>
                    <a:cubicBezTo>
                      <a:pt x="1646" y="1415"/>
                      <a:pt x="1369" y="1300"/>
                      <a:pt x="1134" y="1207"/>
                    </a:cubicBezTo>
                    <a:cubicBezTo>
                      <a:pt x="959" y="1139"/>
                      <a:pt x="802" y="1083"/>
                      <a:pt x="673" y="1028"/>
                    </a:cubicBezTo>
                    <a:cubicBezTo>
                      <a:pt x="576" y="986"/>
                      <a:pt x="489" y="945"/>
                      <a:pt x="419" y="899"/>
                    </a:cubicBezTo>
                    <a:cubicBezTo>
                      <a:pt x="364" y="862"/>
                      <a:pt x="323" y="826"/>
                      <a:pt x="281" y="784"/>
                    </a:cubicBezTo>
                    <a:cubicBezTo>
                      <a:pt x="226" y="724"/>
                      <a:pt x="181" y="650"/>
                      <a:pt x="153" y="549"/>
                    </a:cubicBezTo>
                    <a:cubicBezTo>
                      <a:pt x="125" y="452"/>
                      <a:pt x="106" y="332"/>
                      <a:pt x="106" y="180"/>
                    </a:cubicBezTo>
                    <a:cubicBezTo>
                      <a:pt x="106" y="139"/>
                      <a:pt x="106" y="101"/>
                      <a:pt x="111" y="56"/>
                    </a:cubicBezTo>
                    <a:cubicBezTo>
                      <a:pt x="111" y="28"/>
                      <a:pt x="88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" name="Google Shape;361;p9"/>
          <p:cNvGrpSpPr/>
          <p:nvPr/>
        </p:nvGrpSpPr>
        <p:grpSpPr>
          <a:xfrm>
            <a:off x="-4432683" y="-5066435"/>
            <a:ext cx="18641242" cy="13672605"/>
            <a:chOff x="-4432683" y="-5066435"/>
            <a:chExt cx="18641242" cy="13672605"/>
          </a:xfrm>
        </p:grpSpPr>
        <p:sp>
          <p:nvSpPr>
            <p:cNvPr id="362" name="Google Shape;362;p9"/>
            <p:cNvSpPr/>
            <p:nvPr/>
          </p:nvSpPr>
          <p:spPr>
            <a:xfrm rot="-3528786">
              <a:off x="6069064" y="-3829556"/>
              <a:ext cx="6808407" cy="6949265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 rot="2983383">
              <a:off x="-3807383" y="2360025"/>
              <a:ext cx="6418270" cy="4613234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10"/>
          <p:cNvSpPr txBox="1">
            <a:spLocks noGrp="1"/>
          </p:cNvSpPr>
          <p:nvPr>
            <p:ph type="title"/>
          </p:nvPr>
        </p:nvSpPr>
        <p:spPr>
          <a:xfrm>
            <a:off x="3977875" y="1971750"/>
            <a:ext cx="4452900" cy="120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13225" y="3596150"/>
            <a:ext cx="4982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0" name="Google Shape;470;p14"/>
          <p:cNvSpPr txBox="1">
            <a:spLocks noGrp="1"/>
          </p:cNvSpPr>
          <p:nvPr>
            <p:ph type="subTitle" idx="1"/>
          </p:nvPr>
        </p:nvSpPr>
        <p:spPr>
          <a:xfrm>
            <a:off x="713225" y="1295400"/>
            <a:ext cx="4982700" cy="21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71" name="Google Shape;471;p14"/>
          <p:cNvGrpSpPr/>
          <p:nvPr/>
        </p:nvGrpSpPr>
        <p:grpSpPr>
          <a:xfrm>
            <a:off x="-961921" y="-209118"/>
            <a:ext cx="9986867" cy="5473840"/>
            <a:chOff x="-961921" y="-209118"/>
            <a:chExt cx="9986867" cy="5473840"/>
          </a:xfrm>
        </p:grpSpPr>
        <p:grpSp>
          <p:nvGrpSpPr>
            <p:cNvPr id="472" name="Google Shape;472;p14"/>
            <p:cNvGrpSpPr/>
            <p:nvPr/>
          </p:nvGrpSpPr>
          <p:grpSpPr>
            <a:xfrm>
              <a:off x="5348835" y="-209118"/>
              <a:ext cx="812360" cy="811327"/>
              <a:chOff x="5094305" y="1684146"/>
              <a:chExt cx="442004" cy="441443"/>
            </a:xfrm>
          </p:grpSpPr>
          <p:sp>
            <p:nvSpPr>
              <p:cNvPr id="473" name="Google Shape;473;p14"/>
              <p:cNvSpPr/>
              <p:nvPr/>
            </p:nvSpPr>
            <p:spPr>
              <a:xfrm>
                <a:off x="5310436" y="1738647"/>
                <a:ext cx="146461" cy="12679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4" extrusionOk="0">
                    <a:moveTo>
                      <a:pt x="597" y="1"/>
                    </a:moveTo>
                    <a:cubicBezTo>
                      <a:pt x="312" y="1"/>
                      <a:pt x="89" y="54"/>
                      <a:pt x="89" y="54"/>
                    </a:cubicBezTo>
                    <a:lnTo>
                      <a:pt x="0" y="819"/>
                    </a:lnTo>
                    <a:lnTo>
                      <a:pt x="932" y="1353"/>
                    </a:lnTo>
                    <a:lnTo>
                      <a:pt x="1563" y="892"/>
                    </a:lnTo>
                    <a:cubicBezTo>
                      <a:pt x="1563" y="892"/>
                      <a:pt x="1517" y="515"/>
                      <a:pt x="1051" y="54"/>
                    </a:cubicBezTo>
                    <a:cubicBezTo>
                      <a:pt x="898" y="14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5305286" y="1733309"/>
                <a:ext cx="156762" cy="13700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463" extrusionOk="0">
                    <a:moveTo>
                      <a:pt x="650" y="111"/>
                    </a:moveTo>
                    <a:cubicBezTo>
                      <a:pt x="788" y="111"/>
                      <a:pt x="934" y="123"/>
                      <a:pt x="1080" y="158"/>
                    </a:cubicBezTo>
                    <a:lnTo>
                      <a:pt x="1080" y="158"/>
                    </a:lnTo>
                    <a:cubicBezTo>
                      <a:pt x="1299" y="379"/>
                      <a:pt x="1421" y="579"/>
                      <a:pt x="1489" y="724"/>
                    </a:cubicBezTo>
                    <a:cubicBezTo>
                      <a:pt x="1521" y="798"/>
                      <a:pt x="1540" y="857"/>
                      <a:pt x="1554" y="894"/>
                    </a:cubicBezTo>
                    <a:cubicBezTo>
                      <a:pt x="1556" y="906"/>
                      <a:pt x="1558" y="915"/>
                      <a:pt x="1560" y="923"/>
                    </a:cubicBezTo>
                    <a:lnTo>
                      <a:pt x="1560" y="923"/>
                    </a:lnTo>
                    <a:lnTo>
                      <a:pt x="987" y="1346"/>
                    </a:lnTo>
                    <a:lnTo>
                      <a:pt x="111" y="849"/>
                    </a:lnTo>
                    <a:lnTo>
                      <a:pt x="194" y="155"/>
                    </a:lnTo>
                    <a:lnTo>
                      <a:pt x="194" y="155"/>
                    </a:lnTo>
                    <a:cubicBezTo>
                      <a:pt x="269" y="141"/>
                      <a:pt x="444" y="111"/>
                      <a:pt x="650" y="111"/>
                    </a:cubicBezTo>
                    <a:close/>
                    <a:moveTo>
                      <a:pt x="650" y="0"/>
                    </a:moveTo>
                    <a:cubicBezTo>
                      <a:pt x="360" y="0"/>
                      <a:pt x="134" y="56"/>
                      <a:pt x="130" y="56"/>
                    </a:cubicBezTo>
                    <a:cubicBezTo>
                      <a:pt x="106" y="60"/>
                      <a:pt x="93" y="79"/>
                      <a:pt x="89" y="102"/>
                    </a:cubicBezTo>
                    <a:lnTo>
                      <a:pt x="0" y="871"/>
                    </a:lnTo>
                    <a:cubicBezTo>
                      <a:pt x="0" y="889"/>
                      <a:pt x="10" y="913"/>
                      <a:pt x="28" y="922"/>
                    </a:cubicBezTo>
                    <a:lnTo>
                      <a:pt x="963" y="1457"/>
                    </a:lnTo>
                    <a:cubicBezTo>
                      <a:pt x="972" y="1461"/>
                      <a:pt x="981" y="1463"/>
                      <a:pt x="990" y="1463"/>
                    </a:cubicBezTo>
                    <a:cubicBezTo>
                      <a:pt x="1001" y="1463"/>
                      <a:pt x="1011" y="1459"/>
                      <a:pt x="1019" y="1451"/>
                    </a:cubicBezTo>
                    <a:lnTo>
                      <a:pt x="1650" y="991"/>
                    </a:lnTo>
                    <a:cubicBezTo>
                      <a:pt x="1669" y="977"/>
                      <a:pt x="1673" y="959"/>
                      <a:pt x="1673" y="940"/>
                    </a:cubicBezTo>
                    <a:cubicBezTo>
                      <a:pt x="1673" y="936"/>
                      <a:pt x="1659" y="834"/>
                      <a:pt x="1586" y="677"/>
                    </a:cubicBezTo>
                    <a:cubicBezTo>
                      <a:pt x="1512" y="521"/>
                      <a:pt x="1383" y="309"/>
                      <a:pt x="1148" y="69"/>
                    </a:cubicBezTo>
                    <a:cubicBezTo>
                      <a:pt x="1139" y="64"/>
                      <a:pt x="1129" y="60"/>
                      <a:pt x="1120" y="56"/>
                    </a:cubicBezTo>
                    <a:cubicBezTo>
                      <a:pt x="963" y="14"/>
                      <a:pt x="797" y="0"/>
                      <a:pt x="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5126612" y="1825642"/>
                <a:ext cx="11059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38" extrusionOk="0">
                    <a:moveTo>
                      <a:pt x="470" y="1"/>
                    </a:moveTo>
                    <a:cubicBezTo>
                      <a:pt x="111" y="410"/>
                      <a:pt x="10" y="862"/>
                      <a:pt x="0" y="871"/>
                    </a:cubicBezTo>
                    <a:cubicBezTo>
                      <a:pt x="70" y="1245"/>
                      <a:pt x="470" y="1737"/>
                      <a:pt x="470" y="1737"/>
                    </a:cubicBezTo>
                    <a:lnTo>
                      <a:pt x="1180" y="1405"/>
                    </a:lnTo>
                    <a:lnTo>
                      <a:pt x="1180" y="34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5121462" y="1820585"/>
                <a:ext cx="120896" cy="17296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847" extrusionOk="0">
                    <a:moveTo>
                      <a:pt x="540" y="122"/>
                    </a:moveTo>
                    <a:lnTo>
                      <a:pt x="1180" y="432"/>
                    </a:lnTo>
                    <a:lnTo>
                      <a:pt x="1180" y="1427"/>
                    </a:lnTo>
                    <a:lnTo>
                      <a:pt x="543" y="1727"/>
                    </a:lnTo>
                    <a:lnTo>
                      <a:pt x="543" y="1727"/>
                    </a:lnTo>
                    <a:cubicBezTo>
                      <a:pt x="505" y="1678"/>
                      <a:pt x="430" y="1577"/>
                      <a:pt x="355" y="1455"/>
                    </a:cubicBezTo>
                    <a:cubicBezTo>
                      <a:pt x="300" y="1372"/>
                      <a:pt x="249" y="1280"/>
                      <a:pt x="204" y="1188"/>
                    </a:cubicBezTo>
                    <a:cubicBezTo>
                      <a:pt x="160" y="1097"/>
                      <a:pt x="129" y="1011"/>
                      <a:pt x="110" y="933"/>
                    </a:cubicBezTo>
                    <a:lnTo>
                      <a:pt x="110" y="933"/>
                    </a:lnTo>
                    <a:cubicBezTo>
                      <a:pt x="112" y="930"/>
                      <a:pt x="113" y="926"/>
                      <a:pt x="116" y="921"/>
                    </a:cubicBezTo>
                    <a:cubicBezTo>
                      <a:pt x="121" y="898"/>
                      <a:pt x="134" y="857"/>
                      <a:pt x="153" y="806"/>
                    </a:cubicBezTo>
                    <a:cubicBezTo>
                      <a:pt x="210" y="646"/>
                      <a:pt x="323" y="376"/>
                      <a:pt x="540" y="122"/>
                    </a:cubicBezTo>
                    <a:close/>
                    <a:moveTo>
                      <a:pt x="522" y="0"/>
                    </a:moveTo>
                    <a:cubicBezTo>
                      <a:pt x="509" y="0"/>
                      <a:pt x="496" y="6"/>
                      <a:pt x="485" y="17"/>
                    </a:cubicBezTo>
                    <a:cubicBezTo>
                      <a:pt x="300" y="230"/>
                      <a:pt x="185" y="451"/>
                      <a:pt x="111" y="617"/>
                    </a:cubicBezTo>
                    <a:cubicBezTo>
                      <a:pt x="74" y="704"/>
                      <a:pt x="47" y="774"/>
                      <a:pt x="28" y="823"/>
                    </a:cubicBezTo>
                    <a:cubicBezTo>
                      <a:pt x="23" y="851"/>
                      <a:pt x="15" y="870"/>
                      <a:pt x="10" y="884"/>
                    </a:cubicBezTo>
                    <a:cubicBezTo>
                      <a:pt x="10" y="890"/>
                      <a:pt x="10" y="894"/>
                      <a:pt x="9" y="898"/>
                    </a:cubicBezTo>
                    <a:lnTo>
                      <a:pt x="9" y="898"/>
                    </a:lnTo>
                    <a:cubicBezTo>
                      <a:pt x="7" y="898"/>
                      <a:pt x="6" y="899"/>
                      <a:pt x="6" y="902"/>
                    </a:cubicBezTo>
                    <a:lnTo>
                      <a:pt x="7" y="902"/>
                    </a:lnTo>
                    <a:lnTo>
                      <a:pt x="7" y="902"/>
                    </a:lnTo>
                    <a:cubicBezTo>
                      <a:pt x="2" y="912"/>
                      <a:pt x="0" y="923"/>
                      <a:pt x="0" y="934"/>
                    </a:cubicBezTo>
                    <a:cubicBezTo>
                      <a:pt x="23" y="1036"/>
                      <a:pt x="61" y="1142"/>
                      <a:pt x="111" y="1244"/>
                    </a:cubicBezTo>
                    <a:cubicBezTo>
                      <a:pt x="185" y="1395"/>
                      <a:pt x="277" y="1538"/>
                      <a:pt x="351" y="1648"/>
                    </a:cubicBezTo>
                    <a:cubicBezTo>
                      <a:pt x="425" y="1755"/>
                      <a:pt x="485" y="1829"/>
                      <a:pt x="485" y="1829"/>
                    </a:cubicBezTo>
                    <a:cubicBezTo>
                      <a:pt x="493" y="1840"/>
                      <a:pt x="509" y="1847"/>
                      <a:pt x="525" y="1847"/>
                    </a:cubicBezTo>
                    <a:cubicBezTo>
                      <a:pt x="533" y="1847"/>
                      <a:pt x="541" y="1845"/>
                      <a:pt x="549" y="1842"/>
                    </a:cubicBezTo>
                    <a:lnTo>
                      <a:pt x="1259" y="1510"/>
                    </a:lnTo>
                    <a:cubicBezTo>
                      <a:pt x="1277" y="1501"/>
                      <a:pt x="1291" y="1483"/>
                      <a:pt x="1291" y="1459"/>
                    </a:cubicBezTo>
                    <a:lnTo>
                      <a:pt x="1291" y="400"/>
                    </a:lnTo>
                    <a:cubicBezTo>
                      <a:pt x="1291" y="377"/>
                      <a:pt x="1277" y="359"/>
                      <a:pt x="1259" y="349"/>
                    </a:cubicBezTo>
                    <a:lnTo>
                      <a:pt x="549" y="8"/>
                    </a:lnTo>
                    <a:cubicBezTo>
                      <a:pt x="540" y="3"/>
                      <a:pt x="531" y="0"/>
                      <a:pt x="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5310436" y="1948222"/>
                <a:ext cx="146461" cy="126702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3" extrusionOk="0">
                    <a:moveTo>
                      <a:pt x="959" y="0"/>
                    </a:moveTo>
                    <a:cubicBezTo>
                      <a:pt x="577" y="268"/>
                      <a:pt x="0" y="534"/>
                      <a:pt x="0" y="534"/>
                    </a:cubicBezTo>
                    <a:lnTo>
                      <a:pt x="102" y="1327"/>
                    </a:lnTo>
                    <a:cubicBezTo>
                      <a:pt x="102" y="1327"/>
                      <a:pt x="253" y="1353"/>
                      <a:pt x="466" y="1353"/>
                    </a:cubicBezTo>
                    <a:cubicBezTo>
                      <a:pt x="646" y="1353"/>
                      <a:pt x="869" y="1335"/>
                      <a:pt x="1084" y="1267"/>
                    </a:cubicBezTo>
                    <a:cubicBezTo>
                      <a:pt x="1429" y="880"/>
                      <a:pt x="1563" y="461"/>
                      <a:pt x="1563" y="461"/>
                    </a:cubicBezTo>
                    <a:cubicBezTo>
                      <a:pt x="1563" y="461"/>
                      <a:pt x="1355" y="313"/>
                      <a:pt x="9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305286" y="1943353"/>
                <a:ext cx="157136" cy="13653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458" extrusionOk="0">
                    <a:moveTo>
                      <a:pt x="1008" y="122"/>
                    </a:moveTo>
                    <a:lnTo>
                      <a:pt x="1008" y="122"/>
                    </a:lnTo>
                    <a:cubicBezTo>
                      <a:pt x="1301" y="347"/>
                      <a:pt x="1485" y="485"/>
                      <a:pt x="1555" y="536"/>
                    </a:cubicBezTo>
                    <a:lnTo>
                      <a:pt x="1555" y="536"/>
                    </a:lnTo>
                    <a:cubicBezTo>
                      <a:pt x="1515" y="642"/>
                      <a:pt x="1377" y="963"/>
                      <a:pt x="1114" y="1268"/>
                    </a:cubicBezTo>
                    <a:lnTo>
                      <a:pt x="1114" y="1268"/>
                    </a:lnTo>
                    <a:cubicBezTo>
                      <a:pt x="905" y="1333"/>
                      <a:pt x="688" y="1352"/>
                      <a:pt x="512" y="1352"/>
                    </a:cubicBezTo>
                    <a:cubicBezTo>
                      <a:pt x="410" y="1352"/>
                      <a:pt x="323" y="1343"/>
                      <a:pt x="263" y="1337"/>
                    </a:cubicBezTo>
                    <a:cubicBezTo>
                      <a:pt x="240" y="1337"/>
                      <a:pt x="221" y="1335"/>
                      <a:pt x="207" y="1332"/>
                    </a:cubicBezTo>
                    <a:lnTo>
                      <a:pt x="207" y="1332"/>
                    </a:lnTo>
                    <a:lnTo>
                      <a:pt x="116" y="619"/>
                    </a:lnTo>
                    <a:lnTo>
                      <a:pt x="116" y="619"/>
                    </a:lnTo>
                    <a:cubicBezTo>
                      <a:pt x="170" y="592"/>
                      <a:pt x="280" y="538"/>
                      <a:pt x="415" y="467"/>
                    </a:cubicBezTo>
                    <a:cubicBezTo>
                      <a:pt x="597" y="371"/>
                      <a:pt x="821" y="247"/>
                      <a:pt x="1008" y="122"/>
                    </a:cubicBezTo>
                    <a:close/>
                    <a:moveTo>
                      <a:pt x="1015" y="0"/>
                    </a:moveTo>
                    <a:cubicBezTo>
                      <a:pt x="1003" y="0"/>
                      <a:pt x="992" y="3"/>
                      <a:pt x="982" y="10"/>
                    </a:cubicBezTo>
                    <a:cubicBezTo>
                      <a:pt x="793" y="139"/>
                      <a:pt x="553" y="273"/>
                      <a:pt x="365" y="369"/>
                    </a:cubicBezTo>
                    <a:cubicBezTo>
                      <a:pt x="268" y="420"/>
                      <a:pt x="185" y="462"/>
                      <a:pt x="125" y="494"/>
                    </a:cubicBezTo>
                    <a:cubicBezTo>
                      <a:pt x="97" y="508"/>
                      <a:pt x="74" y="518"/>
                      <a:pt x="55" y="527"/>
                    </a:cubicBezTo>
                    <a:cubicBezTo>
                      <a:pt x="51" y="531"/>
                      <a:pt x="42" y="531"/>
                      <a:pt x="38" y="535"/>
                    </a:cubicBezTo>
                    <a:cubicBezTo>
                      <a:pt x="33" y="535"/>
                      <a:pt x="33" y="541"/>
                      <a:pt x="33" y="541"/>
                    </a:cubicBezTo>
                    <a:cubicBezTo>
                      <a:pt x="10" y="550"/>
                      <a:pt x="0" y="573"/>
                      <a:pt x="0" y="596"/>
                    </a:cubicBezTo>
                    <a:lnTo>
                      <a:pt x="106" y="1388"/>
                    </a:lnTo>
                    <a:cubicBezTo>
                      <a:pt x="106" y="1411"/>
                      <a:pt x="125" y="1430"/>
                      <a:pt x="148" y="1434"/>
                    </a:cubicBezTo>
                    <a:cubicBezTo>
                      <a:pt x="153" y="1434"/>
                      <a:pt x="300" y="1458"/>
                      <a:pt x="512" y="1458"/>
                    </a:cubicBezTo>
                    <a:cubicBezTo>
                      <a:pt x="697" y="1458"/>
                      <a:pt x="931" y="1439"/>
                      <a:pt x="1157" y="1370"/>
                    </a:cubicBezTo>
                    <a:cubicBezTo>
                      <a:pt x="1167" y="1365"/>
                      <a:pt x="1176" y="1360"/>
                      <a:pt x="1180" y="1352"/>
                    </a:cubicBezTo>
                    <a:cubicBezTo>
                      <a:pt x="1531" y="956"/>
                      <a:pt x="1669" y="535"/>
                      <a:pt x="1669" y="531"/>
                    </a:cubicBezTo>
                    <a:cubicBezTo>
                      <a:pt x="1678" y="508"/>
                      <a:pt x="1669" y="486"/>
                      <a:pt x="1650" y="471"/>
                    </a:cubicBezTo>
                    <a:cubicBezTo>
                      <a:pt x="1650" y="471"/>
                      <a:pt x="1646" y="467"/>
                      <a:pt x="1641" y="462"/>
                    </a:cubicBezTo>
                    <a:cubicBezTo>
                      <a:pt x="1595" y="430"/>
                      <a:pt x="1397" y="282"/>
                      <a:pt x="1046" y="10"/>
                    </a:cubicBezTo>
                    <a:cubicBezTo>
                      <a:pt x="1037" y="3"/>
                      <a:pt x="1026" y="0"/>
                      <a:pt x="1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166086" y="2052592"/>
                <a:ext cx="86149" cy="604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03" extrusionOk="0">
                    <a:moveTo>
                      <a:pt x="392" y="0"/>
                    </a:moveTo>
                    <a:lnTo>
                      <a:pt x="1" y="212"/>
                    </a:lnTo>
                    <a:lnTo>
                      <a:pt x="1143" y="802"/>
                    </a:lnTo>
                    <a:cubicBezTo>
                      <a:pt x="1143" y="802"/>
                      <a:pt x="1037" y="396"/>
                      <a:pt x="1047" y="396"/>
                    </a:cubicBezTo>
                    <a:cubicBezTo>
                      <a:pt x="677" y="277"/>
                      <a:pt x="392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165001" y="1690623"/>
                <a:ext cx="95801" cy="7519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60" extrusionOk="0">
                    <a:moveTo>
                      <a:pt x="1222" y="1"/>
                    </a:moveTo>
                    <a:lnTo>
                      <a:pt x="0" y="762"/>
                    </a:lnTo>
                    <a:lnTo>
                      <a:pt x="415" y="960"/>
                    </a:lnTo>
                    <a:cubicBezTo>
                      <a:pt x="415" y="960"/>
                      <a:pt x="729" y="720"/>
                      <a:pt x="1097" y="577"/>
                    </a:cubicBezTo>
                    <a:cubicBezTo>
                      <a:pt x="1106" y="554"/>
                      <a:pt x="1222" y="1"/>
                      <a:pt x="1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506530" y="1859036"/>
                <a:ext cx="255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82" extrusionOk="0">
                    <a:moveTo>
                      <a:pt x="282" y="1"/>
                    </a:moveTo>
                    <a:lnTo>
                      <a:pt x="0" y="268"/>
                    </a:lnTo>
                    <a:cubicBezTo>
                      <a:pt x="0" y="268"/>
                      <a:pt x="51" y="678"/>
                      <a:pt x="0" y="1019"/>
                    </a:cubicBezTo>
                    <a:cubicBezTo>
                      <a:pt x="1" y="1019"/>
                      <a:pt x="1" y="1019"/>
                      <a:pt x="2" y="1019"/>
                    </a:cubicBezTo>
                    <a:cubicBezTo>
                      <a:pt x="30" y="1019"/>
                      <a:pt x="328" y="1281"/>
                      <a:pt x="328" y="1281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5231494" y="1952343"/>
                <a:ext cx="84749" cy="5122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47" extrusionOk="0">
                    <a:moveTo>
                      <a:pt x="61" y="0"/>
                    </a:moveTo>
                    <a:cubicBezTo>
                      <a:pt x="42" y="0"/>
                      <a:pt x="24" y="10"/>
                      <a:pt x="14" y="25"/>
                    </a:cubicBezTo>
                    <a:cubicBezTo>
                      <a:pt x="1" y="52"/>
                      <a:pt x="10" y="85"/>
                      <a:pt x="33" y="99"/>
                    </a:cubicBezTo>
                    <a:lnTo>
                      <a:pt x="816" y="537"/>
                    </a:lnTo>
                    <a:cubicBezTo>
                      <a:pt x="825" y="543"/>
                      <a:pt x="836" y="546"/>
                      <a:pt x="846" y="546"/>
                    </a:cubicBezTo>
                    <a:cubicBezTo>
                      <a:pt x="864" y="546"/>
                      <a:pt x="881" y="536"/>
                      <a:pt x="890" y="518"/>
                    </a:cubicBezTo>
                    <a:cubicBezTo>
                      <a:pt x="904" y="490"/>
                      <a:pt x="894" y="458"/>
                      <a:pt x="871" y="445"/>
                    </a:cubicBezTo>
                    <a:lnTo>
                      <a:pt x="88" y="7"/>
                    </a:lnTo>
                    <a:cubicBezTo>
                      <a:pt x="79" y="2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5165007" y="1983339"/>
                <a:ext cx="28562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30" extrusionOk="0">
                    <a:moveTo>
                      <a:pt x="63" y="1"/>
                    </a:moveTo>
                    <a:cubicBezTo>
                      <a:pt x="57" y="1"/>
                      <a:pt x="52" y="1"/>
                      <a:pt x="47" y="3"/>
                    </a:cubicBezTo>
                    <a:cubicBezTo>
                      <a:pt x="20" y="12"/>
                      <a:pt x="1" y="40"/>
                      <a:pt x="11" y="67"/>
                    </a:cubicBezTo>
                    <a:lnTo>
                      <a:pt x="194" y="791"/>
                    </a:lnTo>
                    <a:cubicBezTo>
                      <a:pt x="198" y="813"/>
                      <a:pt x="217" y="830"/>
                      <a:pt x="242" y="830"/>
                    </a:cubicBezTo>
                    <a:cubicBezTo>
                      <a:pt x="247" y="830"/>
                      <a:pt x="253" y="829"/>
                      <a:pt x="260" y="827"/>
                    </a:cubicBezTo>
                    <a:cubicBezTo>
                      <a:pt x="287" y="823"/>
                      <a:pt x="305" y="791"/>
                      <a:pt x="296" y="763"/>
                    </a:cubicBezTo>
                    <a:lnTo>
                      <a:pt x="111" y="44"/>
                    </a:lnTo>
                    <a:cubicBezTo>
                      <a:pt x="108" y="18"/>
                      <a:pt x="86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5243668" y="2067525"/>
                <a:ext cx="81939" cy="3071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328" extrusionOk="0">
                    <a:moveTo>
                      <a:pt x="817" y="0"/>
                    </a:moveTo>
                    <a:cubicBezTo>
                      <a:pt x="812" y="0"/>
                      <a:pt x="807" y="1"/>
                      <a:pt x="802" y="2"/>
                    </a:cubicBezTo>
                    <a:lnTo>
                      <a:pt x="45" y="223"/>
                    </a:lnTo>
                    <a:cubicBezTo>
                      <a:pt x="13" y="232"/>
                      <a:pt x="0" y="260"/>
                      <a:pt x="9" y="288"/>
                    </a:cubicBezTo>
                    <a:cubicBezTo>
                      <a:pt x="12" y="314"/>
                      <a:pt x="34" y="328"/>
                      <a:pt x="56" y="328"/>
                    </a:cubicBezTo>
                    <a:cubicBezTo>
                      <a:pt x="62" y="328"/>
                      <a:pt x="68" y="327"/>
                      <a:pt x="73" y="325"/>
                    </a:cubicBezTo>
                    <a:lnTo>
                      <a:pt x="834" y="104"/>
                    </a:lnTo>
                    <a:cubicBezTo>
                      <a:pt x="862" y="100"/>
                      <a:pt x="875" y="66"/>
                      <a:pt x="870" y="39"/>
                    </a:cubicBezTo>
                    <a:cubicBezTo>
                      <a:pt x="863" y="16"/>
                      <a:pt x="840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5451183" y="1937453"/>
                <a:ext cx="64428" cy="591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32" extrusionOk="0">
                    <a:moveTo>
                      <a:pt x="625" y="1"/>
                    </a:moveTo>
                    <a:cubicBezTo>
                      <a:pt x="610" y="1"/>
                      <a:pt x="595" y="6"/>
                      <a:pt x="585" y="18"/>
                    </a:cubicBezTo>
                    <a:cubicBezTo>
                      <a:pt x="447" y="194"/>
                      <a:pt x="304" y="322"/>
                      <a:pt x="203" y="405"/>
                    </a:cubicBezTo>
                    <a:cubicBezTo>
                      <a:pt x="152" y="447"/>
                      <a:pt x="107" y="479"/>
                      <a:pt x="79" y="502"/>
                    </a:cubicBezTo>
                    <a:cubicBezTo>
                      <a:pt x="65" y="511"/>
                      <a:pt x="51" y="521"/>
                      <a:pt x="46" y="525"/>
                    </a:cubicBezTo>
                    <a:cubicBezTo>
                      <a:pt x="41" y="525"/>
                      <a:pt x="37" y="530"/>
                      <a:pt x="37" y="530"/>
                    </a:cubicBezTo>
                    <a:lnTo>
                      <a:pt x="32" y="530"/>
                    </a:lnTo>
                    <a:cubicBezTo>
                      <a:pt x="9" y="549"/>
                      <a:pt x="0" y="581"/>
                      <a:pt x="14" y="604"/>
                    </a:cubicBezTo>
                    <a:cubicBezTo>
                      <a:pt x="26" y="622"/>
                      <a:pt x="43" y="632"/>
                      <a:pt x="60" y="632"/>
                    </a:cubicBezTo>
                    <a:cubicBezTo>
                      <a:pt x="70" y="632"/>
                      <a:pt x="79" y="628"/>
                      <a:pt x="88" y="622"/>
                    </a:cubicBezTo>
                    <a:cubicBezTo>
                      <a:pt x="92" y="622"/>
                      <a:pt x="377" y="447"/>
                      <a:pt x="668" y="87"/>
                    </a:cubicBezTo>
                    <a:cubicBezTo>
                      <a:pt x="687" y="64"/>
                      <a:pt x="687" y="32"/>
                      <a:pt x="664" y="13"/>
                    </a:cubicBezTo>
                    <a:cubicBezTo>
                      <a:pt x="653" y="5"/>
                      <a:pt x="639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5406234" y="2061532"/>
                <a:ext cx="25565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0" extrusionOk="0">
                    <a:moveTo>
                      <a:pt x="60" y="0"/>
                    </a:moveTo>
                    <a:cubicBezTo>
                      <a:pt x="51" y="0"/>
                      <a:pt x="42" y="2"/>
                      <a:pt x="34" y="7"/>
                    </a:cubicBezTo>
                    <a:cubicBezTo>
                      <a:pt x="10" y="25"/>
                      <a:pt x="0" y="57"/>
                      <a:pt x="15" y="85"/>
                    </a:cubicBezTo>
                    <a:lnTo>
                      <a:pt x="162" y="334"/>
                    </a:lnTo>
                    <a:cubicBezTo>
                      <a:pt x="174" y="351"/>
                      <a:pt x="191" y="360"/>
                      <a:pt x="208" y="360"/>
                    </a:cubicBezTo>
                    <a:cubicBezTo>
                      <a:pt x="218" y="360"/>
                      <a:pt x="227" y="357"/>
                      <a:pt x="236" y="352"/>
                    </a:cubicBezTo>
                    <a:cubicBezTo>
                      <a:pt x="264" y="338"/>
                      <a:pt x="272" y="306"/>
                      <a:pt x="259" y="279"/>
                    </a:cubicBezTo>
                    <a:lnTo>
                      <a:pt x="107" y="30"/>
                    </a:lnTo>
                    <a:cubicBezTo>
                      <a:pt x="97" y="11"/>
                      <a:pt x="7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5392843" y="1860197"/>
                <a:ext cx="12642" cy="932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6" extrusionOk="0">
                    <a:moveTo>
                      <a:pt x="52" y="0"/>
                    </a:moveTo>
                    <a:cubicBezTo>
                      <a:pt x="24" y="0"/>
                      <a:pt x="1" y="28"/>
                      <a:pt x="1" y="55"/>
                    </a:cubicBezTo>
                    <a:lnTo>
                      <a:pt x="24" y="945"/>
                    </a:lnTo>
                    <a:cubicBezTo>
                      <a:pt x="24" y="972"/>
                      <a:pt x="52" y="995"/>
                      <a:pt x="79" y="995"/>
                    </a:cubicBezTo>
                    <a:cubicBezTo>
                      <a:pt x="107" y="995"/>
                      <a:pt x="135" y="972"/>
                      <a:pt x="130" y="940"/>
                    </a:cubicBezTo>
                    <a:lnTo>
                      <a:pt x="107" y="55"/>
                    </a:lnTo>
                    <a:cubicBezTo>
                      <a:pt x="107" y="23"/>
                      <a:pt x="84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5231494" y="1810284"/>
                <a:ext cx="84749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63" extrusionOk="0">
                    <a:moveTo>
                      <a:pt x="846" y="0"/>
                    </a:moveTo>
                    <a:cubicBezTo>
                      <a:pt x="836" y="0"/>
                      <a:pt x="826" y="3"/>
                      <a:pt x="816" y="8"/>
                    </a:cubicBezTo>
                    <a:lnTo>
                      <a:pt x="33" y="463"/>
                    </a:lnTo>
                    <a:cubicBezTo>
                      <a:pt x="10" y="478"/>
                      <a:pt x="1" y="510"/>
                      <a:pt x="14" y="537"/>
                    </a:cubicBezTo>
                    <a:cubicBezTo>
                      <a:pt x="24" y="553"/>
                      <a:pt x="42" y="562"/>
                      <a:pt x="61" y="562"/>
                    </a:cubicBezTo>
                    <a:cubicBezTo>
                      <a:pt x="70" y="562"/>
                      <a:pt x="79" y="561"/>
                      <a:pt x="88" y="556"/>
                    </a:cubicBezTo>
                    <a:lnTo>
                      <a:pt x="871" y="100"/>
                    </a:lnTo>
                    <a:cubicBezTo>
                      <a:pt x="894" y="86"/>
                      <a:pt x="904" y="54"/>
                      <a:pt x="890" y="27"/>
                    </a:cubicBezTo>
                    <a:cubicBezTo>
                      <a:pt x="881" y="9"/>
                      <a:pt x="864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5165007" y="1752038"/>
                <a:ext cx="29498" cy="7894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3" extrusionOk="0">
                    <a:moveTo>
                      <a:pt x="252" y="1"/>
                    </a:moveTo>
                    <a:cubicBezTo>
                      <a:pt x="227" y="1"/>
                      <a:pt x="207" y="17"/>
                      <a:pt x="199" y="40"/>
                    </a:cubicBezTo>
                    <a:lnTo>
                      <a:pt x="11" y="772"/>
                    </a:lnTo>
                    <a:cubicBezTo>
                      <a:pt x="1" y="804"/>
                      <a:pt x="20" y="832"/>
                      <a:pt x="47" y="842"/>
                    </a:cubicBezTo>
                    <a:cubicBezTo>
                      <a:pt x="50" y="843"/>
                      <a:pt x="53" y="843"/>
                      <a:pt x="55" y="843"/>
                    </a:cubicBezTo>
                    <a:cubicBezTo>
                      <a:pt x="81" y="843"/>
                      <a:pt x="107" y="825"/>
                      <a:pt x="111" y="800"/>
                    </a:cubicBezTo>
                    <a:lnTo>
                      <a:pt x="305" y="68"/>
                    </a:lnTo>
                    <a:cubicBezTo>
                      <a:pt x="315" y="40"/>
                      <a:pt x="296" y="7"/>
                      <a:pt x="268" y="3"/>
                    </a:cubicBezTo>
                    <a:cubicBezTo>
                      <a:pt x="263" y="1"/>
                      <a:pt x="258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5094305" y="1899808"/>
                <a:ext cx="37552" cy="1264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" extrusionOk="0">
                    <a:moveTo>
                      <a:pt x="60" y="1"/>
                    </a:moveTo>
                    <a:cubicBezTo>
                      <a:pt x="32" y="1"/>
                      <a:pt x="5" y="19"/>
                      <a:pt x="5" y="52"/>
                    </a:cubicBezTo>
                    <a:cubicBezTo>
                      <a:pt x="0" y="79"/>
                      <a:pt x="24" y="107"/>
                      <a:pt x="51" y="111"/>
                    </a:cubicBezTo>
                    <a:lnTo>
                      <a:pt x="341" y="134"/>
                    </a:lnTo>
                    <a:cubicBezTo>
                      <a:pt x="369" y="134"/>
                      <a:pt x="396" y="111"/>
                      <a:pt x="401" y="84"/>
                    </a:cubicBezTo>
                    <a:cubicBezTo>
                      <a:pt x="401" y="52"/>
                      <a:pt x="379" y="28"/>
                      <a:pt x="351" y="24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5247039" y="1716172"/>
                <a:ext cx="77351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48" extrusionOk="0">
                    <a:moveTo>
                      <a:pt x="62" y="0"/>
                    </a:moveTo>
                    <a:cubicBezTo>
                      <a:pt x="40" y="0"/>
                      <a:pt x="17" y="14"/>
                      <a:pt x="9" y="36"/>
                    </a:cubicBezTo>
                    <a:cubicBezTo>
                      <a:pt x="1" y="64"/>
                      <a:pt x="14" y="96"/>
                      <a:pt x="47" y="105"/>
                    </a:cubicBezTo>
                    <a:lnTo>
                      <a:pt x="747" y="345"/>
                    </a:lnTo>
                    <a:cubicBezTo>
                      <a:pt x="753" y="347"/>
                      <a:pt x="758" y="347"/>
                      <a:pt x="764" y="347"/>
                    </a:cubicBezTo>
                    <a:cubicBezTo>
                      <a:pt x="787" y="347"/>
                      <a:pt x="809" y="334"/>
                      <a:pt x="816" y="307"/>
                    </a:cubicBezTo>
                    <a:cubicBezTo>
                      <a:pt x="826" y="280"/>
                      <a:pt x="811" y="252"/>
                      <a:pt x="784" y="243"/>
                    </a:cubicBezTo>
                    <a:lnTo>
                      <a:pt x="79" y="3"/>
                    </a:lnTo>
                    <a:cubicBezTo>
                      <a:pt x="74" y="1"/>
                      <a:pt x="68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5403238" y="1713269"/>
                <a:ext cx="25940" cy="3539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8" extrusionOk="0">
                    <a:moveTo>
                      <a:pt x="219" y="0"/>
                    </a:moveTo>
                    <a:cubicBezTo>
                      <a:pt x="199" y="0"/>
                      <a:pt x="181" y="10"/>
                      <a:pt x="171" y="30"/>
                    </a:cubicBezTo>
                    <a:lnTo>
                      <a:pt x="15" y="297"/>
                    </a:lnTo>
                    <a:cubicBezTo>
                      <a:pt x="0" y="325"/>
                      <a:pt x="10" y="357"/>
                      <a:pt x="38" y="371"/>
                    </a:cubicBezTo>
                    <a:cubicBezTo>
                      <a:pt x="45" y="376"/>
                      <a:pt x="53" y="378"/>
                      <a:pt x="62" y="378"/>
                    </a:cubicBezTo>
                    <a:cubicBezTo>
                      <a:pt x="80" y="378"/>
                      <a:pt x="99" y="368"/>
                      <a:pt x="111" y="353"/>
                    </a:cubicBezTo>
                    <a:lnTo>
                      <a:pt x="264" y="81"/>
                    </a:lnTo>
                    <a:cubicBezTo>
                      <a:pt x="277" y="57"/>
                      <a:pt x="268" y="21"/>
                      <a:pt x="245" y="6"/>
                    </a:cubicBezTo>
                    <a:cubicBezTo>
                      <a:pt x="236" y="2"/>
                      <a:pt x="227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5451183" y="1816840"/>
                <a:ext cx="64428" cy="6049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46" extrusionOk="0">
                    <a:moveTo>
                      <a:pt x="61" y="0"/>
                    </a:moveTo>
                    <a:cubicBezTo>
                      <a:pt x="45" y="0"/>
                      <a:pt x="29" y="9"/>
                      <a:pt x="18" y="25"/>
                    </a:cubicBezTo>
                    <a:cubicBezTo>
                      <a:pt x="0" y="48"/>
                      <a:pt x="5" y="80"/>
                      <a:pt x="28" y="99"/>
                    </a:cubicBezTo>
                    <a:cubicBezTo>
                      <a:pt x="41" y="108"/>
                      <a:pt x="124" y="172"/>
                      <a:pt x="235" y="270"/>
                    </a:cubicBezTo>
                    <a:cubicBezTo>
                      <a:pt x="345" y="366"/>
                      <a:pt x="479" y="491"/>
                      <a:pt x="585" y="625"/>
                    </a:cubicBezTo>
                    <a:cubicBezTo>
                      <a:pt x="596" y="638"/>
                      <a:pt x="612" y="645"/>
                      <a:pt x="628" y="645"/>
                    </a:cubicBezTo>
                    <a:cubicBezTo>
                      <a:pt x="640" y="645"/>
                      <a:pt x="652" y="641"/>
                      <a:pt x="664" y="633"/>
                    </a:cubicBezTo>
                    <a:cubicBezTo>
                      <a:pt x="687" y="615"/>
                      <a:pt x="687" y="578"/>
                      <a:pt x="668" y="555"/>
                    </a:cubicBezTo>
                    <a:cubicBezTo>
                      <a:pt x="553" y="412"/>
                      <a:pt x="411" y="278"/>
                      <a:pt x="295" y="178"/>
                    </a:cubicBezTo>
                    <a:cubicBezTo>
                      <a:pt x="180" y="76"/>
                      <a:pt x="92" y="12"/>
                      <a:pt x="92" y="12"/>
                    </a:cubicBezTo>
                    <a:cubicBezTo>
                      <a:pt x="83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5094680" y="1684146"/>
                <a:ext cx="441630" cy="441443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4714" extrusionOk="0">
                    <a:moveTo>
                      <a:pt x="2355" y="111"/>
                    </a:moveTo>
                    <a:cubicBezTo>
                      <a:pt x="2978" y="111"/>
                      <a:pt x="3540" y="359"/>
                      <a:pt x="3946" y="770"/>
                    </a:cubicBezTo>
                    <a:cubicBezTo>
                      <a:pt x="4356" y="1174"/>
                      <a:pt x="4605" y="1737"/>
                      <a:pt x="4605" y="2359"/>
                    </a:cubicBezTo>
                    <a:cubicBezTo>
                      <a:pt x="4605" y="2982"/>
                      <a:pt x="4356" y="3543"/>
                      <a:pt x="3946" y="3949"/>
                    </a:cubicBezTo>
                    <a:cubicBezTo>
                      <a:pt x="3540" y="4354"/>
                      <a:pt x="2978" y="4608"/>
                      <a:pt x="2355" y="4608"/>
                    </a:cubicBezTo>
                    <a:cubicBezTo>
                      <a:pt x="1734" y="4608"/>
                      <a:pt x="1171" y="4354"/>
                      <a:pt x="766" y="3949"/>
                    </a:cubicBezTo>
                    <a:cubicBezTo>
                      <a:pt x="360" y="3543"/>
                      <a:pt x="107" y="2982"/>
                      <a:pt x="107" y="2359"/>
                    </a:cubicBezTo>
                    <a:cubicBezTo>
                      <a:pt x="107" y="1737"/>
                      <a:pt x="360" y="1174"/>
                      <a:pt x="766" y="770"/>
                    </a:cubicBezTo>
                    <a:cubicBezTo>
                      <a:pt x="1171" y="359"/>
                      <a:pt x="1734" y="111"/>
                      <a:pt x="2355" y="111"/>
                    </a:cubicBezTo>
                    <a:close/>
                    <a:moveTo>
                      <a:pt x="2355" y="0"/>
                    </a:moveTo>
                    <a:cubicBezTo>
                      <a:pt x="1706" y="0"/>
                      <a:pt x="1116" y="268"/>
                      <a:pt x="688" y="691"/>
                    </a:cubicBezTo>
                    <a:cubicBezTo>
                      <a:pt x="264" y="1119"/>
                      <a:pt x="1" y="1710"/>
                      <a:pt x="1" y="2359"/>
                    </a:cubicBezTo>
                    <a:cubicBezTo>
                      <a:pt x="1" y="3009"/>
                      <a:pt x="264" y="3599"/>
                      <a:pt x="688" y="4028"/>
                    </a:cubicBezTo>
                    <a:cubicBezTo>
                      <a:pt x="1116" y="4451"/>
                      <a:pt x="1706" y="4713"/>
                      <a:pt x="2355" y="4713"/>
                    </a:cubicBezTo>
                    <a:cubicBezTo>
                      <a:pt x="3006" y="4713"/>
                      <a:pt x="3595" y="4451"/>
                      <a:pt x="4024" y="4028"/>
                    </a:cubicBezTo>
                    <a:cubicBezTo>
                      <a:pt x="4448" y="3599"/>
                      <a:pt x="4715" y="3009"/>
                      <a:pt x="4715" y="2359"/>
                    </a:cubicBezTo>
                    <a:cubicBezTo>
                      <a:pt x="4715" y="1710"/>
                      <a:pt x="4448" y="1119"/>
                      <a:pt x="4024" y="691"/>
                    </a:cubicBezTo>
                    <a:cubicBezTo>
                      <a:pt x="3595" y="268"/>
                      <a:pt x="3006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" name="Google Shape;495;p14"/>
            <p:cNvGrpSpPr/>
            <p:nvPr/>
          </p:nvGrpSpPr>
          <p:grpSpPr>
            <a:xfrm>
              <a:off x="-220605" y="4603992"/>
              <a:ext cx="1756900" cy="660731"/>
              <a:chOff x="5397619" y="2138039"/>
              <a:chExt cx="955928" cy="359503"/>
            </a:xfrm>
          </p:grpSpPr>
          <p:sp>
            <p:nvSpPr>
              <p:cNvPr id="496" name="Google Shape;496;p14"/>
              <p:cNvSpPr/>
              <p:nvPr/>
            </p:nvSpPr>
            <p:spPr>
              <a:xfrm>
                <a:off x="5412789" y="2138039"/>
                <a:ext cx="940758" cy="359503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3839" extrusionOk="0">
                    <a:moveTo>
                      <a:pt x="106" y="2931"/>
                    </a:moveTo>
                    <a:lnTo>
                      <a:pt x="104" y="2932"/>
                    </a:lnTo>
                    <a:lnTo>
                      <a:pt x="104" y="2932"/>
                    </a:lnTo>
                    <a:cubicBezTo>
                      <a:pt x="104" y="2932"/>
                      <a:pt x="104" y="2932"/>
                      <a:pt x="104" y="2932"/>
                    </a:cubicBezTo>
                    <a:lnTo>
                      <a:pt x="104" y="2932"/>
                    </a:lnTo>
                    <a:lnTo>
                      <a:pt x="106" y="2931"/>
                    </a:lnTo>
                    <a:close/>
                    <a:moveTo>
                      <a:pt x="7797" y="397"/>
                    </a:moveTo>
                    <a:cubicBezTo>
                      <a:pt x="8290" y="397"/>
                      <a:pt x="8741" y="526"/>
                      <a:pt x="9082" y="747"/>
                    </a:cubicBezTo>
                    <a:cubicBezTo>
                      <a:pt x="9248" y="853"/>
                      <a:pt x="9391" y="987"/>
                      <a:pt x="9492" y="1134"/>
                    </a:cubicBezTo>
                    <a:cubicBezTo>
                      <a:pt x="9598" y="1282"/>
                      <a:pt x="9668" y="1448"/>
                      <a:pt x="9690" y="1627"/>
                    </a:cubicBezTo>
                    <a:cubicBezTo>
                      <a:pt x="9700" y="1678"/>
                      <a:pt x="9700" y="1729"/>
                      <a:pt x="9700" y="1774"/>
                    </a:cubicBezTo>
                    <a:cubicBezTo>
                      <a:pt x="9700" y="1963"/>
                      <a:pt x="9654" y="2152"/>
                      <a:pt x="9562" y="2327"/>
                    </a:cubicBezTo>
                    <a:cubicBezTo>
                      <a:pt x="9424" y="2595"/>
                      <a:pt x="9188" y="2835"/>
                      <a:pt x="8884" y="3024"/>
                    </a:cubicBezTo>
                    <a:cubicBezTo>
                      <a:pt x="8584" y="3217"/>
                      <a:pt x="8211" y="3350"/>
                      <a:pt x="7801" y="3411"/>
                    </a:cubicBezTo>
                    <a:cubicBezTo>
                      <a:pt x="7667" y="3429"/>
                      <a:pt x="7529" y="3438"/>
                      <a:pt x="7401" y="3438"/>
                    </a:cubicBezTo>
                    <a:cubicBezTo>
                      <a:pt x="6903" y="3438"/>
                      <a:pt x="6451" y="3309"/>
                      <a:pt x="6110" y="3088"/>
                    </a:cubicBezTo>
                    <a:cubicBezTo>
                      <a:pt x="5944" y="2982"/>
                      <a:pt x="5802" y="2848"/>
                      <a:pt x="5700" y="2701"/>
                    </a:cubicBezTo>
                    <a:cubicBezTo>
                      <a:pt x="5594" y="2554"/>
                      <a:pt x="5525" y="2388"/>
                      <a:pt x="5502" y="2208"/>
                    </a:cubicBezTo>
                    <a:cubicBezTo>
                      <a:pt x="5493" y="2157"/>
                      <a:pt x="5493" y="2106"/>
                      <a:pt x="5493" y="2056"/>
                    </a:cubicBezTo>
                    <a:cubicBezTo>
                      <a:pt x="5493" y="1867"/>
                      <a:pt x="5538" y="1682"/>
                      <a:pt x="5631" y="1508"/>
                    </a:cubicBezTo>
                    <a:cubicBezTo>
                      <a:pt x="5770" y="1240"/>
                      <a:pt x="6004" y="1000"/>
                      <a:pt x="6308" y="806"/>
                    </a:cubicBezTo>
                    <a:cubicBezTo>
                      <a:pt x="6608" y="618"/>
                      <a:pt x="6981" y="485"/>
                      <a:pt x="7391" y="425"/>
                    </a:cubicBezTo>
                    <a:cubicBezTo>
                      <a:pt x="7529" y="406"/>
                      <a:pt x="7663" y="397"/>
                      <a:pt x="7797" y="397"/>
                    </a:cubicBezTo>
                    <a:close/>
                    <a:moveTo>
                      <a:pt x="7797" y="291"/>
                    </a:moveTo>
                    <a:cubicBezTo>
                      <a:pt x="7659" y="291"/>
                      <a:pt x="7516" y="300"/>
                      <a:pt x="7378" y="319"/>
                    </a:cubicBezTo>
                    <a:cubicBezTo>
                      <a:pt x="6810" y="397"/>
                      <a:pt x="6313" y="623"/>
                      <a:pt x="5958" y="931"/>
                    </a:cubicBezTo>
                    <a:cubicBezTo>
                      <a:pt x="5778" y="1088"/>
                      <a:pt x="5636" y="1263"/>
                      <a:pt x="5534" y="1457"/>
                    </a:cubicBezTo>
                    <a:cubicBezTo>
                      <a:pt x="5438" y="1646"/>
                      <a:pt x="5383" y="1848"/>
                      <a:pt x="5383" y="2056"/>
                    </a:cubicBezTo>
                    <a:cubicBezTo>
                      <a:pt x="5383" y="2111"/>
                      <a:pt x="5387" y="2167"/>
                      <a:pt x="5396" y="2222"/>
                    </a:cubicBezTo>
                    <a:cubicBezTo>
                      <a:pt x="5423" y="2420"/>
                      <a:pt x="5498" y="2599"/>
                      <a:pt x="5608" y="2761"/>
                    </a:cubicBezTo>
                    <a:cubicBezTo>
                      <a:pt x="5778" y="3005"/>
                      <a:pt x="6036" y="3198"/>
                      <a:pt x="6340" y="3337"/>
                    </a:cubicBezTo>
                    <a:cubicBezTo>
                      <a:pt x="6649" y="3471"/>
                      <a:pt x="7014" y="3544"/>
                      <a:pt x="7401" y="3544"/>
                    </a:cubicBezTo>
                    <a:cubicBezTo>
                      <a:pt x="7534" y="3544"/>
                      <a:pt x="7677" y="3535"/>
                      <a:pt x="7816" y="3516"/>
                    </a:cubicBezTo>
                    <a:cubicBezTo>
                      <a:pt x="8382" y="3438"/>
                      <a:pt x="8879" y="3212"/>
                      <a:pt x="9234" y="2899"/>
                    </a:cubicBezTo>
                    <a:cubicBezTo>
                      <a:pt x="9414" y="2747"/>
                      <a:pt x="9557" y="2567"/>
                      <a:pt x="9658" y="2378"/>
                    </a:cubicBezTo>
                    <a:cubicBezTo>
                      <a:pt x="9755" y="2189"/>
                      <a:pt x="9811" y="1986"/>
                      <a:pt x="9811" y="1774"/>
                    </a:cubicBezTo>
                    <a:cubicBezTo>
                      <a:pt x="9811" y="1724"/>
                      <a:pt x="9806" y="1669"/>
                      <a:pt x="9796" y="1614"/>
                    </a:cubicBezTo>
                    <a:cubicBezTo>
                      <a:pt x="9773" y="1415"/>
                      <a:pt x="9696" y="1236"/>
                      <a:pt x="9585" y="1074"/>
                    </a:cubicBezTo>
                    <a:cubicBezTo>
                      <a:pt x="9414" y="830"/>
                      <a:pt x="9156" y="636"/>
                      <a:pt x="8852" y="498"/>
                    </a:cubicBezTo>
                    <a:cubicBezTo>
                      <a:pt x="8543" y="364"/>
                      <a:pt x="8179" y="291"/>
                      <a:pt x="7797" y="291"/>
                    </a:cubicBezTo>
                    <a:close/>
                    <a:moveTo>
                      <a:pt x="7760" y="106"/>
                    </a:moveTo>
                    <a:cubicBezTo>
                      <a:pt x="8322" y="106"/>
                      <a:pt x="8833" y="263"/>
                      <a:pt x="9220" y="526"/>
                    </a:cubicBezTo>
                    <a:cubicBezTo>
                      <a:pt x="9414" y="659"/>
                      <a:pt x="9575" y="816"/>
                      <a:pt x="9696" y="996"/>
                    </a:cubicBezTo>
                    <a:cubicBezTo>
                      <a:pt x="9815" y="1176"/>
                      <a:pt x="9894" y="1378"/>
                      <a:pt x="9926" y="1595"/>
                    </a:cubicBezTo>
                    <a:cubicBezTo>
                      <a:pt x="9934" y="1659"/>
                      <a:pt x="9939" y="1724"/>
                      <a:pt x="9939" y="1784"/>
                    </a:cubicBezTo>
                    <a:cubicBezTo>
                      <a:pt x="9939" y="2010"/>
                      <a:pt x="9884" y="2231"/>
                      <a:pt x="9779" y="2443"/>
                    </a:cubicBezTo>
                    <a:cubicBezTo>
                      <a:pt x="9626" y="2756"/>
                      <a:pt x="9368" y="3037"/>
                      <a:pt x="9032" y="3258"/>
                    </a:cubicBezTo>
                    <a:cubicBezTo>
                      <a:pt x="8695" y="3479"/>
                      <a:pt x="8286" y="3636"/>
                      <a:pt x="7829" y="3701"/>
                    </a:cubicBezTo>
                    <a:cubicBezTo>
                      <a:pt x="7686" y="3719"/>
                      <a:pt x="7544" y="3728"/>
                      <a:pt x="7405" y="3728"/>
                    </a:cubicBezTo>
                    <a:cubicBezTo>
                      <a:pt x="6880" y="3728"/>
                      <a:pt x="6396" y="3594"/>
                      <a:pt x="6018" y="3356"/>
                    </a:cubicBezTo>
                    <a:cubicBezTo>
                      <a:pt x="5829" y="3239"/>
                      <a:pt x="5668" y="3097"/>
                      <a:pt x="5543" y="2935"/>
                    </a:cubicBezTo>
                    <a:cubicBezTo>
                      <a:pt x="5415" y="2775"/>
                      <a:pt x="5322" y="2595"/>
                      <a:pt x="5272" y="2397"/>
                    </a:cubicBezTo>
                    <a:cubicBezTo>
                      <a:pt x="5267" y="2374"/>
                      <a:pt x="5248" y="2358"/>
                      <a:pt x="5226" y="2358"/>
                    </a:cubicBezTo>
                    <a:cubicBezTo>
                      <a:pt x="5221" y="2358"/>
                      <a:pt x="5216" y="2358"/>
                      <a:pt x="5211" y="2360"/>
                    </a:cubicBezTo>
                    <a:cubicBezTo>
                      <a:pt x="5041" y="2388"/>
                      <a:pt x="4769" y="2433"/>
                      <a:pt x="4437" y="2480"/>
                    </a:cubicBezTo>
                    <a:cubicBezTo>
                      <a:pt x="3447" y="2627"/>
                      <a:pt x="1935" y="2825"/>
                      <a:pt x="1166" y="2931"/>
                    </a:cubicBezTo>
                    <a:cubicBezTo>
                      <a:pt x="802" y="2982"/>
                      <a:pt x="557" y="2996"/>
                      <a:pt x="396" y="2996"/>
                    </a:cubicBezTo>
                    <a:cubicBezTo>
                      <a:pt x="317" y="2996"/>
                      <a:pt x="262" y="2996"/>
                      <a:pt x="217" y="2986"/>
                    </a:cubicBezTo>
                    <a:cubicBezTo>
                      <a:pt x="185" y="2982"/>
                      <a:pt x="162" y="2977"/>
                      <a:pt x="143" y="2973"/>
                    </a:cubicBezTo>
                    <a:cubicBezTo>
                      <a:pt x="127" y="2966"/>
                      <a:pt x="118" y="2962"/>
                      <a:pt x="112" y="2958"/>
                    </a:cubicBezTo>
                    <a:lnTo>
                      <a:pt x="112" y="2958"/>
                    </a:lnTo>
                    <a:cubicBezTo>
                      <a:pt x="112" y="2954"/>
                      <a:pt x="112" y="2950"/>
                      <a:pt x="110" y="2946"/>
                    </a:cubicBezTo>
                    <a:lnTo>
                      <a:pt x="110" y="2946"/>
                    </a:lnTo>
                    <a:cubicBezTo>
                      <a:pt x="112" y="2944"/>
                      <a:pt x="113" y="2942"/>
                      <a:pt x="115" y="2941"/>
                    </a:cubicBezTo>
                    <a:cubicBezTo>
                      <a:pt x="124" y="2931"/>
                      <a:pt x="147" y="2913"/>
                      <a:pt x="185" y="2894"/>
                    </a:cubicBezTo>
                    <a:cubicBezTo>
                      <a:pt x="244" y="2867"/>
                      <a:pt x="341" y="2835"/>
                      <a:pt x="493" y="2797"/>
                    </a:cubicBezTo>
                    <a:cubicBezTo>
                      <a:pt x="645" y="2765"/>
                      <a:pt x="853" y="2724"/>
                      <a:pt x="1134" y="2686"/>
                    </a:cubicBezTo>
                    <a:cubicBezTo>
                      <a:pt x="1655" y="2613"/>
                      <a:pt x="2493" y="2493"/>
                      <a:pt x="3286" y="2382"/>
                    </a:cubicBezTo>
                    <a:cubicBezTo>
                      <a:pt x="3682" y="2327"/>
                      <a:pt x="4069" y="2272"/>
                      <a:pt x="4400" y="2231"/>
                    </a:cubicBezTo>
                    <a:cubicBezTo>
                      <a:pt x="4732" y="2189"/>
                      <a:pt x="5009" y="2157"/>
                      <a:pt x="5179" y="2139"/>
                    </a:cubicBezTo>
                    <a:cubicBezTo>
                      <a:pt x="5211" y="2139"/>
                      <a:pt x="5230" y="2111"/>
                      <a:pt x="5230" y="2084"/>
                    </a:cubicBezTo>
                    <a:lnTo>
                      <a:pt x="5230" y="2051"/>
                    </a:lnTo>
                    <a:cubicBezTo>
                      <a:pt x="5230" y="1825"/>
                      <a:pt x="5285" y="1604"/>
                      <a:pt x="5387" y="1397"/>
                    </a:cubicBezTo>
                    <a:cubicBezTo>
                      <a:pt x="5538" y="1083"/>
                      <a:pt x="5802" y="798"/>
                      <a:pt x="6133" y="581"/>
                    </a:cubicBezTo>
                    <a:cubicBezTo>
                      <a:pt x="6470" y="360"/>
                      <a:pt x="6880" y="198"/>
                      <a:pt x="7336" y="138"/>
                    </a:cubicBezTo>
                    <a:cubicBezTo>
                      <a:pt x="7478" y="115"/>
                      <a:pt x="7622" y="106"/>
                      <a:pt x="7760" y="106"/>
                    </a:cubicBezTo>
                    <a:close/>
                    <a:moveTo>
                      <a:pt x="7760" y="0"/>
                    </a:moveTo>
                    <a:cubicBezTo>
                      <a:pt x="7616" y="0"/>
                      <a:pt x="7469" y="10"/>
                      <a:pt x="7322" y="28"/>
                    </a:cubicBezTo>
                    <a:cubicBezTo>
                      <a:pt x="6695" y="115"/>
                      <a:pt x="6147" y="378"/>
                      <a:pt x="5751" y="738"/>
                    </a:cubicBezTo>
                    <a:cubicBezTo>
                      <a:pt x="5557" y="923"/>
                      <a:pt x="5400" y="1125"/>
                      <a:pt x="5290" y="1351"/>
                    </a:cubicBezTo>
                    <a:cubicBezTo>
                      <a:pt x="5181" y="1567"/>
                      <a:pt x="5126" y="1798"/>
                      <a:pt x="5124" y="2037"/>
                    </a:cubicBezTo>
                    <a:lnTo>
                      <a:pt x="5124" y="2037"/>
                    </a:lnTo>
                    <a:cubicBezTo>
                      <a:pt x="4948" y="2052"/>
                      <a:pt x="4691" y="2082"/>
                      <a:pt x="4387" y="2125"/>
                    </a:cubicBezTo>
                    <a:cubicBezTo>
                      <a:pt x="3392" y="2254"/>
                      <a:pt x="1899" y="2471"/>
                      <a:pt x="1119" y="2581"/>
                    </a:cubicBezTo>
                    <a:cubicBezTo>
                      <a:pt x="627" y="2646"/>
                      <a:pt x="355" y="2714"/>
                      <a:pt x="202" y="2769"/>
                    </a:cubicBezTo>
                    <a:cubicBezTo>
                      <a:pt x="124" y="2803"/>
                      <a:pt x="79" y="2825"/>
                      <a:pt x="47" y="2852"/>
                    </a:cubicBezTo>
                    <a:cubicBezTo>
                      <a:pt x="32" y="2867"/>
                      <a:pt x="19" y="2880"/>
                      <a:pt x="13" y="2894"/>
                    </a:cubicBezTo>
                    <a:cubicBezTo>
                      <a:pt x="4" y="2913"/>
                      <a:pt x="0" y="2926"/>
                      <a:pt x="0" y="2945"/>
                    </a:cubicBezTo>
                    <a:cubicBezTo>
                      <a:pt x="0" y="2959"/>
                      <a:pt x="4" y="2968"/>
                      <a:pt x="4" y="2977"/>
                    </a:cubicBezTo>
                    <a:cubicBezTo>
                      <a:pt x="5" y="2977"/>
                      <a:pt x="5" y="2978"/>
                      <a:pt x="5" y="2978"/>
                    </a:cubicBezTo>
                    <a:lnTo>
                      <a:pt x="5" y="2978"/>
                    </a:lnTo>
                    <a:cubicBezTo>
                      <a:pt x="5" y="2984"/>
                      <a:pt x="6" y="2990"/>
                      <a:pt x="9" y="2996"/>
                    </a:cubicBezTo>
                    <a:cubicBezTo>
                      <a:pt x="13" y="3014"/>
                      <a:pt x="28" y="3033"/>
                      <a:pt x="47" y="3041"/>
                    </a:cubicBezTo>
                    <a:cubicBezTo>
                      <a:pt x="69" y="3065"/>
                      <a:pt x="106" y="3079"/>
                      <a:pt x="162" y="3088"/>
                    </a:cubicBezTo>
                    <a:cubicBezTo>
                      <a:pt x="217" y="3097"/>
                      <a:pt x="290" y="3107"/>
                      <a:pt x="396" y="3107"/>
                    </a:cubicBezTo>
                    <a:cubicBezTo>
                      <a:pt x="562" y="3107"/>
                      <a:pt x="815" y="3088"/>
                      <a:pt x="1185" y="3037"/>
                    </a:cubicBezTo>
                    <a:cubicBezTo>
                      <a:pt x="1695" y="2968"/>
                      <a:pt x="2535" y="2852"/>
                      <a:pt x="3337" y="2747"/>
                    </a:cubicBezTo>
                    <a:cubicBezTo>
                      <a:pt x="3733" y="2692"/>
                      <a:pt x="4124" y="2637"/>
                      <a:pt x="4456" y="2586"/>
                    </a:cubicBezTo>
                    <a:cubicBezTo>
                      <a:pt x="4755" y="2543"/>
                      <a:pt x="5012" y="2505"/>
                      <a:pt x="5184" y="2474"/>
                    </a:cubicBezTo>
                    <a:lnTo>
                      <a:pt x="5184" y="2474"/>
                    </a:lnTo>
                    <a:cubicBezTo>
                      <a:pt x="5241" y="2667"/>
                      <a:pt x="5332" y="2844"/>
                      <a:pt x="5456" y="3001"/>
                    </a:cubicBezTo>
                    <a:cubicBezTo>
                      <a:pt x="5659" y="3263"/>
                      <a:pt x="5944" y="3471"/>
                      <a:pt x="6276" y="3613"/>
                    </a:cubicBezTo>
                    <a:cubicBezTo>
                      <a:pt x="6612" y="3756"/>
                      <a:pt x="6995" y="3839"/>
                      <a:pt x="7405" y="3839"/>
                    </a:cubicBezTo>
                    <a:cubicBezTo>
                      <a:pt x="7548" y="3839"/>
                      <a:pt x="7695" y="3830"/>
                      <a:pt x="7843" y="3807"/>
                    </a:cubicBezTo>
                    <a:cubicBezTo>
                      <a:pt x="8474" y="3719"/>
                      <a:pt x="9022" y="3461"/>
                      <a:pt x="9414" y="3097"/>
                    </a:cubicBezTo>
                    <a:cubicBezTo>
                      <a:pt x="9613" y="2918"/>
                      <a:pt x="9769" y="2710"/>
                      <a:pt x="9879" y="2489"/>
                    </a:cubicBezTo>
                    <a:cubicBezTo>
                      <a:pt x="9985" y="2267"/>
                      <a:pt x="10045" y="2028"/>
                      <a:pt x="10045" y="1784"/>
                    </a:cubicBezTo>
                    <a:cubicBezTo>
                      <a:pt x="10045" y="1719"/>
                      <a:pt x="10041" y="1650"/>
                      <a:pt x="10032" y="1581"/>
                    </a:cubicBezTo>
                    <a:cubicBezTo>
                      <a:pt x="10000" y="1346"/>
                      <a:pt x="9911" y="1129"/>
                      <a:pt x="9783" y="936"/>
                    </a:cubicBezTo>
                    <a:cubicBezTo>
                      <a:pt x="9589" y="650"/>
                      <a:pt x="9303" y="415"/>
                      <a:pt x="8954" y="253"/>
                    </a:cubicBezTo>
                    <a:cubicBezTo>
                      <a:pt x="8603" y="88"/>
                      <a:pt x="8197" y="0"/>
                      <a:pt x="7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5402020" y="2371025"/>
                <a:ext cx="176895" cy="67986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726" extrusionOk="0">
                    <a:moveTo>
                      <a:pt x="1727" y="0"/>
                    </a:moveTo>
                    <a:cubicBezTo>
                      <a:pt x="1724" y="0"/>
                      <a:pt x="1722" y="0"/>
                      <a:pt x="1719" y="1"/>
                    </a:cubicBezTo>
                    <a:lnTo>
                      <a:pt x="101" y="226"/>
                    </a:lnTo>
                    <a:cubicBezTo>
                      <a:pt x="41" y="236"/>
                      <a:pt x="0" y="287"/>
                      <a:pt x="9" y="347"/>
                    </a:cubicBezTo>
                    <a:lnTo>
                      <a:pt x="51" y="632"/>
                    </a:lnTo>
                    <a:cubicBezTo>
                      <a:pt x="55" y="686"/>
                      <a:pt x="100" y="725"/>
                      <a:pt x="153" y="725"/>
                    </a:cubicBezTo>
                    <a:cubicBezTo>
                      <a:pt x="159" y="725"/>
                      <a:pt x="164" y="725"/>
                      <a:pt x="170" y="724"/>
                    </a:cubicBezTo>
                    <a:lnTo>
                      <a:pt x="1787" y="503"/>
                    </a:lnTo>
                    <a:cubicBezTo>
                      <a:pt x="1848" y="494"/>
                      <a:pt x="1889" y="438"/>
                      <a:pt x="1880" y="379"/>
                    </a:cubicBezTo>
                    <a:lnTo>
                      <a:pt x="1843" y="93"/>
                    </a:lnTo>
                    <a:cubicBezTo>
                      <a:pt x="1834" y="41"/>
                      <a:pt x="1784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5397619" y="2365875"/>
                <a:ext cx="185698" cy="78194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835" extrusionOk="0">
                    <a:moveTo>
                      <a:pt x="1784" y="111"/>
                    </a:moveTo>
                    <a:cubicBezTo>
                      <a:pt x="1793" y="111"/>
                      <a:pt x="1807" y="115"/>
                      <a:pt x="1817" y="125"/>
                    </a:cubicBezTo>
                    <a:cubicBezTo>
                      <a:pt x="1825" y="130"/>
                      <a:pt x="1834" y="143"/>
                      <a:pt x="1834" y="157"/>
                    </a:cubicBezTo>
                    <a:lnTo>
                      <a:pt x="1876" y="443"/>
                    </a:lnTo>
                    <a:lnTo>
                      <a:pt x="1876" y="453"/>
                    </a:lnTo>
                    <a:cubicBezTo>
                      <a:pt x="1876" y="461"/>
                      <a:pt x="1872" y="475"/>
                      <a:pt x="1862" y="485"/>
                    </a:cubicBezTo>
                    <a:cubicBezTo>
                      <a:pt x="1853" y="493"/>
                      <a:pt x="1844" y="502"/>
                      <a:pt x="1830" y="502"/>
                    </a:cubicBezTo>
                    <a:lnTo>
                      <a:pt x="209" y="729"/>
                    </a:lnTo>
                    <a:lnTo>
                      <a:pt x="203" y="729"/>
                    </a:lnTo>
                    <a:cubicBezTo>
                      <a:pt x="190" y="729"/>
                      <a:pt x="175" y="723"/>
                      <a:pt x="166" y="715"/>
                    </a:cubicBezTo>
                    <a:cubicBezTo>
                      <a:pt x="158" y="706"/>
                      <a:pt x="153" y="696"/>
                      <a:pt x="148" y="683"/>
                    </a:cubicBezTo>
                    <a:lnTo>
                      <a:pt x="111" y="397"/>
                    </a:lnTo>
                    <a:cubicBezTo>
                      <a:pt x="111" y="392"/>
                      <a:pt x="107" y="392"/>
                      <a:pt x="107" y="387"/>
                    </a:cubicBezTo>
                    <a:cubicBezTo>
                      <a:pt x="107" y="374"/>
                      <a:pt x="116" y="364"/>
                      <a:pt x="120" y="351"/>
                    </a:cubicBezTo>
                    <a:cubicBezTo>
                      <a:pt x="130" y="342"/>
                      <a:pt x="143" y="336"/>
                      <a:pt x="158" y="332"/>
                    </a:cubicBezTo>
                    <a:lnTo>
                      <a:pt x="1774" y="111"/>
                    </a:lnTo>
                    <a:close/>
                    <a:moveTo>
                      <a:pt x="1784" y="0"/>
                    </a:moveTo>
                    <a:cubicBezTo>
                      <a:pt x="1774" y="0"/>
                      <a:pt x="1766" y="0"/>
                      <a:pt x="1761" y="5"/>
                    </a:cubicBezTo>
                    <a:lnTo>
                      <a:pt x="139" y="226"/>
                    </a:lnTo>
                    <a:cubicBezTo>
                      <a:pt x="102" y="231"/>
                      <a:pt x="65" y="253"/>
                      <a:pt x="43" y="281"/>
                    </a:cubicBezTo>
                    <a:cubicBezTo>
                      <a:pt x="15" y="309"/>
                      <a:pt x="1" y="346"/>
                      <a:pt x="1" y="387"/>
                    </a:cubicBezTo>
                    <a:lnTo>
                      <a:pt x="1" y="410"/>
                    </a:lnTo>
                    <a:lnTo>
                      <a:pt x="43" y="696"/>
                    </a:lnTo>
                    <a:cubicBezTo>
                      <a:pt x="47" y="738"/>
                      <a:pt x="70" y="770"/>
                      <a:pt x="98" y="798"/>
                    </a:cubicBezTo>
                    <a:cubicBezTo>
                      <a:pt x="126" y="821"/>
                      <a:pt x="162" y="834"/>
                      <a:pt x="203" y="834"/>
                    </a:cubicBezTo>
                    <a:lnTo>
                      <a:pt x="226" y="834"/>
                    </a:lnTo>
                    <a:lnTo>
                      <a:pt x="1844" y="608"/>
                    </a:lnTo>
                    <a:cubicBezTo>
                      <a:pt x="1885" y="604"/>
                      <a:pt x="1917" y="585"/>
                      <a:pt x="1945" y="558"/>
                    </a:cubicBezTo>
                    <a:cubicBezTo>
                      <a:pt x="1968" y="526"/>
                      <a:pt x="1982" y="489"/>
                      <a:pt x="1982" y="453"/>
                    </a:cubicBezTo>
                    <a:lnTo>
                      <a:pt x="1982" y="429"/>
                    </a:lnTo>
                    <a:lnTo>
                      <a:pt x="1940" y="143"/>
                    </a:lnTo>
                    <a:cubicBezTo>
                      <a:pt x="1936" y="102"/>
                      <a:pt x="1917" y="65"/>
                      <a:pt x="1890" y="42"/>
                    </a:cubicBezTo>
                    <a:cubicBezTo>
                      <a:pt x="1857" y="19"/>
                      <a:pt x="1821" y="0"/>
                      <a:pt x="17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5916783" y="2165289"/>
                <a:ext cx="414754" cy="304627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3253" extrusionOk="0">
                    <a:moveTo>
                      <a:pt x="2415" y="106"/>
                    </a:moveTo>
                    <a:cubicBezTo>
                      <a:pt x="2908" y="106"/>
                      <a:pt x="3359" y="235"/>
                      <a:pt x="3700" y="456"/>
                    </a:cubicBezTo>
                    <a:cubicBezTo>
                      <a:pt x="3866" y="562"/>
                      <a:pt x="4009" y="696"/>
                      <a:pt x="4110" y="843"/>
                    </a:cubicBezTo>
                    <a:cubicBezTo>
                      <a:pt x="4216" y="991"/>
                      <a:pt x="4286" y="1157"/>
                      <a:pt x="4308" y="1336"/>
                    </a:cubicBezTo>
                    <a:cubicBezTo>
                      <a:pt x="4318" y="1387"/>
                      <a:pt x="4318" y="1438"/>
                      <a:pt x="4318" y="1483"/>
                    </a:cubicBezTo>
                    <a:cubicBezTo>
                      <a:pt x="4318" y="1672"/>
                      <a:pt x="4272" y="1861"/>
                      <a:pt x="4180" y="2036"/>
                    </a:cubicBezTo>
                    <a:cubicBezTo>
                      <a:pt x="4042" y="2304"/>
                      <a:pt x="3806" y="2544"/>
                      <a:pt x="3502" y="2733"/>
                    </a:cubicBezTo>
                    <a:cubicBezTo>
                      <a:pt x="3202" y="2926"/>
                      <a:pt x="2829" y="3059"/>
                      <a:pt x="2419" y="3120"/>
                    </a:cubicBezTo>
                    <a:cubicBezTo>
                      <a:pt x="2285" y="3138"/>
                      <a:pt x="2147" y="3147"/>
                      <a:pt x="2019" y="3147"/>
                    </a:cubicBezTo>
                    <a:cubicBezTo>
                      <a:pt x="1521" y="3147"/>
                      <a:pt x="1069" y="3018"/>
                      <a:pt x="728" y="2797"/>
                    </a:cubicBezTo>
                    <a:cubicBezTo>
                      <a:pt x="562" y="2691"/>
                      <a:pt x="420" y="2557"/>
                      <a:pt x="318" y="2410"/>
                    </a:cubicBezTo>
                    <a:cubicBezTo>
                      <a:pt x="212" y="2263"/>
                      <a:pt x="143" y="2097"/>
                      <a:pt x="120" y="1917"/>
                    </a:cubicBezTo>
                    <a:cubicBezTo>
                      <a:pt x="111" y="1866"/>
                      <a:pt x="111" y="1815"/>
                      <a:pt x="111" y="1765"/>
                    </a:cubicBezTo>
                    <a:cubicBezTo>
                      <a:pt x="111" y="1576"/>
                      <a:pt x="156" y="1391"/>
                      <a:pt x="249" y="1217"/>
                    </a:cubicBezTo>
                    <a:cubicBezTo>
                      <a:pt x="388" y="949"/>
                      <a:pt x="622" y="709"/>
                      <a:pt x="926" y="515"/>
                    </a:cubicBezTo>
                    <a:cubicBezTo>
                      <a:pt x="1226" y="327"/>
                      <a:pt x="1599" y="194"/>
                      <a:pt x="2009" y="134"/>
                    </a:cubicBezTo>
                    <a:cubicBezTo>
                      <a:pt x="2147" y="115"/>
                      <a:pt x="2281" y="106"/>
                      <a:pt x="2415" y="106"/>
                    </a:cubicBezTo>
                    <a:close/>
                    <a:moveTo>
                      <a:pt x="2415" y="0"/>
                    </a:moveTo>
                    <a:cubicBezTo>
                      <a:pt x="2277" y="0"/>
                      <a:pt x="2134" y="9"/>
                      <a:pt x="1996" y="28"/>
                    </a:cubicBezTo>
                    <a:cubicBezTo>
                      <a:pt x="1428" y="106"/>
                      <a:pt x="931" y="332"/>
                      <a:pt x="576" y="640"/>
                    </a:cubicBezTo>
                    <a:cubicBezTo>
                      <a:pt x="396" y="797"/>
                      <a:pt x="254" y="972"/>
                      <a:pt x="152" y="1166"/>
                    </a:cubicBezTo>
                    <a:cubicBezTo>
                      <a:pt x="56" y="1355"/>
                      <a:pt x="1" y="1557"/>
                      <a:pt x="1" y="1765"/>
                    </a:cubicBezTo>
                    <a:cubicBezTo>
                      <a:pt x="1" y="1820"/>
                      <a:pt x="5" y="1876"/>
                      <a:pt x="14" y="1931"/>
                    </a:cubicBezTo>
                    <a:cubicBezTo>
                      <a:pt x="41" y="2129"/>
                      <a:pt x="116" y="2308"/>
                      <a:pt x="226" y="2470"/>
                    </a:cubicBezTo>
                    <a:cubicBezTo>
                      <a:pt x="396" y="2714"/>
                      <a:pt x="654" y="2907"/>
                      <a:pt x="958" y="3046"/>
                    </a:cubicBezTo>
                    <a:cubicBezTo>
                      <a:pt x="1267" y="3180"/>
                      <a:pt x="1632" y="3253"/>
                      <a:pt x="2019" y="3253"/>
                    </a:cubicBezTo>
                    <a:cubicBezTo>
                      <a:pt x="2152" y="3253"/>
                      <a:pt x="2295" y="3244"/>
                      <a:pt x="2434" y="3225"/>
                    </a:cubicBezTo>
                    <a:cubicBezTo>
                      <a:pt x="3000" y="3147"/>
                      <a:pt x="3497" y="2921"/>
                      <a:pt x="3852" y="2608"/>
                    </a:cubicBezTo>
                    <a:cubicBezTo>
                      <a:pt x="4032" y="2456"/>
                      <a:pt x="4175" y="2276"/>
                      <a:pt x="4276" y="2087"/>
                    </a:cubicBezTo>
                    <a:cubicBezTo>
                      <a:pt x="4373" y="1898"/>
                      <a:pt x="4429" y="1695"/>
                      <a:pt x="4429" y="1483"/>
                    </a:cubicBezTo>
                    <a:cubicBezTo>
                      <a:pt x="4429" y="1433"/>
                      <a:pt x="4424" y="1378"/>
                      <a:pt x="4414" y="1323"/>
                    </a:cubicBezTo>
                    <a:cubicBezTo>
                      <a:pt x="4391" y="1124"/>
                      <a:pt x="4314" y="945"/>
                      <a:pt x="4203" y="783"/>
                    </a:cubicBezTo>
                    <a:cubicBezTo>
                      <a:pt x="4032" y="539"/>
                      <a:pt x="3774" y="345"/>
                      <a:pt x="3470" y="207"/>
                    </a:cubicBezTo>
                    <a:cubicBezTo>
                      <a:pt x="3161" y="73"/>
                      <a:pt x="2797" y="0"/>
                      <a:pt x="2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14"/>
            <p:cNvSpPr/>
            <p:nvPr/>
          </p:nvSpPr>
          <p:spPr>
            <a:xfrm>
              <a:off x="8763675" y="2033709"/>
              <a:ext cx="261271" cy="303783"/>
            </a:xfrm>
            <a:custGeom>
              <a:avLst/>
              <a:gdLst/>
              <a:ahLst/>
              <a:cxnLst/>
              <a:rect l="l" t="t" r="r" b="b"/>
              <a:pathLst>
                <a:path w="1518" h="1765" extrusionOk="0">
                  <a:moveTo>
                    <a:pt x="535" y="1071"/>
                  </a:moveTo>
                  <a:cubicBezTo>
                    <a:pt x="650" y="1071"/>
                    <a:pt x="775" y="1107"/>
                    <a:pt x="886" y="1209"/>
                  </a:cubicBezTo>
                  <a:cubicBezTo>
                    <a:pt x="903" y="1224"/>
                    <a:pt x="920" y="1241"/>
                    <a:pt x="937" y="1259"/>
                  </a:cubicBezTo>
                  <a:lnTo>
                    <a:pt x="937" y="1259"/>
                  </a:lnTo>
                  <a:cubicBezTo>
                    <a:pt x="925" y="1274"/>
                    <a:pt x="912" y="1288"/>
                    <a:pt x="899" y="1301"/>
                  </a:cubicBezTo>
                  <a:cubicBezTo>
                    <a:pt x="835" y="1366"/>
                    <a:pt x="771" y="1421"/>
                    <a:pt x="697" y="1458"/>
                  </a:cubicBezTo>
                  <a:cubicBezTo>
                    <a:pt x="622" y="1494"/>
                    <a:pt x="545" y="1513"/>
                    <a:pt x="452" y="1513"/>
                  </a:cubicBezTo>
                  <a:cubicBezTo>
                    <a:pt x="420" y="1513"/>
                    <a:pt x="388" y="1513"/>
                    <a:pt x="352" y="1504"/>
                  </a:cubicBezTo>
                  <a:cubicBezTo>
                    <a:pt x="254" y="1490"/>
                    <a:pt x="190" y="1462"/>
                    <a:pt x="158" y="1430"/>
                  </a:cubicBezTo>
                  <a:cubicBezTo>
                    <a:pt x="139" y="1417"/>
                    <a:pt x="125" y="1403"/>
                    <a:pt x="120" y="1389"/>
                  </a:cubicBezTo>
                  <a:cubicBezTo>
                    <a:pt x="112" y="1375"/>
                    <a:pt x="112" y="1362"/>
                    <a:pt x="112" y="1347"/>
                  </a:cubicBezTo>
                  <a:cubicBezTo>
                    <a:pt x="112" y="1320"/>
                    <a:pt x="120" y="1292"/>
                    <a:pt x="139" y="1260"/>
                  </a:cubicBezTo>
                  <a:cubicBezTo>
                    <a:pt x="171" y="1213"/>
                    <a:pt x="227" y="1163"/>
                    <a:pt x="296" y="1131"/>
                  </a:cubicBezTo>
                  <a:cubicBezTo>
                    <a:pt x="365" y="1094"/>
                    <a:pt x="448" y="1071"/>
                    <a:pt x="535" y="1071"/>
                  </a:cubicBezTo>
                  <a:close/>
                  <a:moveTo>
                    <a:pt x="1462" y="1"/>
                  </a:moveTo>
                  <a:cubicBezTo>
                    <a:pt x="1434" y="1"/>
                    <a:pt x="1411" y="19"/>
                    <a:pt x="1407" y="48"/>
                  </a:cubicBezTo>
                  <a:cubicBezTo>
                    <a:pt x="1407" y="67"/>
                    <a:pt x="1347" y="444"/>
                    <a:pt x="1194" y="809"/>
                  </a:cubicBezTo>
                  <a:cubicBezTo>
                    <a:pt x="1142" y="937"/>
                    <a:pt x="1080" y="1064"/>
                    <a:pt x="1004" y="1173"/>
                  </a:cubicBezTo>
                  <a:lnTo>
                    <a:pt x="1004" y="1173"/>
                  </a:lnTo>
                  <a:cubicBezTo>
                    <a:pt x="988" y="1156"/>
                    <a:pt x="971" y="1141"/>
                    <a:pt x="954" y="1126"/>
                  </a:cubicBezTo>
                  <a:cubicBezTo>
                    <a:pt x="826" y="1011"/>
                    <a:pt x="673" y="965"/>
                    <a:pt x="535" y="965"/>
                  </a:cubicBezTo>
                  <a:cubicBezTo>
                    <a:pt x="397" y="965"/>
                    <a:pt x="263" y="1011"/>
                    <a:pt x="167" y="1080"/>
                  </a:cubicBezTo>
                  <a:cubicBezTo>
                    <a:pt x="120" y="1113"/>
                    <a:pt x="79" y="1154"/>
                    <a:pt x="47" y="1200"/>
                  </a:cubicBezTo>
                  <a:cubicBezTo>
                    <a:pt x="20" y="1246"/>
                    <a:pt x="1" y="1292"/>
                    <a:pt x="1" y="1347"/>
                  </a:cubicBezTo>
                  <a:cubicBezTo>
                    <a:pt x="1" y="1375"/>
                    <a:pt x="10" y="1407"/>
                    <a:pt x="24" y="1435"/>
                  </a:cubicBezTo>
                  <a:cubicBezTo>
                    <a:pt x="47" y="1481"/>
                    <a:pt x="84" y="1518"/>
                    <a:pt x="135" y="1545"/>
                  </a:cubicBezTo>
                  <a:cubicBezTo>
                    <a:pt x="186" y="1577"/>
                    <a:pt x="254" y="1596"/>
                    <a:pt x="333" y="1615"/>
                  </a:cubicBezTo>
                  <a:cubicBezTo>
                    <a:pt x="374" y="1619"/>
                    <a:pt x="416" y="1624"/>
                    <a:pt x="452" y="1624"/>
                  </a:cubicBezTo>
                  <a:cubicBezTo>
                    <a:pt x="563" y="1624"/>
                    <a:pt x="660" y="1596"/>
                    <a:pt x="747" y="1550"/>
                  </a:cubicBezTo>
                  <a:cubicBezTo>
                    <a:pt x="847" y="1501"/>
                    <a:pt x="931" y="1429"/>
                    <a:pt x="1005" y="1345"/>
                  </a:cubicBezTo>
                  <a:lnTo>
                    <a:pt x="1005" y="1345"/>
                  </a:lnTo>
                  <a:cubicBezTo>
                    <a:pt x="1070" y="1439"/>
                    <a:pt x="1128" y="1563"/>
                    <a:pt x="1171" y="1725"/>
                  </a:cubicBezTo>
                  <a:cubicBezTo>
                    <a:pt x="1179" y="1748"/>
                    <a:pt x="1199" y="1764"/>
                    <a:pt x="1222" y="1764"/>
                  </a:cubicBezTo>
                  <a:cubicBezTo>
                    <a:pt x="1227" y="1764"/>
                    <a:pt x="1231" y="1764"/>
                    <a:pt x="1236" y="1762"/>
                  </a:cubicBezTo>
                  <a:cubicBezTo>
                    <a:pt x="1264" y="1753"/>
                    <a:pt x="1282" y="1725"/>
                    <a:pt x="1273" y="1693"/>
                  </a:cubicBezTo>
                  <a:cubicBezTo>
                    <a:pt x="1222" y="1511"/>
                    <a:pt x="1155" y="1368"/>
                    <a:pt x="1075" y="1258"/>
                  </a:cubicBezTo>
                  <a:lnTo>
                    <a:pt x="1075" y="1258"/>
                  </a:lnTo>
                  <a:cubicBezTo>
                    <a:pt x="1092" y="1235"/>
                    <a:pt x="1109" y="1210"/>
                    <a:pt x="1126" y="1186"/>
                  </a:cubicBezTo>
                  <a:cubicBezTo>
                    <a:pt x="1273" y="951"/>
                    <a:pt x="1369" y="675"/>
                    <a:pt x="1430" y="449"/>
                  </a:cubicBezTo>
                  <a:cubicBezTo>
                    <a:pt x="1490" y="228"/>
                    <a:pt x="1513" y="62"/>
                    <a:pt x="1517" y="62"/>
                  </a:cubicBezTo>
                  <a:cubicBezTo>
                    <a:pt x="1517" y="35"/>
                    <a:pt x="1498" y="7"/>
                    <a:pt x="1471" y="1"/>
                  </a:cubicBezTo>
                  <a:cubicBezTo>
                    <a:pt x="1468" y="1"/>
                    <a:pt x="1465" y="1"/>
                    <a:pt x="1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14"/>
            <p:cNvGrpSpPr/>
            <p:nvPr/>
          </p:nvGrpSpPr>
          <p:grpSpPr>
            <a:xfrm>
              <a:off x="-961921" y="-1444"/>
              <a:ext cx="1675139" cy="1081880"/>
              <a:chOff x="4138286" y="2440489"/>
              <a:chExt cx="911442" cy="588650"/>
            </a:xfrm>
          </p:grpSpPr>
          <p:sp>
            <p:nvSpPr>
              <p:cNvPr id="502" name="Google Shape;502;p14"/>
              <p:cNvSpPr/>
              <p:nvPr/>
            </p:nvSpPr>
            <p:spPr>
              <a:xfrm>
                <a:off x="4139971" y="2705876"/>
                <a:ext cx="323356" cy="32326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729" y="365"/>
                    </a:moveTo>
                    <a:cubicBezTo>
                      <a:pt x="2480" y="365"/>
                      <a:pt x="3088" y="974"/>
                      <a:pt x="3088" y="1729"/>
                    </a:cubicBezTo>
                    <a:cubicBezTo>
                      <a:pt x="3088" y="2480"/>
                      <a:pt x="2480" y="3088"/>
                      <a:pt x="1729" y="3088"/>
                    </a:cubicBezTo>
                    <a:cubicBezTo>
                      <a:pt x="978" y="3088"/>
                      <a:pt x="364" y="2480"/>
                      <a:pt x="364" y="1729"/>
                    </a:cubicBezTo>
                    <a:cubicBezTo>
                      <a:pt x="364" y="974"/>
                      <a:pt x="978" y="365"/>
                      <a:pt x="1729" y="365"/>
                    </a:cubicBezTo>
                    <a:close/>
                    <a:moveTo>
                      <a:pt x="1729" y="0"/>
                    </a:moveTo>
                    <a:cubicBezTo>
                      <a:pt x="775" y="0"/>
                      <a:pt x="0" y="774"/>
                      <a:pt x="0" y="1729"/>
                    </a:cubicBezTo>
                    <a:cubicBezTo>
                      <a:pt x="0" y="2678"/>
                      <a:pt x="775" y="3452"/>
                      <a:pt x="1729" y="3452"/>
                    </a:cubicBezTo>
                    <a:cubicBezTo>
                      <a:pt x="2682" y="3452"/>
                      <a:pt x="3452" y="2678"/>
                      <a:pt x="3452" y="1729"/>
                    </a:cubicBezTo>
                    <a:cubicBezTo>
                      <a:pt x="3452" y="774"/>
                      <a:pt x="2682" y="0"/>
                      <a:pt x="1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4726465" y="2705876"/>
                <a:ext cx="323263" cy="32326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723" y="365"/>
                    </a:moveTo>
                    <a:cubicBezTo>
                      <a:pt x="2479" y="365"/>
                      <a:pt x="3087" y="974"/>
                      <a:pt x="3087" y="1729"/>
                    </a:cubicBezTo>
                    <a:cubicBezTo>
                      <a:pt x="3087" y="2480"/>
                      <a:pt x="2479" y="3088"/>
                      <a:pt x="1723" y="3088"/>
                    </a:cubicBezTo>
                    <a:cubicBezTo>
                      <a:pt x="972" y="3088"/>
                      <a:pt x="364" y="2480"/>
                      <a:pt x="364" y="1729"/>
                    </a:cubicBezTo>
                    <a:cubicBezTo>
                      <a:pt x="364" y="974"/>
                      <a:pt x="972" y="365"/>
                      <a:pt x="1723" y="365"/>
                    </a:cubicBezTo>
                    <a:close/>
                    <a:moveTo>
                      <a:pt x="1723" y="0"/>
                    </a:moveTo>
                    <a:cubicBezTo>
                      <a:pt x="774" y="0"/>
                      <a:pt x="0" y="774"/>
                      <a:pt x="0" y="1729"/>
                    </a:cubicBezTo>
                    <a:cubicBezTo>
                      <a:pt x="0" y="2678"/>
                      <a:pt x="774" y="3452"/>
                      <a:pt x="1723" y="3452"/>
                    </a:cubicBezTo>
                    <a:cubicBezTo>
                      <a:pt x="2678" y="3452"/>
                      <a:pt x="3452" y="2678"/>
                      <a:pt x="3452" y="1729"/>
                    </a:cubicBezTo>
                    <a:cubicBezTo>
                      <a:pt x="3452" y="774"/>
                      <a:pt x="2678" y="0"/>
                      <a:pt x="1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4138286" y="2672165"/>
                <a:ext cx="320640" cy="8868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947" extrusionOk="0">
                    <a:moveTo>
                      <a:pt x="1747" y="1"/>
                    </a:moveTo>
                    <a:cubicBezTo>
                      <a:pt x="1069" y="1"/>
                      <a:pt x="443" y="305"/>
                      <a:pt x="23" y="836"/>
                    </a:cubicBezTo>
                    <a:cubicBezTo>
                      <a:pt x="1" y="868"/>
                      <a:pt x="5" y="909"/>
                      <a:pt x="37" y="932"/>
                    </a:cubicBezTo>
                    <a:cubicBezTo>
                      <a:pt x="46" y="941"/>
                      <a:pt x="65" y="946"/>
                      <a:pt x="78" y="946"/>
                    </a:cubicBezTo>
                    <a:cubicBezTo>
                      <a:pt x="97" y="946"/>
                      <a:pt x="120" y="936"/>
                      <a:pt x="134" y="923"/>
                    </a:cubicBezTo>
                    <a:cubicBezTo>
                      <a:pt x="526" y="426"/>
                      <a:pt x="1111" y="139"/>
                      <a:pt x="1747" y="139"/>
                    </a:cubicBezTo>
                    <a:cubicBezTo>
                      <a:pt x="2336" y="139"/>
                      <a:pt x="2904" y="398"/>
                      <a:pt x="3295" y="845"/>
                    </a:cubicBezTo>
                    <a:cubicBezTo>
                      <a:pt x="3308" y="860"/>
                      <a:pt x="3327" y="868"/>
                      <a:pt x="3346" y="868"/>
                    </a:cubicBezTo>
                    <a:cubicBezTo>
                      <a:pt x="3362" y="868"/>
                      <a:pt x="3379" y="862"/>
                      <a:pt x="3392" y="849"/>
                    </a:cubicBezTo>
                    <a:cubicBezTo>
                      <a:pt x="3419" y="826"/>
                      <a:pt x="3424" y="781"/>
                      <a:pt x="3396" y="753"/>
                    </a:cubicBezTo>
                    <a:cubicBezTo>
                      <a:pt x="2981" y="273"/>
                      <a:pt x="2379" y="1"/>
                      <a:pt x="17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4705302" y="2672165"/>
                <a:ext cx="317176" cy="122300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306" extrusionOk="0">
                    <a:moveTo>
                      <a:pt x="1973" y="1"/>
                    </a:moveTo>
                    <a:cubicBezTo>
                      <a:pt x="1562" y="1"/>
                      <a:pt x="1156" y="117"/>
                      <a:pt x="811" y="333"/>
                    </a:cubicBezTo>
                    <a:cubicBezTo>
                      <a:pt x="471" y="545"/>
                      <a:pt x="199" y="849"/>
                      <a:pt x="18" y="1204"/>
                    </a:cubicBezTo>
                    <a:cubicBezTo>
                      <a:pt x="1" y="1236"/>
                      <a:pt x="14" y="1278"/>
                      <a:pt x="46" y="1296"/>
                    </a:cubicBezTo>
                    <a:cubicBezTo>
                      <a:pt x="60" y="1300"/>
                      <a:pt x="69" y="1306"/>
                      <a:pt x="78" y="1306"/>
                    </a:cubicBezTo>
                    <a:cubicBezTo>
                      <a:pt x="106" y="1306"/>
                      <a:pt x="129" y="1291"/>
                      <a:pt x="143" y="1268"/>
                    </a:cubicBezTo>
                    <a:cubicBezTo>
                      <a:pt x="493" y="573"/>
                      <a:pt x="1194" y="139"/>
                      <a:pt x="1973" y="139"/>
                    </a:cubicBezTo>
                    <a:cubicBezTo>
                      <a:pt x="2443" y="139"/>
                      <a:pt x="2898" y="301"/>
                      <a:pt x="3263" y="596"/>
                    </a:cubicBezTo>
                    <a:cubicBezTo>
                      <a:pt x="3276" y="606"/>
                      <a:pt x="3291" y="610"/>
                      <a:pt x="3306" y="610"/>
                    </a:cubicBezTo>
                    <a:cubicBezTo>
                      <a:pt x="3326" y="610"/>
                      <a:pt x="3346" y="601"/>
                      <a:pt x="3359" y="581"/>
                    </a:cubicBezTo>
                    <a:cubicBezTo>
                      <a:pt x="3387" y="554"/>
                      <a:pt x="3378" y="508"/>
                      <a:pt x="3350" y="485"/>
                    </a:cubicBezTo>
                    <a:cubicBezTo>
                      <a:pt x="2963" y="172"/>
                      <a:pt x="2475" y="1"/>
                      <a:pt x="19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4294859" y="2551364"/>
                <a:ext cx="550820" cy="322888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3448" extrusionOk="0">
                    <a:moveTo>
                      <a:pt x="5622" y="665"/>
                    </a:moveTo>
                    <a:lnTo>
                      <a:pt x="2770" y="3236"/>
                    </a:lnTo>
                    <a:lnTo>
                      <a:pt x="2415" y="665"/>
                    </a:lnTo>
                    <a:close/>
                    <a:moveTo>
                      <a:pt x="2291" y="789"/>
                    </a:moveTo>
                    <a:lnTo>
                      <a:pt x="2636" y="3305"/>
                    </a:lnTo>
                    <a:lnTo>
                      <a:pt x="222" y="3305"/>
                    </a:lnTo>
                    <a:lnTo>
                      <a:pt x="2291" y="789"/>
                    </a:lnTo>
                    <a:close/>
                    <a:moveTo>
                      <a:pt x="2227" y="1"/>
                    </a:moveTo>
                    <a:cubicBezTo>
                      <a:pt x="2224" y="1"/>
                      <a:pt x="2220" y="1"/>
                      <a:pt x="2217" y="1"/>
                    </a:cubicBezTo>
                    <a:cubicBezTo>
                      <a:pt x="2181" y="6"/>
                      <a:pt x="2153" y="42"/>
                      <a:pt x="2157" y="80"/>
                    </a:cubicBezTo>
                    <a:lnTo>
                      <a:pt x="2268" y="600"/>
                    </a:lnTo>
                    <a:lnTo>
                      <a:pt x="20" y="3332"/>
                    </a:lnTo>
                    <a:cubicBezTo>
                      <a:pt x="1" y="3351"/>
                      <a:pt x="1" y="3383"/>
                      <a:pt x="10" y="3406"/>
                    </a:cubicBezTo>
                    <a:cubicBezTo>
                      <a:pt x="24" y="3430"/>
                      <a:pt x="47" y="3447"/>
                      <a:pt x="75" y="3447"/>
                    </a:cubicBezTo>
                    <a:lnTo>
                      <a:pt x="2715" y="3447"/>
                    </a:lnTo>
                    <a:cubicBezTo>
                      <a:pt x="2734" y="3447"/>
                      <a:pt x="2747" y="3439"/>
                      <a:pt x="2761" y="3430"/>
                    </a:cubicBezTo>
                    <a:lnTo>
                      <a:pt x="2766" y="3430"/>
                    </a:lnTo>
                    <a:lnTo>
                      <a:pt x="5849" y="646"/>
                    </a:lnTo>
                    <a:cubicBezTo>
                      <a:pt x="5871" y="627"/>
                      <a:pt x="5881" y="600"/>
                      <a:pt x="5867" y="572"/>
                    </a:cubicBezTo>
                    <a:cubicBezTo>
                      <a:pt x="5858" y="544"/>
                      <a:pt x="5830" y="527"/>
                      <a:pt x="5803" y="527"/>
                    </a:cubicBezTo>
                    <a:lnTo>
                      <a:pt x="2397" y="527"/>
                    </a:lnTo>
                    <a:lnTo>
                      <a:pt x="2296" y="61"/>
                    </a:lnTo>
                    <a:cubicBezTo>
                      <a:pt x="2292" y="23"/>
                      <a:pt x="2261" y="1"/>
                      <a:pt x="2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4768324" y="2451258"/>
                <a:ext cx="126889" cy="42299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517" extrusionOk="0">
                    <a:moveTo>
                      <a:pt x="69" y="1"/>
                    </a:moveTo>
                    <a:cubicBezTo>
                      <a:pt x="32" y="1"/>
                      <a:pt x="0" y="33"/>
                      <a:pt x="0" y="71"/>
                    </a:cubicBezTo>
                    <a:cubicBezTo>
                      <a:pt x="0" y="107"/>
                      <a:pt x="32" y="139"/>
                      <a:pt x="69" y="139"/>
                    </a:cubicBezTo>
                    <a:lnTo>
                      <a:pt x="1161" y="139"/>
                    </a:lnTo>
                    <a:lnTo>
                      <a:pt x="1161" y="485"/>
                    </a:lnTo>
                    <a:lnTo>
                      <a:pt x="655" y="485"/>
                    </a:lnTo>
                    <a:cubicBezTo>
                      <a:pt x="636" y="485"/>
                      <a:pt x="613" y="494"/>
                      <a:pt x="604" y="513"/>
                    </a:cubicBezTo>
                    <a:cubicBezTo>
                      <a:pt x="590" y="526"/>
                      <a:pt x="581" y="550"/>
                      <a:pt x="585" y="568"/>
                    </a:cubicBezTo>
                    <a:lnTo>
                      <a:pt x="1212" y="4457"/>
                    </a:lnTo>
                    <a:cubicBezTo>
                      <a:pt x="1217" y="4489"/>
                      <a:pt x="1244" y="4516"/>
                      <a:pt x="1276" y="4516"/>
                    </a:cubicBezTo>
                    <a:cubicBezTo>
                      <a:pt x="1281" y="4516"/>
                      <a:pt x="1285" y="4516"/>
                      <a:pt x="1291" y="4512"/>
                    </a:cubicBezTo>
                    <a:cubicBezTo>
                      <a:pt x="1327" y="4508"/>
                      <a:pt x="1355" y="4471"/>
                      <a:pt x="1346" y="4433"/>
                    </a:cubicBezTo>
                    <a:lnTo>
                      <a:pt x="738" y="628"/>
                    </a:lnTo>
                    <a:lnTo>
                      <a:pt x="1230" y="628"/>
                    </a:lnTo>
                    <a:cubicBezTo>
                      <a:pt x="1272" y="628"/>
                      <a:pt x="1300" y="596"/>
                      <a:pt x="1300" y="558"/>
                    </a:cubicBezTo>
                    <a:lnTo>
                      <a:pt x="1300" y="71"/>
                    </a:lnTo>
                    <a:cubicBezTo>
                      <a:pt x="1300" y="33"/>
                      <a:pt x="1272" y="1"/>
                      <a:pt x="1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4454991" y="2528140"/>
                <a:ext cx="114902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531" extrusionOk="0">
                    <a:moveTo>
                      <a:pt x="1" y="1"/>
                    </a:moveTo>
                    <a:lnTo>
                      <a:pt x="1" y="286"/>
                    </a:lnTo>
                    <a:lnTo>
                      <a:pt x="1" y="530"/>
                    </a:lnTo>
                    <a:lnTo>
                      <a:pt x="1226" y="530"/>
                    </a:lnTo>
                    <a:lnTo>
                      <a:pt x="1226" y="2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4762237" y="2440489"/>
                <a:ext cx="69110" cy="31184"/>
              </a:xfrm>
              <a:custGeom>
                <a:avLst/>
                <a:gdLst/>
                <a:ahLst/>
                <a:cxnLst/>
                <a:rect l="l" t="t" r="r" b="b"/>
                <a:pathLst>
                  <a:path w="738" h="333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1" y="333"/>
                    </a:lnTo>
                    <a:lnTo>
                      <a:pt x="737" y="333"/>
                    </a:lnTo>
                    <a:lnTo>
                      <a:pt x="737" y="167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4279782" y="2828456"/>
                <a:ext cx="307343" cy="78194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835" extrusionOk="0">
                    <a:moveTo>
                      <a:pt x="2867" y="1"/>
                    </a:moveTo>
                    <a:cubicBezTo>
                      <a:pt x="2848" y="1"/>
                      <a:pt x="2831" y="5"/>
                      <a:pt x="2812" y="5"/>
                    </a:cubicBezTo>
                    <a:lnTo>
                      <a:pt x="236" y="184"/>
                    </a:lnTo>
                    <a:cubicBezTo>
                      <a:pt x="107" y="184"/>
                      <a:pt x="0" y="286"/>
                      <a:pt x="0" y="420"/>
                    </a:cubicBezTo>
                    <a:cubicBezTo>
                      <a:pt x="0" y="549"/>
                      <a:pt x="107" y="650"/>
                      <a:pt x="236" y="650"/>
                    </a:cubicBezTo>
                    <a:lnTo>
                      <a:pt x="2812" y="830"/>
                    </a:lnTo>
                    <a:cubicBezTo>
                      <a:pt x="2831" y="830"/>
                      <a:pt x="2848" y="835"/>
                      <a:pt x="2867" y="835"/>
                    </a:cubicBezTo>
                    <a:cubicBezTo>
                      <a:pt x="3093" y="835"/>
                      <a:pt x="3282" y="645"/>
                      <a:pt x="3282" y="420"/>
                    </a:cubicBezTo>
                    <a:cubicBezTo>
                      <a:pt x="3282" y="190"/>
                      <a:pt x="3093" y="1"/>
                      <a:pt x="2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1" name="Google Shape;511;p14"/>
          <p:cNvGrpSpPr/>
          <p:nvPr/>
        </p:nvGrpSpPr>
        <p:grpSpPr>
          <a:xfrm>
            <a:off x="5581624" y="-2697002"/>
            <a:ext cx="5989501" cy="10456234"/>
            <a:chOff x="5581624" y="-2697002"/>
            <a:chExt cx="5989501" cy="10456234"/>
          </a:xfrm>
        </p:grpSpPr>
        <p:sp>
          <p:nvSpPr>
            <p:cNvPr id="512" name="Google Shape;512;p14"/>
            <p:cNvSpPr/>
            <p:nvPr/>
          </p:nvSpPr>
          <p:spPr>
            <a:xfrm>
              <a:off x="5581624" y="-2697002"/>
              <a:ext cx="5298833" cy="5408459"/>
            </a:xfrm>
            <a:custGeom>
              <a:avLst/>
              <a:gdLst/>
              <a:ahLst/>
              <a:cxnLst/>
              <a:rect l="l" t="t" r="r" b="b"/>
              <a:pathLst>
                <a:path w="28953" h="29552" extrusionOk="0">
                  <a:moveTo>
                    <a:pt x="10143" y="0"/>
                  </a:moveTo>
                  <a:cubicBezTo>
                    <a:pt x="9287" y="0"/>
                    <a:pt x="8424" y="238"/>
                    <a:pt x="7723" y="744"/>
                  </a:cubicBezTo>
                  <a:cubicBezTo>
                    <a:pt x="6996" y="1269"/>
                    <a:pt x="6309" y="2071"/>
                    <a:pt x="6128" y="2975"/>
                  </a:cubicBezTo>
                  <a:cubicBezTo>
                    <a:pt x="5931" y="3970"/>
                    <a:pt x="6235" y="5021"/>
                    <a:pt x="6539" y="5961"/>
                  </a:cubicBezTo>
                  <a:cubicBezTo>
                    <a:pt x="6747" y="6596"/>
                    <a:pt x="6945" y="7232"/>
                    <a:pt x="7175" y="7859"/>
                  </a:cubicBezTo>
                  <a:cubicBezTo>
                    <a:pt x="7415" y="8517"/>
                    <a:pt x="7687" y="9159"/>
                    <a:pt x="7912" y="9822"/>
                  </a:cubicBezTo>
                  <a:cubicBezTo>
                    <a:pt x="8091" y="10352"/>
                    <a:pt x="8272" y="10877"/>
                    <a:pt x="8442" y="11407"/>
                  </a:cubicBezTo>
                  <a:cubicBezTo>
                    <a:pt x="8672" y="12117"/>
                    <a:pt x="8815" y="12854"/>
                    <a:pt x="8949" y="13587"/>
                  </a:cubicBezTo>
                  <a:cubicBezTo>
                    <a:pt x="9046" y="14130"/>
                    <a:pt x="9082" y="14876"/>
                    <a:pt x="8787" y="15374"/>
                  </a:cubicBezTo>
                  <a:cubicBezTo>
                    <a:pt x="8482" y="15892"/>
                    <a:pt x="7994" y="16002"/>
                    <a:pt x="7437" y="16002"/>
                  </a:cubicBezTo>
                  <a:cubicBezTo>
                    <a:pt x="7414" y="16002"/>
                    <a:pt x="7391" y="16001"/>
                    <a:pt x="7368" y="16001"/>
                  </a:cubicBezTo>
                  <a:cubicBezTo>
                    <a:pt x="6377" y="15982"/>
                    <a:pt x="5401" y="15684"/>
                    <a:pt x="4414" y="15586"/>
                  </a:cubicBezTo>
                  <a:cubicBezTo>
                    <a:pt x="4207" y="15566"/>
                    <a:pt x="3996" y="15555"/>
                    <a:pt x="3785" y="15555"/>
                  </a:cubicBezTo>
                  <a:cubicBezTo>
                    <a:pt x="2890" y="15555"/>
                    <a:pt x="1979" y="15755"/>
                    <a:pt x="1267" y="16314"/>
                  </a:cubicBezTo>
                  <a:cubicBezTo>
                    <a:pt x="562" y="16867"/>
                    <a:pt x="189" y="17862"/>
                    <a:pt x="116" y="18734"/>
                  </a:cubicBezTo>
                  <a:cubicBezTo>
                    <a:pt x="1" y="20139"/>
                    <a:pt x="341" y="21622"/>
                    <a:pt x="996" y="22867"/>
                  </a:cubicBezTo>
                  <a:cubicBezTo>
                    <a:pt x="1696" y="24208"/>
                    <a:pt x="2594" y="25471"/>
                    <a:pt x="3733" y="26480"/>
                  </a:cubicBezTo>
                  <a:cubicBezTo>
                    <a:pt x="4258" y="26945"/>
                    <a:pt x="4839" y="27345"/>
                    <a:pt x="5414" y="27751"/>
                  </a:cubicBezTo>
                  <a:cubicBezTo>
                    <a:pt x="6203" y="28304"/>
                    <a:pt x="7111" y="28802"/>
                    <a:pt x="8032" y="29110"/>
                  </a:cubicBezTo>
                  <a:cubicBezTo>
                    <a:pt x="8887" y="29397"/>
                    <a:pt x="9812" y="29552"/>
                    <a:pt x="10723" y="29552"/>
                  </a:cubicBezTo>
                  <a:cubicBezTo>
                    <a:pt x="10956" y="29552"/>
                    <a:pt x="11189" y="29541"/>
                    <a:pt x="11419" y="29521"/>
                  </a:cubicBezTo>
                  <a:cubicBezTo>
                    <a:pt x="12437" y="29429"/>
                    <a:pt x="13502" y="29208"/>
                    <a:pt x="14400" y="28710"/>
                  </a:cubicBezTo>
                  <a:cubicBezTo>
                    <a:pt x="14718" y="28530"/>
                    <a:pt x="15022" y="28319"/>
                    <a:pt x="15312" y="28102"/>
                  </a:cubicBezTo>
                  <a:cubicBezTo>
                    <a:pt x="15861" y="27692"/>
                    <a:pt x="16262" y="27120"/>
                    <a:pt x="16626" y="26544"/>
                  </a:cubicBezTo>
                  <a:cubicBezTo>
                    <a:pt x="17358" y="25382"/>
                    <a:pt x="17800" y="24051"/>
                    <a:pt x="18146" y="22728"/>
                  </a:cubicBezTo>
                  <a:cubicBezTo>
                    <a:pt x="18810" y="20195"/>
                    <a:pt x="18925" y="17581"/>
                    <a:pt x="19165" y="14978"/>
                  </a:cubicBezTo>
                  <a:cubicBezTo>
                    <a:pt x="19188" y="14725"/>
                    <a:pt x="19225" y="14444"/>
                    <a:pt x="19414" y="14274"/>
                  </a:cubicBezTo>
                  <a:cubicBezTo>
                    <a:pt x="19502" y="14193"/>
                    <a:pt x="19592" y="14159"/>
                    <a:pt x="19683" y="14159"/>
                  </a:cubicBezTo>
                  <a:cubicBezTo>
                    <a:pt x="20184" y="14159"/>
                    <a:pt x="20696" y="15222"/>
                    <a:pt x="20907" y="15476"/>
                  </a:cubicBezTo>
                  <a:cubicBezTo>
                    <a:pt x="21611" y="16314"/>
                    <a:pt x="22294" y="17209"/>
                    <a:pt x="23197" y="17858"/>
                  </a:cubicBezTo>
                  <a:cubicBezTo>
                    <a:pt x="23874" y="18347"/>
                    <a:pt x="24727" y="18734"/>
                    <a:pt x="25575" y="18761"/>
                  </a:cubicBezTo>
                  <a:cubicBezTo>
                    <a:pt x="25653" y="18764"/>
                    <a:pt x="25731" y="18765"/>
                    <a:pt x="25811" y="18765"/>
                  </a:cubicBezTo>
                  <a:cubicBezTo>
                    <a:pt x="26508" y="18765"/>
                    <a:pt x="27245" y="18663"/>
                    <a:pt x="27836" y="18287"/>
                  </a:cubicBezTo>
                  <a:cubicBezTo>
                    <a:pt x="28468" y="17890"/>
                    <a:pt x="28827" y="17103"/>
                    <a:pt x="28929" y="16388"/>
                  </a:cubicBezTo>
                  <a:cubicBezTo>
                    <a:pt x="28952" y="16084"/>
                    <a:pt x="28952" y="15784"/>
                    <a:pt x="28929" y="15485"/>
                  </a:cubicBezTo>
                  <a:cubicBezTo>
                    <a:pt x="28925" y="15103"/>
                    <a:pt x="28893" y="14725"/>
                    <a:pt x="28837" y="14342"/>
                  </a:cubicBezTo>
                  <a:cubicBezTo>
                    <a:pt x="28736" y="13715"/>
                    <a:pt x="28510" y="13075"/>
                    <a:pt x="28210" y="12513"/>
                  </a:cubicBezTo>
                  <a:cubicBezTo>
                    <a:pt x="27666" y="11490"/>
                    <a:pt x="26934" y="10467"/>
                    <a:pt x="26058" y="9706"/>
                  </a:cubicBezTo>
                  <a:cubicBezTo>
                    <a:pt x="25584" y="9292"/>
                    <a:pt x="25082" y="8923"/>
                    <a:pt x="24533" y="8615"/>
                  </a:cubicBezTo>
                  <a:cubicBezTo>
                    <a:pt x="23238" y="7877"/>
                    <a:pt x="21915" y="8043"/>
                    <a:pt x="20598" y="7504"/>
                  </a:cubicBezTo>
                  <a:cubicBezTo>
                    <a:pt x="20146" y="7320"/>
                    <a:pt x="19750" y="7085"/>
                    <a:pt x="19399" y="6809"/>
                  </a:cubicBezTo>
                  <a:cubicBezTo>
                    <a:pt x="18768" y="6311"/>
                    <a:pt x="18270" y="5688"/>
                    <a:pt x="17800" y="4974"/>
                  </a:cubicBezTo>
                  <a:cubicBezTo>
                    <a:pt x="17045" y="3813"/>
                    <a:pt x="16050" y="2785"/>
                    <a:pt x="14916" y="1984"/>
                  </a:cubicBezTo>
                  <a:cubicBezTo>
                    <a:pt x="13714" y="1135"/>
                    <a:pt x="12447" y="344"/>
                    <a:pt x="10977" y="76"/>
                  </a:cubicBezTo>
                  <a:cubicBezTo>
                    <a:pt x="10704" y="26"/>
                    <a:pt x="10423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rot="9769793">
              <a:off x="6157297" y="3511557"/>
              <a:ext cx="4995184" cy="3590368"/>
            </a:xfrm>
            <a:custGeom>
              <a:avLst/>
              <a:gdLst/>
              <a:ahLst/>
              <a:cxnLst/>
              <a:rect l="l" t="t" r="r" b="b"/>
              <a:pathLst>
                <a:path w="27294" h="19618" extrusionOk="0">
                  <a:moveTo>
                    <a:pt x="18006" y="1"/>
                  </a:moveTo>
                  <a:cubicBezTo>
                    <a:pt x="17881" y="1"/>
                    <a:pt x="17756" y="15"/>
                    <a:pt x="17631" y="47"/>
                  </a:cubicBezTo>
                  <a:cubicBezTo>
                    <a:pt x="16714" y="277"/>
                    <a:pt x="16253" y="1286"/>
                    <a:pt x="15995" y="2194"/>
                  </a:cubicBezTo>
                  <a:cubicBezTo>
                    <a:pt x="15460" y="4060"/>
                    <a:pt x="15239" y="6019"/>
                    <a:pt x="14484" y="7807"/>
                  </a:cubicBezTo>
                  <a:cubicBezTo>
                    <a:pt x="13733" y="9589"/>
                    <a:pt x="12267" y="11248"/>
                    <a:pt x="10345" y="11512"/>
                  </a:cubicBezTo>
                  <a:cubicBezTo>
                    <a:pt x="10156" y="11537"/>
                    <a:pt x="9968" y="11548"/>
                    <a:pt x="9780" y="11548"/>
                  </a:cubicBezTo>
                  <a:cubicBezTo>
                    <a:pt x="7917" y="11548"/>
                    <a:pt x="6094" y="10416"/>
                    <a:pt x="4242" y="10416"/>
                  </a:cubicBezTo>
                  <a:cubicBezTo>
                    <a:pt x="4010" y="10416"/>
                    <a:pt x="3777" y="10434"/>
                    <a:pt x="3544" y="10474"/>
                  </a:cubicBezTo>
                  <a:cubicBezTo>
                    <a:pt x="1950" y="10746"/>
                    <a:pt x="637" y="12124"/>
                    <a:pt x="319" y="13713"/>
                  </a:cubicBezTo>
                  <a:cubicBezTo>
                    <a:pt x="1" y="15299"/>
                    <a:pt x="632" y="17013"/>
                    <a:pt x="1812" y="18119"/>
                  </a:cubicBezTo>
                  <a:cubicBezTo>
                    <a:pt x="2875" y="19108"/>
                    <a:pt x="4343" y="19618"/>
                    <a:pt x="5801" y="19618"/>
                  </a:cubicBezTo>
                  <a:cubicBezTo>
                    <a:pt x="5966" y="19618"/>
                    <a:pt x="6131" y="19611"/>
                    <a:pt x="6296" y="19598"/>
                  </a:cubicBezTo>
                  <a:cubicBezTo>
                    <a:pt x="8558" y="19419"/>
                    <a:pt x="10571" y="18082"/>
                    <a:pt x="12263" y="16566"/>
                  </a:cubicBezTo>
                  <a:cubicBezTo>
                    <a:pt x="13086" y="15835"/>
                    <a:pt x="13980" y="14995"/>
                    <a:pt x="15077" y="14995"/>
                  </a:cubicBezTo>
                  <a:cubicBezTo>
                    <a:pt x="15087" y="14995"/>
                    <a:pt x="15096" y="14995"/>
                    <a:pt x="15105" y="14995"/>
                  </a:cubicBezTo>
                  <a:cubicBezTo>
                    <a:pt x="16368" y="15008"/>
                    <a:pt x="17299" y="16114"/>
                    <a:pt x="18346" y="16820"/>
                  </a:cubicBezTo>
                  <a:cubicBezTo>
                    <a:pt x="19289" y="17456"/>
                    <a:pt x="20362" y="17725"/>
                    <a:pt x="21457" y="17725"/>
                  </a:cubicBezTo>
                  <a:cubicBezTo>
                    <a:pt x="21885" y="17725"/>
                    <a:pt x="22317" y="17684"/>
                    <a:pt x="22746" y="17607"/>
                  </a:cubicBezTo>
                  <a:cubicBezTo>
                    <a:pt x="24732" y="17252"/>
                    <a:pt x="27294" y="14934"/>
                    <a:pt x="27225" y="12815"/>
                  </a:cubicBezTo>
                  <a:cubicBezTo>
                    <a:pt x="27187" y="11755"/>
                    <a:pt x="26732" y="10755"/>
                    <a:pt x="26202" y="9834"/>
                  </a:cubicBezTo>
                  <a:cubicBezTo>
                    <a:pt x="25285" y="8230"/>
                    <a:pt x="24142" y="6774"/>
                    <a:pt x="23063" y="5276"/>
                  </a:cubicBezTo>
                  <a:cubicBezTo>
                    <a:pt x="22957" y="5129"/>
                    <a:pt x="22852" y="4977"/>
                    <a:pt x="22750" y="4825"/>
                  </a:cubicBezTo>
                  <a:cubicBezTo>
                    <a:pt x="21847" y="3456"/>
                    <a:pt x="21100" y="1903"/>
                    <a:pt x="19843" y="853"/>
                  </a:cubicBezTo>
                  <a:cubicBezTo>
                    <a:pt x="19315" y="410"/>
                    <a:pt x="18669" y="1"/>
                    <a:pt x="1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2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6" name="Google Shape;656;p18"/>
          <p:cNvGrpSpPr/>
          <p:nvPr/>
        </p:nvGrpSpPr>
        <p:grpSpPr>
          <a:xfrm>
            <a:off x="8579987" y="4603999"/>
            <a:ext cx="928878" cy="928706"/>
            <a:chOff x="5624613" y="1308727"/>
            <a:chExt cx="505402" cy="505308"/>
          </a:xfrm>
        </p:grpSpPr>
        <p:sp>
          <p:nvSpPr>
            <p:cNvPr id="657" name="Google Shape;657;p18"/>
            <p:cNvSpPr/>
            <p:nvPr/>
          </p:nvSpPr>
          <p:spPr>
            <a:xfrm>
              <a:off x="5624613" y="1308727"/>
              <a:ext cx="505402" cy="505308"/>
            </a:xfrm>
            <a:custGeom>
              <a:avLst/>
              <a:gdLst/>
              <a:ahLst/>
              <a:cxnLst/>
              <a:rect l="l" t="t" r="r" b="b"/>
              <a:pathLst>
                <a:path w="5397" h="5396" extrusionOk="0">
                  <a:moveTo>
                    <a:pt x="2696" y="106"/>
                  </a:moveTo>
                  <a:cubicBezTo>
                    <a:pt x="3359" y="106"/>
                    <a:pt x="4023" y="360"/>
                    <a:pt x="4531" y="866"/>
                  </a:cubicBezTo>
                  <a:cubicBezTo>
                    <a:pt x="5033" y="1374"/>
                    <a:pt x="5286" y="2037"/>
                    <a:pt x="5286" y="2695"/>
                  </a:cubicBezTo>
                  <a:cubicBezTo>
                    <a:pt x="5286" y="3359"/>
                    <a:pt x="5033" y="4022"/>
                    <a:pt x="4531" y="4530"/>
                  </a:cubicBezTo>
                  <a:cubicBezTo>
                    <a:pt x="4023" y="5036"/>
                    <a:pt x="3359" y="5285"/>
                    <a:pt x="2696" y="5290"/>
                  </a:cubicBezTo>
                  <a:cubicBezTo>
                    <a:pt x="2032" y="5285"/>
                    <a:pt x="1373" y="5036"/>
                    <a:pt x="867" y="4530"/>
                  </a:cubicBezTo>
                  <a:cubicBezTo>
                    <a:pt x="360" y="4022"/>
                    <a:pt x="107" y="3359"/>
                    <a:pt x="107" y="2695"/>
                  </a:cubicBezTo>
                  <a:cubicBezTo>
                    <a:pt x="107" y="2037"/>
                    <a:pt x="360" y="1374"/>
                    <a:pt x="867" y="866"/>
                  </a:cubicBezTo>
                  <a:cubicBezTo>
                    <a:pt x="1373" y="360"/>
                    <a:pt x="2032" y="106"/>
                    <a:pt x="2696" y="106"/>
                  </a:cubicBezTo>
                  <a:close/>
                  <a:moveTo>
                    <a:pt x="2696" y="0"/>
                  </a:moveTo>
                  <a:cubicBezTo>
                    <a:pt x="2005" y="0"/>
                    <a:pt x="1313" y="262"/>
                    <a:pt x="788" y="788"/>
                  </a:cubicBezTo>
                  <a:cubicBezTo>
                    <a:pt x="263" y="1318"/>
                    <a:pt x="1" y="2010"/>
                    <a:pt x="1" y="2695"/>
                  </a:cubicBezTo>
                  <a:cubicBezTo>
                    <a:pt x="1" y="3386"/>
                    <a:pt x="263" y="4078"/>
                    <a:pt x="788" y="4603"/>
                  </a:cubicBezTo>
                  <a:cubicBezTo>
                    <a:pt x="1313" y="5134"/>
                    <a:pt x="2005" y="5396"/>
                    <a:pt x="2696" y="5396"/>
                  </a:cubicBezTo>
                  <a:cubicBezTo>
                    <a:pt x="3387" y="5396"/>
                    <a:pt x="4078" y="5134"/>
                    <a:pt x="4604" y="4603"/>
                  </a:cubicBezTo>
                  <a:cubicBezTo>
                    <a:pt x="5133" y="4078"/>
                    <a:pt x="5397" y="3386"/>
                    <a:pt x="5397" y="2695"/>
                  </a:cubicBezTo>
                  <a:cubicBezTo>
                    <a:pt x="5397" y="2010"/>
                    <a:pt x="5133" y="1318"/>
                    <a:pt x="4604" y="788"/>
                  </a:cubicBezTo>
                  <a:cubicBezTo>
                    <a:pt x="4078" y="262"/>
                    <a:pt x="3387" y="0"/>
                    <a:pt x="2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5671247" y="1357047"/>
              <a:ext cx="370741" cy="396774"/>
            </a:xfrm>
            <a:custGeom>
              <a:avLst/>
              <a:gdLst/>
              <a:ahLst/>
              <a:cxnLst/>
              <a:rect l="l" t="t" r="r" b="b"/>
              <a:pathLst>
                <a:path w="3959" h="4237" extrusionOk="0">
                  <a:moveTo>
                    <a:pt x="3235" y="1"/>
                  </a:moveTo>
                  <a:cubicBezTo>
                    <a:pt x="2944" y="1"/>
                    <a:pt x="2581" y="46"/>
                    <a:pt x="2175" y="212"/>
                  </a:cubicBezTo>
                  <a:cubicBezTo>
                    <a:pt x="1770" y="378"/>
                    <a:pt x="1318" y="659"/>
                    <a:pt x="858" y="1120"/>
                  </a:cubicBezTo>
                  <a:cubicBezTo>
                    <a:pt x="530" y="1452"/>
                    <a:pt x="313" y="1774"/>
                    <a:pt x="184" y="2083"/>
                  </a:cubicBezTo>
                  <a:cubicBezTo>
                    <a:pt x="51" y="2392"/>
                    <a:pt x="0" y="2682"/>
                    <a:pt x="0" y="2944"/>
                  </a:cubicBezTo>
                  <a:cubicBezTo>
                    <a:pt x="0" y="3323"/>
                    <a:pt x="101" y="3640"/>
                    <a:pt x="203" y="3861"/>
                  </a:cubicBezTo>
                  <a:cubicBezTo>
                    <a:pt x="305" y="4087"/>
                    <a:pt x="405" y="4216"/>
                    <a:pt x="411" y="4216"/>
                  </a:cubicBezTo>
                  <a:cubicBezTo>
                    <a:pt x="421" y="4230"/>
                    <a:pt x="436" y="4237"/>
                    <a:pt x="451" y="4237"/>
                  </a:cubicBezTo>
                  <a:cubicBezTo>
                    <a:pt x="463" y="4237"/>
                    <a:pt x="474" y="4233"/>
                    <a:pt x="484" y="4225"/>
                  </a:cubicBezTo>
                  <a:cubicBezTo>
                    <a:pt x="507" y="4207"/>
                    <a:pt x="511" y="4175"/>
                    <a:pt x="494" y="4152"/>
                  </a:cubicBezTo>
                  <a:cubicBezTo>
                    <a:pt x="494" y="4148"/>
                    <a:pt x="396" y="4027"/>
                    <a:pt x="300" y="3816"/>
                  </a:cubicBezTo>
                  <a:cubicBezTo>
                    <a:pt x="203" y="3604"/>
                    <a:pt x="111" y="3299"/>
                    <a:pt x="111" y="2944"/>
                  </a:cubicBezTo>
                  <a:cubicBezTo>
                    <a:pt x="111" y="2696"/>
                    <a:pt x="156" y="2419"/>
                    <a:pt x="281" y="2124"/>
                  </a:cubicBezTo>
                  <a:cubicBezTo>
                    <a:pt x="405" y="1830"/>
                    <a:pt x="613" y="1521"/>
                    <a:pt x="936" y="1198"/>
                  </a:cubicBezTo>
                  <a:cubicBezTo>
                    <a:pt x="1387" y="747"/>
                    <a:pt x="1825" y="475"/>
                    <a:pt x="2217" y="314"/>
                  </a:cubicBezTo>
                  <a:cubicBezTo>
                    <a:pt x="2608" y="152"/>
                    <a:pt x="2959" y="106"/>
                    <a:pt x="3235" y="106"/>
                  </a:cubicBezTo>
                  <a:cubicBezTo>
                    <a:pt x="3433" y="106"/>
                    <a:pt x="3599" y="133"/>
                    <a:pt x="3710" y="157"/>
                  </a:cubicBezTo>
                  <a:cubicBezTo>
                    <a:pt x="3765" y="171"/>
                    <a:pt x="3806" y="184"/>
                    <a:pt x="3834" y="189"/>
                  </a:cubicBezTo>
                  <a:cubicBezTo>
                    <a:pt x="3852" y="194"/>
                    <a:pt x="3861" y="199"/>
                    <a:pt x="3867" y="203"/>
                  </a:cubicBezTo>
                  <a:cubicBezTo>
                    <a:pt x="3871" y="203"/>
                    <a:pt x="3876" y="203"/>
                    <a:pt x="3876" y="207"/>
                  </a:cubicBezTo>
                  <a:lnTo>
                    <a:pt x="3880" y="207"/>
                  </a:lnTo>
                  <a:cubicBezTo>
                    <a:pt x="3886" y="209"/>
                    <a:pt x="3891" y="210"/>
                    <a:pt x="3897" y="210"/>
                  </a:cubicBezTo>
                  <a:cubicBezTo>
                    <a:pt x="3919" y="210"/>
                    <a:pt x="3938" y="197"/>
                    <a:pt x="3950" y="175"/>
                  </a:cubicBezTo>
                  <a:cubicBezTo>
                    <a:pt x="3958" y="148"/>
                    <a:pt x="3944" y="116"/>
                    <a:pt x="3916" y="106"/>
                  </a:cubicBezTo>
                  <a:cubicBezTo>
                    <a:pt x="3912" y="106"/>
                    <a:pt x="3654" y="1"/>
                    <a:pt x="3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5632010" y="1496390"/>
              <a:ext cx="316333" cy="308841"/>
            </a:xfrm>
            <a:custGeom>
              <a:avLst/>
              <a:gdLst/>
              <a:ahLst/>
              <a:cxnLst/>
              <a:rect l="l" t="t" r="r" b="b"/>
              <a:pathLst>
                <a:path w="3378" h="3298" extrusionOk="0">
                  <a:moveTo>
                    <a:pt x="50" y="0"/>
                  </a:moveTo>
                  <a:cubicBezTo>
                    <a:pt x="22" y="0"/>
                    <a:pt x="0" y="23"/>
                    <a:pt x="0" y="51"/>
                  </a:cubicBezTo>
                  <a:cubicBezTo>
                    <a:pt x="0" y="83"/>
                    <a:pt x="22" y="106"/>
                    <a:pt x="56" y="106"/>
                  </a:cubicBezTo>
                  <a:lnTo>
                    <a:pt x="60" y="106"/>
                  </a:lnTo>
                  <a:cubicBezTo>
                    <a:pt x="271" y="106"/>
                    <a:pt x="437" y="144"/>
                    <a:pt x="581" y="208"/>
                  </a:cubicBezTo>
                  <a:cubicBezTo>
                    <a:pt x="686" y="259"/>
                    <a:pt x="779" y="327"/>
                    <a:pt x="866" y="420"/>
                  </a:cubicBezTo>
                  <a:cubicBezTo>
                    <a:pt x="1000" y="559"/>
                    <a:pt x="1119" y="747"/>
                    <a:pt x="1249" y="982"/>
                  </a:cubicBezTo>
                  <a:cubicBezTo>
                    <a:pt x="1377" y="1217"/>
                    <a:pt x="1521" y="1507"/>
                    <a:pt x="1700" y="1844"/>
                  </a:cubicBezTo>
                  <a:cubicBezTo>
                    <a:pt x="2023" y="2452"/>
                    <a:pt x="2423" y="2816"/>
                    <a:pt x="2742" y="3024"/>
                  </a:cubicBezTo>
                  <a:cubicBezTo>
                    <a:pt x="3059" y="3235"/>
                    <a:pt x="3299" y="3296"/>
                    <a:pt x="3304" y="3296"/>
                  </a:cubicBezTo>
                  <a:cubicBezTo>
                    <a:pt x="3308" y="3297"/>
                    <a:pt x="3313" y="3298"/>
                    <a:pt x="3318" y="3298"/>
                  </a:cubicBezTo>
                  <a:cubicBezTo>
                    <a:pt x="3340" y="3298"/>
                    <a:pt x="3360" y="3281"/>
                    <a:pt x="3368" y="3258"/>
                  </a:cubicBezTo>
                  <a:cubicBezTo>
                    <a:pt x="3378" y="3230"/>
                    <a:pt x="3359" y="3198"/>
                    <a:pt x="3327" y="3194"/>
                  </a:cubicBezTo>
                  <a:cubicBezTo>
                    <a:pt x="3327" y="3189"/>
                    <a:pt x="3097" y="3134"/>
                    <a:pt x="2793" y="2931"/>
                  </a:cubicBezTo>
                  <a:cubicBezTo>
                    <a:pt x="2489" y="2728"/>
                    <a:pt x="2106" y="2378"/>
                    <a:pt x="1797" y="1793"/>
                  </a:cubicBezTo>
                  <a:cubicBezTo>
                    <a:pt x="1640" y="1493"/>
                    <a:pt x="1507" y="1235"/>
                    <a:pt x="1387" y="1010"/>
                  </a:cubicBezTo>
                  <a:cubicBezTo>
                    <a:pt x="1300" y="844"/>
                    <a:pt x="1211" y="697"/>
                    <a:pt x="1124" y="572"/>
                  </a:cubicBezTo>
                  <a:cubicBezTo>
                    <a:pt x="1060" y="476"/>
                    <a:pt x="996" y="393"/>
                    <a:pt x="922" y="323"/>
                  </a:cubicBezTo>
                  <a:cubicBezTo>
                    <a:pt x="811" y="212"/>
                    <a:pt x="691" y="134"/>
                    <a:pt x="548" y="79"/>
                  </a:cubicBezTo>
                  <a:cubicBezTo>
                    <a:pt x="409" y="23"/>
                    <a:pt x="249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5682859" y="1394411"/>
              <a:ext cx="392373" cy="327851"/>
            </a:xfrm>
            <a:custGeom>
              <a:avLst/>
              <a:gdLst/>
              <a:ahLst/>
              <a:cxnLst/>
              <a:rect l="l" t="t" r="r" b="b"/>
              <a:pathLst>
                <a:path w="4190" h="3501" extrusionOk="0">
                  <a:moveTo>
                    <a:pt x="66" y="0"/>
                  </a:moveTo>
                  <a:cubicBezTo>
                    <a:pt x="46" y="0"/>
                    <a:pt x="28" y="9"/>
                    <a:pt x="19" y="25"/>
                  </a:cubicBezTo>
                  <a:cubicBezTo>
                    <a:pt x="0" y="53"/>
                    <a:pt x="10" y="85"/>
                    <a:pt x="38" y="99"/>
                  </a:cubicBezTo>
                  <a:cubicBezTo>
                    <a:pt x="38" y="104"/>
                    <a:pt x="558" y="421"/>
                    <a:pt x="1393" y="1527"/>
                  </a:cubicBezTo>
                  <a:cubicBezTo>
                    <a:pt x="1816" y="2094"/>
                    <a:pt x="2382" y="2569"/>
                    <a:pt x="2903" y="2909"/>
                  </a:cubicBezTo>
                  <a:cubicBezTo>
                    <a:pt x="3162" y="3080"/>
                    <a:pt x="3405" y="3218"/>
                    <a:pt x="3618" y="3320"/>
                  </a:cubicBezTo>
                  <a:cubicBezTo>
                    <a:pt x="3719" y="3371"/>
                    <a:pt x="3816" y="3411"/>
                    <a:pt x="3903" y="3439"/>
                  </a:cubicBezTo>
                  <a:cubicBezTo>
                    <a:pt x="3986" y="3472"/>
                    <a:pt x="4060" y="3490"/>
                    <a:pt x="4120" y="3500"/>
                  </a:cubicBezTo>
                  <a:cubicBezTo>
                    <a:pt x="4123" y="3500"/>
                    <a:pt x="4126" y="3501"/>
                    <a:pt x="4129" y="3501"/>
                  </a:cubicBezTo>
                  <a:cubicBezTo>
                    <a:pt x="4157" y="3501"/>
                    <a:pt x="4180" y="3482"/>
                    <a:pt x="4185" y="3453"/>
                  </a:cubicBezTo>
                  <a:cubicBezTo>
                    <a:pt x="4189" y="3426"/>
                    <a:pt x="4166" y="3398"/>
                    <a:pt x="4139" y="3394"/>
                  </a:cubicBezTo>
                  <a:cubicBezTo>
                    <a:pt x="4088" y="3384"/>
                    <a:pt x="4019" y="3366"/>
                    <a:pt x="3941" y="3338"/>
                  </a:cubicBezTo>
                  <a:cubicBezTo>
                    <a:pt x="3798" y="3288"/>
                    <a:pt x="3618" y="3205"/>
                    <a:pt x="3420" y="3098"/>
                  </a:cubicBezTo>
                  <a:cubicBezTo>
                    <a:pt x="2816" y="2767"/>
                    <a:pt x="2023" y="2191"/>
                    <a:pt x="1480" y="1463"/>
                  </a:cubicBezTo>
                  <a:cubicBezTo>
                    <a:pt x="632" y="338"/>
                    <a:pt x="98" y="11"/>
                    <a:pt x="93" y="6"/>
                  </a:cubicBezTo>
                  <a:cubicBezTo>
                    <a:pt x="84" y="2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5811901" y="1316031"/>
              <a:ext cx="314647" cy="293109"/>
            </a:xfrm>
            <a:custGeom>
              <a:avLst/>
              <a:gdLst/>
              <a:ahLst/>
              <a:cxnLst/>
              <a:rect l="l" t="t" r="r" b="b"/>
              <a:pathLst>
                <a:path w="3360" h="3130" extrusionOk="0">
                  <a:moveTo>
                    <a:pt x="60" y="1"/>
                  </a:moveTo>
                  <a:cubicBezTo>
                    <a:pt x="28" y="1"/>
                    <a:pt x="5" y="24"/>
                    <a:pt x="0" y="52"/>
                  </a:cubicBezTo>
                  <a:lnTo>
                    <a:pt x="0" y="180"/>
                  </a:lnTo>
                  <a:cubicBezTo>
                    <a:pt x="0" y="305"/>
                    <a:pt x="9" y="415"/>
                    <a:pt x="28" y="512"/>
                  </a:cubicBezTo>
                  <a:cubicBezTo>
                    <a:pt x="47" y="595"/>
                    <a:pt x="74" y="664"/>
                    <a:pt x="111" y="728"/>
                  </a:cubicBezTo>
                  <a:cubicBezTo>
                    <a:pt x="171" y="839"/>
                    <a:pt x="258" y="926"/>
                    <a:pt x="369" y="996"/>
                  </a:cubicBezTo>
                  <a:cubicBezTo>
                    <a:pt x="447" y="1047"/>
                    <a:pt x="540" y="1088"/>
                    <a:pt x="645" y="1134"/>
                  </a:cubicBezTo>
                  <a:cubicBezTo>
                    <a:pt x="802" y="1198"/>
                    <a:pt x="982" y="1262"/>
                    <a:pt x="1194" y="1345"/>
                  </a:cubicBezTo>
                  <a:cubicBezTo>
                    <a:pt x="1406" y="1428"/>
                    <a:pt x="1640" y="1535"/>
                    <a:pt x="1908" y="1683"/>
                  </a:cubicBezTo>
                  <a:cubicBezTo>
                    <a:pt x="2553" y="2037"/>
                    <a:pt x="2884" y="2392"/>
                    <a:pt x="3060" y="2655"/>
                  </a:cubicBezTo>
                  <a:cubicBezTo>
                    <a:pt x="3148" y="2783"/>
                    <a:pt x="3194" y="2894"/>
                    <a:pt x="3222" y="2968"/>
                  </a:cubicBezTo>
                  <a:cubicBezTo>
                    <a:pt x="3231" y="3004"/>
                    <a:pt x="3239" y="3032"/>
                    <a:pt x="3244" y="3055"/>
                  </a:cubicBezTo>
                  <a:cubicBezTo>
                    <a:pt x="3244" y="3065"/>
                    <a:pt x="3244" y="3070"/>
                    <a:pt x="3249" y="3074"/>
                  </a:cubicBezTo>
                  <a:lnTo>
                    <a:pt x="3249" y="3078"/>
                  </a:lnTo>
                  <a:cubicBezTo>
                    <a:pt x="3249" y="3108"/>
                    <a:pt x="3273" y="3130"/>
                    <a:pt x="3301" y="3130"/>
                  </a:cubicBezTo>
                  <a:cubicBezTo>
                    <a:pt x="3304" y="3130"/>
                    <a:pt x="3307" y="3130"/>
                    <a:pt x="3309" y="3129"/>
                  </a:cubicBezTo>
                  <a:cubicBezTo>
                    <a:pt x="3337" y="3125"/>
                    <a:pt x="3360" y="3102"/>
                    <a:pt x="3354" y="3070"/>
                  </a:cubicBezTo>
                  <a:cubicBezTo>
                    <a:pt x="3354" y="3065"/>
                    <a:pt x="3337" y="2872"/>
                    <a:pt x="3152" y="2595"/>
                  </a:cubicBezTo>
                  <a:cubicBezTo>
                    <a:pt x="2967" y="2319"/>
                    <a:pt x="2618" y="1949"/>
                    <a:pt x="1963" y="1590"/>
                  </a:cubicBezTo>
                  <a:cubicBezTo>
                    <a:pt x="1646" y="1415"/>
                    <a:pt x="1369" y="1300"/>
                    <a:pt x="1134" y="1207"/>
                  </a:cubicBezTo>
                  <a:cubicBezTo>
                    <a:pt x="959" y="1139"/>
                    <a:pt x="802" y="1083"/>
                    <a:pt x="673" y="1028"/>
                  </a:cubicBezTo>
                  <a:cubicBezTo>
                    <a:pt x="576" y="986"/>
                    <a:pt x="489" y="945"/>
                    <a:pt x="419" y="899"/>
                  </a:cubicBezTo>
                  <a:cubicBezTo>
                    <a:pt x="364" y="862"/>
                    <a:pt x="323" y="826"/>
                    <a:pt x="281" y="784"/>
                  </a:cubicBezTo>
                  <a:cubicBezTo>
                    <a:pt x="226" y="724"/>
                    <a:pt x="181" y="650"/>
                    <a:pt x="153" y="549"/>
                  </a:cubicBezTo>
                  <a:cubicBezTo>
                    <a:pt x="125" y="452"/>
                    <a:pt x="106" y="332"/>
                    <a:pt x="106" y="180"/>
                  </a:cubicBezTo>
                  <a:cubicBezTo>
                    <a:pt x="106" y="139"/>
                    <a:pt x="106" y="101"/>
                    <a:pt x="111" y="56"/>
                  </a:cubicBezTo>
                  <a:cubicBezTo>
                    <a:pt x="111" y="28"/>
                    <a:pt x="88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8"/>
          <p:cNvGrpSpPr/>
          <p:nvPr/>
        </p:nvGrpSpPr>
        <p:grpSpPr>
          <a:xfrm>
            <a:off x="85703" y="2483014"/>
            <a:ext cx="627510" cy="1970299"/>
            <a:chOff x="6465163" y="2669656"/>
            <a:chExt cx="341428" cy="1072038"/>
          </a:xfrm>
        </p:grpSpPr>
        <p:sp>
          <p:nvSpPr>
            <p:cNvPr id="663" name="Google Shape;663;p18"/>
            <p:cNvSpPr/>
            <p:nvPr/>
          </p:nvSpPr>
          <p:spPr>
            <a:xfrm>
              <a:off x="6465163" y="2669656"/>
              <a:ext cx="268106" cy="757494"/>
            </a:xfrm>
            <a:custGeom>
              <a:avLst/>
              <a:gdLst/>
              <a:ahLst/>
              <a:cxnLst/>
              <a:rect l="l" t="t" r="r" b="b"/>
              <a:pathLst>
                <a:path w="2863" h="8089" extrusionOk="0">
                  <a:moveTo>
                    <a:pt x="996" y="112"/>
                  </a:moveTo>
                  <a:cubicBezTo>
                    <a:pt x="1089" y="112"/>
                    <a:pt x="1167" y="125"/>
                    <a:pt x="1236" y="152"/>
                  </a:cubicBezTo>
                  <a:cubicBezTo>
                    <a:pt x="1295" y="176"/>
                    <a:pt x="1351" y="212"/>
                    <a:pt x="1402" y="259"/>
                  </a:cubicBezTo>
                  <a:cubicBezTo>
                    <a:pt x="1484" y="342"/>
                    <a:pt x="1559" y="465"/>
                    <a:pt x="1623" y="627"/>
                  </a:cubicBezTo>
                  <a:cubicBezTo>
                    <a:pt x="1724" y="867"/>
                    <a:pt x="1803" y="1199"/>
                    <a:pt x="1890" y="1622"/>
                  </a:cubicBezTo>
                  <a:cubicBezTo>
                    <a:pt x="1973" y="2047"/>
                    <a:pt x="2070" y="2558"/>
                    <a:pt x="2199" y="3162"/>
                  </a:cubicBezTo>
                  <a:cubicBezTo>
                    <a:pt x="2452" y="4318"/>
                    <a:pt x="2590" y="5497"/>
                    <a:pt x="2664" y="6382"/>
                  </a:cubicBezTo>
                  <a:cubicBezTo>
                    <a:pt x="2705" y="6830"/>
                    <a:pt x="2724" y="7198"/>
                    <a:pt x="2737" y="7460"/>
                  </a:cubicBezTo>
                  <a:cubicBezTo>
                    <a:pt x="2743" y="7590"/>
                    <a:pt x="2747" y="7691"/>
                    <a:pt x="2752" y="7760"/>
                  </a:cubicBezTo>
                  <a:lnTo>
                    <a:pt x="2752" y="7828"/>
                  </a:lnTo>
                  <a:lnTo>
                    <a:pt x="2420" y="7930"/>
                  </a:lnTo>
                  <a:lnTo>
                    <a:pt x="2072" y="7976"/>
                  </a:lnTo>
                  <a:lnTo>
                    <a:pt x="2072" y="7976"/>
                  </a:lnTo>
                  <a:cubicBezTo>
                    <a:pt x="1950" y="7688"/>
                    <a:pt x="1104" y="5644"/>
                    <a:pt x="642" y="3498"/>
                  </a:cubicBezTo>
                  <a:cubicBezTo>
                    <a:pt x="504" y="2862"/>
                    <a:pt x="370" y="2337"/>
                    <a:pt x="272" y="1903"/>
                  </a:cubicBezTo>
                  <a:cubicBezTo>
                    <a:pt x="172" y="1471"/>
                    <a:pt x="111" y="1134"/>
                    <a:pt x="111" y="876"/>
                  </a:cubicBezTo>
                  <a:cubicBezTo>
                    <a:pt x="111" y="765"/>
                    <a:pt x="121" y="673"/>
                    <a:pt x="144" y="595"/>
                  </a:cubicBezTo>
                  <a:cubicBezTo>
                    <a:pt x="162" y="535"/>
                    <a:pt x="185" y="480"/>
                    <a:pt x="213" y="433"/>
                  </a:cubicBezTo>
                  <a:cubicBezTo>
                    <a:pt x="259" y="365"/>
                    <a:pt x="319" y="305"/>
                    <a:pt x="406" y="259"/>
                  </a:cubicBezTo>
                  <a:cubicBezTo>
                    <a:pt x="489" y="208"/>
                    <a:pt x="595" y="171"/>
                    <a:pt x="729" y="144"/>
                  </a:cubicBezTo>
                  <a:cubicBezTo>
                    <a:pt x="825" y="120"/>
                    <a:pt x="918" y="112"/>
                    <a:pt x="996" y="112"/>
                  </a:cubicBezTo>
                  <a:close/>
                  <a:moveTo>
                    <a:pt x="996" y="1"/>
                  </a:moveTo>
                  <a:cubicBezTo>
                    <a:pt x="908" y="1"/>
                    <a:pt x="812" y="14"/>
                    <a:pt x="706" y="37"/>
                  </a:cubicBezTo>
                  <a:cubicBezTo>
                    <a:pt x="581" y="65"/>
                    <a:pt x="476" y="97"/>
                    <a:pt x="383" y="148"/>
                  </a:cubicBezTo>
                  <a:cubicBezTo>
                    <a:pt x="319" y="180"/>
                    <a:pt x="259" y="222"/>
                    <a:pt x="208" y="272"/>
                  </a:cubicBezTo>
                  <a:cubicBezTo>
                    <a:pt x="134" y="342"/>
                    <a:pt x="83" y="429"/>
                    <a:pt x="51" y="531"/>
                  </a:cubicBezTo>
                  <a:cubicBezTo>
                    <a:pt x="15" y="631"/>
                    <a:pt x="0" y="747"/>
                    <a:pt x="0" y="876"/>
                  </a:cubicBezTo>
                  <a:cubicBezTo>
                    <a:pt x="0" y="1148"/>
                    <a:pt x="66" y="1494"/>
                    <a:pt x="166" y="1926"/>
                  </a:cubicBezTo>
                  <a:cubicBezTo>
                    <a:pt x="264" y="2364"/>
                    <a:pt x="397" y="2890"/>
                    <a:pt x="536" y="3521"/>
                  </a:cubicBezTo>
                  <a:cubicBezTo>
                    <a:pt x="1038" y="5852"/>
                    <a:pt x="1987" y="8055"/>
                    <a:pt x="1987" y="8055"/>
                  </a:cubicBezTo>
                  <a:cubicBezTo>
                    <a:pt x="1995" y="8075"/>
                    <a:pt x="2013" y="8088"/>
                    <a:pt x="2036" y="8088"/>
                  </a:cubicBezTo>
                  <a:cubicBezTo>
                    <a:pt x="2039" y="8088"/>
                    <a:pt x="2043" y="8088"/>
                    <a:pt x="2046" y="8087"/>
                  </a:cubicBezTo>
                  <a:lnTo>
                    <a:pt x="2439" y="8036"/>
                  </a:lnTo>
                  <a:lnTo>
                    <a:pt x="2448" y="8036"/>
                  </a:lnTo>
                  <a:lnTo>
                    <a:pt x="2826" y="7917"/>
                  </a:lnTo>
                  <a:cubicBezTo>
                    <a:pt x="2848" y="7913"/>
                    <a:pt x="2862" y="7889"/>
                    <a:pt x="2862" y="7866"/>
                  </a:cubicBezTo>
                  <a:cubicBezTo>
                    <a:pt x="2862" y="7862"/>
                    <a:pt x="2812" y="5465"/>
                    <a:pt x="2305" y="3138"/>
                  </a:cubicBezTo>
                  <a:cubicBezTo>
                    <a:pt x="2194" y="2613"/>
                    <a:pt x="2107" y="2157"/>
                    <a:pt x="2029" y="1770"/>
                  </a:cubicBezTo>
                  <a:cubicBezTo>
                    <a:pt x="1969" y="1480"/>
                    <a:pt x="1918" y="1222"/>
                    <a:pt x="1858" y="1005"/>
                  </a:cubicBezTo>
                  <a:cubicBezTo>
                    <a:pt x="1816" y="844"/>
                    <a:pt x="1770" y="697"/>
                    <a:pt x="1720" y="576"/>
                  </a:cubicBezTo>
                  <a:cubicBezTo>
                    <a:pt x="1682" y="480"/>
                    <a:pt x="1642" y="401"/>
                    <a:pt x="1595" y="327"/>
                  </a:cubicBezTo>
                  <a:cubicBezTo>
                    <a:pt x="1527" y="222"/>
                    <a:pt x="1444" y="139"/>
                    <a:pt x="1342" y="84"/>
                  </a:cubicBezTo>
                  <a:cubicBezTo>
                    <a:pt x="1240" y="29"/>
                    <a:pt x="1125" y="1"/>
                    <a:pt x="9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6695153" y="3633160"/>
              <a:ext cx="111438" cy="108535"/>
            </a:xfrm>
            <a:custGeom>
              <a:avLst/>
              <a:gdLst/>
              <a:ahLst/>
              <a:cxnLst/>
              <a:rect l="l" t="t" r="r" b="b"/>
              <a:pathLst>
                <a:path w="1190" h="1159" extrusionOk="0">
                  <a:moveTo>
                    <a:pt x="911" y="115"/>
                  </a:moveTo>
                  <a:cubicBezTo>
                    <a:pt x="1003" y="254"/>
                    <a:pt x="1052" y="378"/>
                    <a:pt x="1070" y="489"/>
                  </a:cubicBezTo>
                  <a:cubicBezTo>
                    <a:pt x="1079" y="522"/>
                    <a:pt x="1083" y="554"/>
                    <a:pt x="1083" y="586"/>
                  </a:cubicBezTo>
                  <a:cubicBezTo>
                    <a:pt x="1083" y="660"/>
                    <a:pt x="1066" y="725"/>
                    <a:pt x="1038" y="780"/>
                  </a:cubicBezTo>
                  <a:cubicBezTo>
                    <a:pt x="1000" y="863"/>
                    <a:pt x="932" y="931"/>
                    <a:pt x="853" y="978"/>
                  </a:cubicBezTo>
                  <a:cubicBezTo>
                    <a:pt x="770" y="1024"/>
                    <a:pt x="679" y="1047"/>
                    <a:pt x="586" y="1047"/>
                  </a:cubicBezTo>
                  <a:cubicBezTo>
                    <a:pt x="485" y="1047"/>
                    <a:pt x="388" y="1020"/>
                    <a:pt x="309" y="965"/>
                  </a:cubicBezTo>
                  <a:cubicBezTo>
                    <a:pt x="226" y="904"/>
                    <a:pt x="166" y="816"/>
                    <a:pt x="134" y="692"/>
                  </a:cubicBezTo>
                  <a:cubicBezTo>
                    <a:pt x="116" y="627"/>
                    <a:pt x="107" y="559"/>
                    <a:pt x="107" y="485"/>
                  </a:cubicBezTo>
                  <a:cubicBezTo>
                    <a:pt x="107" y="421"/>
                    <a:pt x="113" y="357"/>
                    <a:pt x="125" y="283"/>
                  </a:cubicBezTo>
                  <a:lnTo>
                    <a:pt x="125" y="283"/>
                  </a:lnTo>
                  <a:lnTo>
                    <a:pt x="517" y="199"/>
                  </a:lnTo>
                  <a:lnTo>
                    <a:pt x="911" y="115"/>
                  </a:lnTo>
                  <a:close/>
                  <a:moveTo>
                    <a:pt x="934" y="0"/>
                  </a:moveTo>
                  <a:cubicBezTo>
                    <a:pt x="930" y="0"/>
                    <a:pt x="927" y="1"/>
                    <a:pt x="923" y="1"/>
                  </a:cubicBezTo>
                  <a:lnTo>
                    <a:pt x="494" y="93"/>
                  </a:lnTo>
                  <a:lnTo>
                    <a:pt x="66" y="190"/>
                  </a:lnTo>
                  <a:cubicBezTo>
                    <a:pt x="47" y="195"/>
                    <a:pt x="28" y="208"/>
                    <a:pt x="24" y="231"/>
                  </a:cubicBezTo>
                  <a:cubicBezTo>
                    <a:pt x="11" y="323"/>
                    <a:pt x="1" y="406"/>
                    <a:pt x="1" y="485"/>
                  </a:cubicBezTo>
                  <a:cubicBezTo>
                    <a:pt x="1" y="568"/>
                    <a:pt x="11" y="646"/>
                    <a:pt x="28" y="716"/>
                  </a:cubicBezTo>
                  <a:cubicBezTo>
                    <a:pt x="66" y="867"/>
                    <a:pt x="143" y="978"/>
                    <a:pt x="245" y="1052"/>
                  </a:cubicBezTo>
                  <a:cubicBezTo>
                    <a:pt x="347" y="1120"/>
                    <a:pt x="466" y="1158"/>
                    <a:pt x="586" y="1158"/>
                  </a:cubicBezTo>
                  <a:cubicBezTo>
                    <a:pt x="734" y="1158"/>
                    <a:pt x="881" y="1103"/>
                    <a:pt x="996" y="1005"/>
                  </a:cubicBezTo>
                  <a:cubicBezTo>
                    <a:pt x="1056" y="959"/>
                    <a:pt x="1102" y="899"/>
                    <a:pt x="1134" y="826"/>
                  </a:cubicBezTo>
                  <a:cubicBezTo>
                    <a:pt x="1172" y="757"/>
                    <a:pt x="1189" y="674"/>
                    <a:pt x="1189" y="586"/>
                  </a:cubicBezTo>
                  <a:cubicBezTo>
                    <a:pt x="1189" y="550"/>
                    <a:pt x="1185" y="508"/>
                    <a:pt x="1181" y="467"/>
                  </a:cubicBezTo>
                  <a:cubicBezTo>
                    <a:pt x="1153" y="333"/>
                    <a:pt x="1093" y="185"/>
                    <a:pt x="978" y="25"/>
                  </a:cubicBezTo>
                  <a:cubicBezTo>
                    <a:pt x="966" y="9"/>
                    <a:pt x="951" y="0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655916" y="3406260"/>
              <a:ext cx="126983" cy="249470"/>
            </a:xfrm>
            <a:custGeom>
              <a:avLst/>
              <a:gdLst/>
              <a:ahLst/>
              <a:cxnLst/>
              <a:rect l="l" t="t" r="r" b="b"/>
              <a:pathLst>
                <a:path w="1356" h="2664" extrusionOk="0">
                  <a:moveTo>
                    <a:pt x="770" y="0"/>
                  </a:moveTo>
                  <a:lnTo>
                    <a:pt x="392" y="115"/>
                  </a:lnTo>
                  <a:lnTo>
                    <a:pt x="0" y="166"/>
                  </a:lnTo>
                  <a:cubicBezTo>
                    <a:pt x="0" y="166"/>
                    <a:pt x="264" y="1097"/>
                    <a:pt x="498" y="2663"/>
                  </a:cubicBezTo>
                  <a:cubicBezTo>
                    <a:pt x="779" y="2603"/>
                    <a:pt x="927" y="2571"/>
                    <a:pt x="927" y="2571"/>
                  </a:cubicBezTo>
                  <a:cubicBezTo>
                    <a:pt x="927" y="2571"/>
                    <a:pt x="1070" y="2539"/>
                    <a:pt x="1355" y="2480"/>
                  </a:cubicBezTo>
                  <a:cubicBezTo>
                    <a:pt x="917" y="955"/>
                    <a:pt x="770" y="0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6650766" y="3401204"/>
              <a:ext cx="137284" cy="259397"/>
            </a:xfrm>
            <a:custGeom>
              <a:avLst/>
              <a:gdLst/>
              <a:ahLst/>
              <a:cxnLst/>
              <a:rect l="l" t="t" r="r" b="b"/>
              <a:pathLst>
                <a:path w="1466" h="2770" extrusionOk="0">
                  <a:moveTo>
                    <a:pt x="784" y="124"/>
                  </a:moveTo>
                  <a:cubicBezTo>
                    <a:pt x="822" y="354"/>
                    <a:pt x="977" y="1221"/>
                    <a:pt x="1339" y="2492"/>
                  </a:cubicBezTo>
                  <a:lnTo>
                    <a:pt x="1339" y="2492"/>
                  </a:lnTo>
                  <a:cubicBezTo>
                    <a:pt x="1228" y="2517"/>
                    <a:pt x="1138" y="2535"/>
                    <a:pt x="1078" y="2547"/>
                  </a:cubicBezTo>
                  <a:cubicBezTo>
                    <a:pt x="1042" y="2557"/>
                    <a:pt x="1014" y="2561"/>
                    <a:pt x="995" y="2566"/>
                  </a:cubicBezTo>
                  <a:cubicBezTo>
                    <a:pt x="977" y="2570"/>
                    <a:pt x="968" y="2570"/>
                    <a:pt x="968" y="2570"/>
                  </a:cubicBezTo>
                  <a:cubicBezTo>
                    <a:pt x="968" y="2570"/>
                    <a:pt x="845" y="2598"/>
                    <a:pt x="600" y="2654"/>
                  </a:cubicBezTo>
                  <a:lnTo>
                    <a:pt x="600" y="2654"/>
                  </a:lnTo>
                  <a:cubicBezTo>
                    <a:pt x="402" y="1348"/>
                    <a:pt x="183" y="495"/>
                    <a:pt x="123" y="268"/>
                  </a:cubicBezTo>
                  <a:lnTo>
                    <a:pt x="123" y="268"/>
                  </a:lnTo>
                  <a:lnTo>
                    <a:pt x="457" y="224"/>
                  </a:lnTo>
                  <a:lnTo>
                    <a:pt x="466" y="224"/>
                  </a:lnTo>
                  <a:lnTo>
                    <a:pt x="784" y="124"/>
                  </a:lnTo>
                  <a:close/>
                  <a:moveTo>
                    <a:pt x="830" y="0"/>
                  </a:moveTo>
                  <a:cubicBezTo>
                    <a:pt x="823" y="0"/>
                    <a:pt x="817" y="1"/>
                    <a:pt x="811" y="3"/>
                  </a:cubicBezTo>
                  <a:lnTo>
                    <a:pt x="438" y="118"/>
                  </a:lnTo>
                  <a:lnTo>
                    <a:pt x="51" y="169"/>
                  </a:lnTo>
                  <a:cubicBezTo>
                    <a:pt x="32" y="169"/>
                    <a:pt x="19" y="179"/>
                    <a:pt x="9" y="192"/>
                  </a:cubicBezTo>
                  <a:cubicBezTo>
                    <a:pt x="0" y="207"/>
                    <a:pt x="0" y="220"/>
                    <a:pt x="5" y="239"/>
                  </a:cubicBezTo>
                  <a:cubicBezTo>
                    <a:pt x="19" y="294"/>
                    <a:pt x="272" y="1211"/>
                    <a:pt x="498" y="2727"/>
                  </a:cubicBezTo>
                  <a:cubicBezTo>
                    <a:pt x="502" y="2740"/>
                    <a:pt x="512" y="2755"/>
                    <a:pt x="521" y="2764"/>
                  </a:cubicBezTo>
                  <a:cubicBezTo>
                    <a:pt x="530" y="2767"/>
                    <a:pt x="540" y="2770"/>
                    <a:pt x="550" y="2770"/>
                  </a:cubicBezTo>
                  <a:cubicBezTo>
                    <a:pt x="554" y="2770"/>
                    <a:pt x="558" y="2769"/>
                    <a:pt x="562" y="2768"/>
                  </a:cubicBezTo>
                  <a:cubicBezTo>
                    <a:pt x="706" y="2740"/>
                    <a:pt x="811" y="2717"/>
                    <a:pt x="885" y="2699"/>
                  </a:cubicBezTo>
                  <a:cubicBezTo>
                    <a:pt x="921" y="2695"/>
                    <a:pt x="945" y="2685"/>
                    <a:pt x="963" y="2685"/>
                  </a:cubicBezTo>
                  <a:cubicBezTo>
                    <a:pt x="982" y="2681"/>
                    <a:pt x="991" y="2676"/>
                    <a:pt x="991" y="2676"/>
                  </a:cubicBezTo>
                  <a:cubicBezTo>
                    <a:pt x="991" y="2676"/>
                    <a:pt x="1138" y="2644"/>
                    <a:pt x="1419" y="2584"/>
                  </a:cubicBezTo>
                  <a:cubicBezTo>
                    <a:pt x="1433" y="2579"/>
                    <a:pt x="1447" y="2570"/>
                    <a:pt x="1457" y="2561"/>
                  </a:cubicBezTo>
                  <a:cubicBezTo>
                    <a:pt x="1461" y="2547"/>
                    <a:pt x="1465" y="2534"/>
                    <a:pt x="1461" y="2515"/>
                  </a:cubicBezTo>
                  <a:cubicBezTo>
                    <a:pt x="1244" y="1759"/>
                    <a:pt x="1097" y="1137"/>
                    <a:pt x="1004" y="713"/>
                  </a:cubicBezTo>
                  <a:cubicBezTo>
                    <a:pt x="963" y="496"/>
                    <a:pt x="931" y="331"/>
                    <a:pt x="908" y="220"/>
                  </a:cubicBezTo>
                  <a:cubicBezTo>
                    <a:pt x="899" y="160"/>
                    <a:pt x="889" y="118"/>
                    <a:pt x="885" y="91"/>
                  </a:cubicBezTo>
                  <a:cubicBezTo>
                    <a:pt x="885" y="77"/>
                    <a:pt x="880" y="63"/>
                    <a:pt x="880" y="59"/>
                  </a:cubicBezTo>
                  <a:lnTo>
                    <a:pt x="880" y="50"/>
                  </a:lnTo>
                  <a:lnTo>
                    <a:pt x="880" y="45"/>
                  </a:lnTo>
                  <a:cubicBezTo>
                    <a:pt x="876" y="31"/>
                    <a:pt x="866" y="18"/>
                    <a:pt x="853" y="8"/>
                  </a:cubicBezTo>
                  <a:cubicBezTo>
                    <a:pt x="848" y="3"/>
                    <a:pt x="839" y="0"/>
                    <a:pt x="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6527249" y="3015203"/>
              <a:ext cx="165845" cy="43170"/>
            </a:xfrm>
            <a:custGeom>
              <a:avLst/>
              <a:gdLst/>
              <a:ahLst/>
              <a:cxnLst/>
              <a:rect l="l" t="t" r="r" b="b"/>
              <a:pathLst>
                <a:path w="1771" h="461" extrusionOk="0">
                  <a:moveTo>
                    <a:pt x="1707" y="1"/>
                  </a:moveTo>
                  <a:cubicBezTo>
                    <a:pt x="1704" y="1"/>
                    <a:pt x="1701" y="1"/>
                    <a:pt x="1697" y="1"/>
                  </a:cubicBezTo>
                  <a:lnTo>
                    <a:pt x="47" y="352"/>
                  </a:lnTo>
                  <a:cubicBezTo>
                    <a:pt x="20" y="361"/>
                    <a:pt x="1" y="388"/>
                    <a:pt x="6" y="416"/>
                  </a:cubicBezTo>
                  <a:cubicBezTo>
                    <a:pt x="14" y="443"/>
                    <a:pt x="34" y="460"/>
                    <a:pt x="57" y="460"/>
                  </a:cubicBezTo>
                  <a:cubicBezTo>
                    <a:pt x="61" y="460"/>
                    <a:pt x="66" y="460"/>
                    <a:pt x="71" y="458"/>
                  </a:cubicBezTo>
                  <a:lnTo>
                    <a:pt x="1721" y="108"/>
                  </a:lnTo>
                  <a:cubicBezTo>
                    <a:pt x="1753" y="103"/>
                    <a:pt x="1770" y="75"/>
                    <a:pt x="1762" y="43"/>
                  </a:cubicBezTo>
                  <a:cubicBezTo>
                    <a:pt x="1758" y="18"/>
                    <a:pt x="1735" y="1"/>
                    <a:pt x="1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556279" y="3122706"/>
              <a:ext cx="154140" cy="41204"/>
            </a:xfrm>
            <a:custGeom>
              <a:avLst/>
              <a:gdLst/>
              <a:ahLst/>
              <a:cxnLst/>
              <a:rect l="l" t="t" r="r" b="b"/>
              <a:pathLst>
                <a:path w="1646" h="440" extrusionOk="0">
                  <a:moveTo>
                    <a:pt x="1586" y="0"/>
                  </a:moveTo>
                  <a:cubicBezTo>
                    <a:pt x="1583" y="0"/>
                    <a:pt x="1580" y="1"/>
                    <a:pt x="1576" y="1"/>
                  </a:cubicBezTo>
                  <a:lnTo>
                    <a:pt x="50" y="333"/>
                  </a:lnTo>
                  <a:cubicBezTo>
                    <a:pt x="18" y="337"/>
                    <a:pt x="1" y="365"/>
                    <a:pt x="9" y="397"/>
                  </a:cubicBezTo>
                  <a:cubicBezTo>
                    <a:pt x="13" y="422"/>
                    <a:pt x="35" y="439"/>
                    <a:pt x="62" y="439"/>
                  </a:cubicBezTo>
                  <a:cubicBezTo>
                    <a:pt x="66" y="439"/>
                    <a:pt x="70" y="439"/>
                    <a:pt x="74" y="438"/>
                  </a:cubicBezTo>
                  <a:lnTo>
                    <a:pt x="1599" y="106"/>
                  </a:lnTo>
                  <a:cubicBezTo>
                    <a:pt x="1626" y="97"/>
                    <a:pt x="1645" y="70"/>
                    <a:pt x="1641" y="42"/>
                  </a:cubicBezTo>
                  <a:cubicBezTo>
                    <a:pt x="1633" y="18"/>
                    <a:pt x="1610" y="0"/>
                    <a:pt x="1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18"/>
          <p:cNvGrpSpPr/>
          <p:nvPr/>
        </p:nvGrpSpPr>
        <p:grpSpPr>
          <a:xfrm rot="-5862279">
            <a:off x="7997483" y="1366766"/>
            <a:ext cx="1756892" cy="660728"/>
            <a:chOff x="5397619" y="2138039"/>
            <a:chExt cx="955928" cy="359503"/>
          </a:xfrm>
        </p:grpSpPr>
        <p:sp>
          <p:nvSpPr>
            <p:cNvPr id="670" name="Google Shape;670;p18"/>
            <p:cNvSpPr/>
            <p:nvPr/>
          </p:nvSpPr>
          <p:spPr>
            <a:xfrm>
              <a:off x="5412789" y="2138039"/>
              <a:ext cx="940758" cy="359503"/>
            </a:xfrm>
            <a:custGeom>
              <a:avLst/>
              <a:gdLst/>
              <a:ahLst/>
              <a:cxnLst/>
              <a:rect l="l" t="t" r="r" b="b"/>
              <a:pathLst>
                <a:path w="10046" h="3839" extrusionOk="0">
                  <a:moveTo>
                    <a:pt x="106" y="2931"/>
                  </a:moveTo>
                  <a:lnTo>
                    <a:pt x="104" y="2932"/>
                  </a:lnTo>
                  <a:lnTo>
                    <a:pt x="104" y="2932"/>
                  </a:lnTo>
                  <a:cubicBezTo>
                    <a:pt x="104" y="2932"/>
                    <a:pt x="104" y="2932"/>
                    <a:pt x="104" y="2932"/>
                  </a:cubicBezTo>
                  <a:lnTo>
                    <a:pt x="104" y="2932"/>
                  </a:lnTo>
                  <a:lnTo>
                    <a:pt x="106" y="2931"/>
                  </a:lnTo>
                  <a:close/>
                  <a:moveTo>
                    <a:pt x="7797" y="397"/>
                  </a:moveTo>
                  <a:cubicBezTo>
                    <a:pt x="8290" y="397"/>
                    <a:pt x="8741" y="526"/>
                    <a:pt x="9082" y="747"/>
                  </a:cubicBezTo>
                  <a:cubicBezTo>
                    <a:pt x="9248" y="853"/>
                    <a:pt x="9391" y="987"/>
                    <a:pt x="9492" y="1134"/>
                  </a:cubicBezTo>
                  <a:cubicBezTo>
                    <a:pt x="9598" y="1282"/>
                    <a:pt x="9668" y="1448"/>
                    <a:pt x="9690" y="1627"/>
                  </a:cubicBezTo>
                  <a:cubicBezTo>
                    <a:pt x="9700" y="1678"/>
                    <a:pt x="9700" y="1729"/>
                    <a:pt x="9700" y="1774"/>
                  </a:cubicBezTo>
                  <a:cubicBezTo>
                    <a:pt x="9700" y="1963"/>
                    <a:pt x="9654" y="2152"/>
                    <a:pt x="9562" y="2327"/>
                  </a:cubicBezTo>
                  <a:cubicBezTo>
                    <a:pt x="9424" y="2595"/>
                    <a:pt x="9188" y="2835"/>
                    <a:pt x="8884" y="3024"/>
                  </a:cubicBezTo>
                  <a:cubicBezTo>
                    <a:pt x="8584" y="3217"/>
                    <a:pt x="8211" y="3350"/>
                    <a:pt x="7801" y="3411"/>
                  </a:cubicBezTo>
                  <a:cubicBezTo>
                    <a:pt x="7667" y="3429"/>
                    <a:pt x="7529" y="3438"/>
                    <a:pt x="7401" y="3438"/>
                  </a:cubicBezTo>
                  <a:cubicBezTo>
                    <a:pt x="6903" y="3438"/>
                    <a:pt x="6451" y="3309"/>
                    <a:pt x="6110" y="3088"/>
                  </a:cubicBezTo>
                  <a:cubicBezTo>
                    <a:pt x="5944" y="2982"/>
                    <a:pt x="5802" y="2848"/>
                    <a:pt x="5700" y="2701"/>
                  </a:cubicBezTo>
                  <a:cubicBezTo>
                    <a:pt x="5594" y="2554"/>
                    <a:pt x="5525" y="2388"/>
                    <a:pt x="5502" y="2208"/>
                  </a:cubicBezTo>
                  <a:cubicBezTo>
                    <a:pt x="5493" y="2157"/>
                    <a:pt x="5493" y="2106"/>
                    <a:pt x="5493" y="2056"/>
                  </a:cubicBezTo>
                  <a:cubicBezTo>
                    <a:pt x="5493" y="1867"/>
                    <a:pt x="5538" y="1682"/>
                    <a:pt x="5631" y="1508"/>
                  </a:cubicBezTo>
                  <a:cubicBezTo>
                    <a:pt x="5770" y="1240"/>
                    <a:pt x="6004" y="1000"/>
                    <a:pt x="6308" y="806"/>
                  </a:cubicBezTo>
                  <a:cubicBezTo>
                    <a:pt x="6608" y="618"/>
                    <a:pt x="6981" y="485"/>
                    <a:pt x="7391" y="425"/>
                  </a:cubicBezTo>
                  <a:cubicBezTo>
                    <a:pt x="7529" y="406"/>
                    <a:pt x="7663" y="397"/>
                    <a:pt x="7797" y="397"/>
                  </a:cubicBezTo>
                  <a:close/>
                  <a:moveTo>
                    <a:pt x="7797" y="291"/>
                  </a:moveTo>
                  <a:cubicBezTo>
                    <a:pt x="7659" y="291"/>
                    <a:pt x="7516" y="300"/>
                    <a:pt x="7378" y="319"/>
                  </a:cubicBezTo>
                  <a:cubicBezTo>
                    <a:pt x="6810" y="397"/>
                    <a:pt x="6313" y="623"/>
                    <a:pt x="5958" y="931"/>
                  </a:cubicBezTo>
                  <a:cubicBezTo>
                    <a:pt x="5778" y="1088"/>
                    <a:pt x="5636" y="1263"/>
                    <a:pt x="5534" y="1457"/>
                  </a:cubicBezTo>
                  <a:cubicBezTo>
                    <a:pt x="5438" y="1646"/>
                    <a:pt x="5383" y="1848"/>
                    <a:pt x="5383" y="2056"/>
                  </a:cubicBezTo>
                  <a:cubicBezTo>
                    <a:pt x="5383" y="2111"/>
                    <a:pt x="5387" y="2167"/>
                    <a:pt x="5396" y="2222"/>
                  </a:cubicBezTo>
                  <a:cubicBezTo>
                    <a:pt x="5423" y="2420"/>
                    <a:pt x="5498" y="2599"/>
                    <a:pt x="5608" y="2761"/>
                  </a:cubicBezTo>
                  <a:cubicBezTo>
                    <a:pt x="5778" y="3005"/>
                    <a:pt x="6036" y="3198"/>
                    <a:pt x="6340" y="3337"/>
                  </a:cubicBezTo>
                  <a:cubicBezTo>
                    <a:pt x="6649" y="3471"/>
                    <a:pt x="7014" y="3544"/>
                    <a:pt x="7401" y="3544"/>
                  </a:cubicBezTo>
                  <a:cubicBezTo>
                    <a:pt x="7534" y="3544"/>
                    <a:pt x="7677" y="3535"/>
                    <a:pt x="7816" y="3516"/>
                  </a:cubicBezTo>
                  <a:cubicBezTo>
                    <a:pt x="8382" y="3438"/>
                    <a:pt x="8879" y="3212"/>
                    <a:pt x="9234" y="2899"/>
                  </a:cubicBezTo>
                  <a:cubicBezTo>
                    <a:pt x="9414" y="2747"/>
                    <a:pt x="9557" y="2567"/>
                    <a:pt x="9658" y="2378"/>
                  </a:cubicBezTo>
                  <a:cubicBezTo>
                    <a:pt x="9755" y="2189"/>
                    <a:pt x="9811" y="1986"/>
                    <a:pt x="9811" y="1774"/>
                  </a:cubicBezTo>
                  <a:cubicBezTo>
                    <a:pt x="9811" y="1724"/>
                    <a:pt x="9806" y="1669"/>
                    <a:pt x="9796" y="1614"/>
                  </a:cubicBezTo>
                  <a:cubicBezTo>
                    <a:pt x="9773" y="1415"/>
                    <a:pt x="9696" y="1236"/>
                    <a:pt x="9585" y="1074"/>
                  </a:cubicBezTo>
                  <a:cubicBezTo>
                    <a:pt x="9414" y="830"/>
                    <a:pt x="9156" y="636"/>
                    <a:pt x="8852" y="498"/>
                  </a:cubicBezTo>
                  <a:cubicBezTo>
                    <a:pt x="8543" y="364"/>
                    <a:pt x="8179" y="291"/>
                    <a:pt x="7797" y="291"/>
                  </a:cubicBezTo>
                  <a:close/>
                  <a:moveTo>
                    <a:pt x="7760" y="106"/>
                  </a:moveTo>
                  <a:cubicBezTo>
                    <a:pt x="8322" y="106"/>
                    <a:pt x="8833" y="263"/>
                    <a:pt x="9220" y="526"/>
                  </a:cubicBezTo>
                  <a:cubicBezTo>
                    <a:pt x="9414" y="659"/>
                    <a:pt x="9575" y="816"/>
                    <a:pt x="9696" y="996"/>
                  </a:cubicBezTo>
                  <a:cubicBezTo>
                    <a:pt x="9815" y="1176"/>
                    <a:pt x="9894" y="1378"/>
                    <a:pt x="9926" y="1595"/>
                  </a:cubicBezTo>
                  <a:cubicBezTo>
                    <a:pt x="9934" y="1659"/>
                    <a:pt x="9939" y="1724"/>
                    <a:pt x="9939" y="1784"/>
                  </a:cubicBezTo>
                  <a:cubicBezTo>
                    <a:pt x="9939" y="2010"/>
                    <a:pt x="9884" y="2231"/>
                    <a:pt x="9779" y="2443"/>
                  </a:cubicBezTo>
                  <a:cubicBezTo>
                    <a:pt x="9626" y="2756"/>
                    <a:pt x="9368" y="3037"/>
                    <a:pt x="9032" y="3258"/>
                  </a:cubicBezTo>
                  <a:cubicBezTo>
                    <a:pt x="8695" y="3479"/>
                    <a:pt x="8286" y="3636"/>
                    <a:pt x="7829" y="3701"/>
                  </a:cubicBezTo>
                  <a:cubicBezTo>
                    <a:pt x="7686" y="3719"/>
                    <a:pt x="7544" y="3728"/>
                    <a:pt x="7405" y="3728"/>
                  </a:cubicBezTo>
                  <a:cubicBezTo>
                    <a:pt x="6880" y="3728"/>
                    <a:pt x="6396" y="3594"/>
                    <a:pt x="6018" y="3356"/>
                  </a:cubicBezTo>
                  <a:cubicBezTo>
                    <a:pt x="5829" y="3239"/>
                    <a:pt x="5668" y="3097"/>
                    <a:pt x="5543" y="2935"/>
                  </a:cubicBezTo>
                  <a:cubicBezTo>
                    <a:pt x="5415" y="2775"/>
                    <a:pt x="5322" y="2595"/>
                    <a:pt x="5272" y="2397"/>
                  </a:cubicBezTo>
                  <a:cubicBezTo>
                    <a:pt x="5267" y="2374"/>
                    <a:pt x="5248" y="2358"/>
                    <a:pt x="5226" y="2358"/>
                  </a:cubicBezTo>
                  <a:cubicBezTo>
                    <a:pt x="5221" y="2358"/>
                    <a:pt x="5216" y="2358"/>
                    <a:pt x="5211" y="2360"/>
                  </a:cubicBezTo>
                  <a:cubicBezTo>
                    <a:pt x="5041" y="2388"/>
                    <a:pt x="4769" y="2433"/>
                    <a:pt x="4437" y="2480"/>
                  </a:cubicBezTo>
                  <a:cubicBezTo>
                    <a:pt x="3447" y="2627"/>
                    <a:pt x="1935" y="2825"/>
                    <a:pt x="1166" y="2931"/>
                  </a:cubicBezTo>
                  <a:cubicBezTo>
                    <a:pt x="802" y="2982"/>
                    <a:pt x="557" y="2996"/>
                    <a:pt x="396" y="2996"/>
                  </a:cubicBezTo>
                  <a:cubicBezTo>
                    <a:pt x="317" y="2996"/>
                    <a:pt x="262" y="2996"/>
                    <a:pt x="217" y="2986"/>
                  </a:cubicBezTo>
                  <a:cubicBezTo>
                    <a:pt x="185" y="2982"/>
                    <a:pt x="162" y="2977"/>
                    <a:pt x="143" y="2973"/>
                  </a:cubicBezTo>
                  <a:cubicBezTo>
                    <a:pt x="127" y="2966"/>
                    <a:pt x="118" y="2962"/>
                    <a:pt x="112" y="2958"/>
                  </a:cubicBezTo>
                  <a:lnTo>
                    <a:pt x="112" y="2958"/>
                  </a:lnTo>
                  <a:cubicBezTo>
                    <a:pt x="112" y="2954"/>
                    <a:pt x="112" y="2950"/>
                    <a:pt x="110" y="2946"/>
                  </a:cubicBezTo>
                  <a:lnTo>
                    <a:pt x="110" y="2946"/>
                  </a:lnTo>
                  <a:cubicBezTo>
                    <a:pt x="112" y="2944"/>
                    <a:pt x="113" y="2942"/>
                    <a:pt x="115" y="2941"/>
                  </a:cubicBezTo>
                  <a:cubicBezTo>
                    <a:pt x="124" y="2931"/>
                    <a:pt x="147" y="2913"/>
                    <a:pt x="185" y="2894"/>
                  </a:cubicBezTo>
                  <a:cubicBezTo>
                    <a:pt x="244" y="2867"/>
                    <a:pt x="341" y="2835"/>
                    <a:pt x="493" y="2797"/>
                  </a:cubicBezTo>
                  <a:cubicBezTo>
                    <a:pt x="645" y="2765"/>
                    <a:pt x="853" y="2724"/>
                    <a:pt x="1134" y="2686"/>
                  </a:cubicBezTo>
                  <a:cubicBezTo>
                    <a:pt x="1655" y="2613"/>
                    <a:pt x="2493" y="2493"/>
                    <a:pt x="3286" y="2382"/>
                  </a:cubicBezTo>
                  <a:cubicBezTo>
                    <a:pt x="3682" y="2327"/>
                    <a:pt x="4069" y="2272"/>
                    <a:pt x="4400" y="2231"/>
                  </a:cubicBezTo>
                  <a:cubicBezTo>
                    <a:pt x="4732" y="2189"/>
                    <a:pt x="5009" y="2157"/>
                    <a:pt x="5179" y="2139"/>
                  </a:cubicBezTo>
                  <a:cubicBezTo>
                    <a:pt x="5211" y="2139"/>
                    <a:pt x="5230" y="2111"/>
                    <a:pt x="5230" y="2084"/>
                  </a:cubicBezTo>
                  <a:lnTo>
                    <a:pt x="5230" y="2051"/>
                  </a:lnTo>
                  <a:cubicBezTo>
                    <a:pt x="5230" y="1825"/>
                    <a:pt x="5285" y="1604"/>
                    <a:pt x="5387" y="1397"/>
                  </a:cubicBezTo>
                  <a:cubicBezTo>
                    <a:pt x="5538" y="1083"/>
                    <a:pt x="5802" y="798"/>
                    <a:pt x="6133" y="581"/>
                  </a:cubicBezTo>
                  <a:cubicBezTo>
                    <a:pt x="6470" y="360"/>
                    <a:pt x="6880" y="198"/>
                    <a:pt x="7336" y="138"/>
                  </a:cubicBezTo>
                  <a:cubicBezTo>
                    <a:pt x="7478" y="115"/>
                    <a:pt x="7622" y="106"/>
                    <a:pt x="7760" y="106"/>
                  </a:cubicBezTo>
                  <a:close/>
                  <a:moveTo>
                    <a:pt x="7760" y="0"/>
                  </a:moveTo>
                  <a:cubicBezTo>
                    <a:pt x="7616" y="0"/>
                    <a:pt x="7469" y="10"/>
                    <a:pt x="7322" y="28"/>
                  </a:cubicBezTo>
                  <a:cubicBezTo>
                    <a:pt x="6695" y="115"/>
                    <a:pt x="6147" y="378"/>
                    <a:pt x="5751" y="738"/>
                  </a:cubicBezTo>
                  <a:cubicBezTo>
                    <a:pt x="5557" y="923"/>
                    <a:pt x="5400" y="1125"/>
                    <a:pt x="5290" y="1351"/>
                  </a:cubicBezTo>
                  <a:cubicBezTo>
                    <a:pt x="5181" y="1567"/>
                    <a:pt x="5126" y="1798"/>
                    <a:pt x="5124" y="2037"/>
                  </a:cubicBezTo>
                  <a:lnTo>
                    <a:pt x="5124" y="2037"/>
                  </a:lnTo>
                  <a:cubicBezTo>
                    <a:pt x="4948" y="2052"/>
                    <a:pt x="4691" y="2082"/>
                    <a:pt x="4387" y="2125"/>
                  </a:cubicBezTo>
                  <a:cubicBezTo>
                    <a:pt x="3392" y="2254"/>
                    <a:pt x="1899" y="2471"/>
                    <a:pt x="1119" y="2581"/>
                  </a:cubicBezTo>
                  <a:cubicBezTo>
                    <a:pt x="627" y="2646"/>
                    <a:pt x="355" y="2714"/>
                    <a:pt x="202" y="2769"/>
                  </a:cubicBezTo>
                  <a:cubicBezTo>
                    <a:pt x="124" y="2803"/>
                    <a:pt x="79" y="2825"/>
                    <a:pt x="47" y="2852"/>
                  </a:cubicBezTo>
                  <a:cubicBezTo>
                    <a:pt x="32" y="2867"/>
                    <a:pt x="19" y="2880"/>
                    <a:pt x="13" y="2894"/>
                  </a:cubicBezTo>
                  <a:cubicBezTo>
                    <a:pt x="4" y="2913"/>
                    <a:pt x="0" y="2926"/>
                    <a:pt x="0" y="2945"/>
                  </a:cubicBezTo>
                  <a:cubicBezTo>
                    <a:pt x="0" y="2959"/>
                    <a:pt x="4" y="2968"/>
                    <a:pt x="4" y="2977"/>
                  </a:cubicBezTo>
                  <a:cubicBezTo>
                    <a:pt x="5" y="2977"/>
                    <a:pt x="5" y="2978"/>
                    <a:pt x="5" y="2978"/>
                  </a:cubicBezTo>
                  <a:lnTo>
                    <a:pt x="5" y="2978"/>
                  </a:lnTo>
                  <a:cubicBezTo>
                    <a:pt x="5" y="2984"/>
                    <a:pt x="6" y="2990"/>
                    <a:pt x="9" y="2996"/>
                  </a:cubicBezTo>
                  <a:cubicBezTo>
                    <a:pt x="13" y="3014"/>
                    <a:pt x="28" y="3033"/>
                    <a:pt x="47" y="3041"/>
                  </a:cubicBezTo>
                  <a:cubicBezTo>
                    <a:pt x="69" y="3065"/>
                    <a:pt x="106" y="3079"/>
                    <a:pt x="162" y="3088"/>
                  </a:cubicBezTo>
                  <a:cubicBezTo>
                    <a:pt x="217" y="3097"/>
                    <a:pt x="290" y="3107"/>
                    <a:pt x="396" y="3107"/>
                  </a:cubicBezTo>
                  <a:cubicBezTo>
                    <a:pt x="562" y="3107"/>
                    <a:pt x="815" y="3088"/>
                    <a:pt x="1185" y="3037"/>
                  </a:cubicBezTo>
                  <a:cubicBezTo>
                    <a:pt x="1695" y="2968"/>
                    <a:pt x="2535" y="2852"/>
                    <a:pt x="3337" y="2747"/>
                  </a:cubicBezTo>
                  <a:cubicBezTo>
                    <a:pt x="3733" y="2692"/>
                    <a:pt x="4124" y="2637"/>
                    <a:pt x="4456" y="2586"/>
                  </a:cubicBezTo>
                  <a:cubicBezTo>
                    <a:pt x="4755" y="2543"/>
                    <a:pt x="5012" y="2505"/>
                    <a:pt x="5184" y="2474"/>
                  </a:cubicBezTo>
                  <a:lnTo>
                    <a:pt x="5184" y="2474"/>
                  </a:lnTo>
                  <a:cubicBezTo>
                    <a:pt x="5241" y="2667"/>
                    <a:pt x="5332" y="2844"/>
                    <a:pt x="5456" y="3001"/>
                  </a:cubicBezTo>
                  <a:cubicBezTo>
                    <a:pt x="5659" y="3263"/>
                    <a:pt x="5944" y="3471"/>
                    <a:pt x="6276" y="3613"/>
                  </a:cubicBezTo>
                  <a:cubicBezTo>
                    <a:pt x="6612" y="3756"/>
                    <a:pt x="6995" y="3839"/>
                    <a:pt x="7405" y="3839"/>
                  </a:cubicBezTo>
                  <a:cubicBezTo>
                    <a:pt x="7548" y="3839"/>
                    <a:pt x="7695" y="3830"/>
                    <a:pt x="7843" y="3807"/>
                  </a:cubicBezTo>
                  <a:cubicBezTo>
                    <a:pt x="8474" y="3719"/>
                    <a:pt x="9022" y="3461"/>
                    <a:pt x="9414" y="3097"/>
                  </a:cubicBezTo>
                  <a:cubicBezTo>
                    <a:pt x="9613" y="2918"/>
                    <a:pt x="9769" y="2710"/>
                    <a:pt x="9879" y="2489"/>
                  </a:cubicBezTo>
                  <a:cubicBezTo>
                    <a:pt x="9985" y="2267"/>
                    <a:pt x="10045" y="2028"/>
                    <a:pt x="10045" y="1784"/>
                  </a:cubicBezTo>
                  <a:cubicBezTo>
                    <a:pt x="10045" y="1719"/>
                    <a:pt x="10041" y="1650"/>
                    <a:pt x="10032" y="1581"/>
                  </a:cubicBezTo>
                  <a:cubicBezTo>
                    <a:pt x="10000" y="1346"/>
                    <a:pt x="9911" y="1129"/>
                    <a:pt x="9783" y="936"/>
                  </a:cubicBezTo>
                  <a:cubicBezTo>
                    <a:pt x="9589" y="650"/>
                    <a:pt x="9303" y="415"/>
                    <a:pt x="8954" y="253"/>
                  </a:cubicBezTo>
                  <a:cubicBezTo>
                    <a:pt x="8603" y="88"/>
                    <a:pt x="8197" y="0"/>
                    <a:pt x="7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5402020" y="2371025"/>
              <a:ext cx="176895" cy="67986"/>
            </a:xfrm>
            <a:custGeom>
              <a:avLst/>
              <a:gdLst/>
              <a:ahLst/>
              <a:cxnLst/>
              <a:rect l="l" t="t" r="r" b="b"/>
              <a:pathLst>
                <a:path w="1889" h="726" extrusionOk="0">
                  <a:moveTo>
                    <a:pt x="1727" y="0"/>
                  </a:moveTo>
                  <a:cubicBezTo>
                    <a:pt x="1724" y="0"/>
                    <a:pt x="1722" y="0"/>
                    <a:pt x="1719" y="1"/>
                  </a:cubicBezTo>
                  <a:lnTo>
                    <a:pt x="101" y="226"/>
                  </a:lnTo>
                  <a:cubicBezTo>
                    <a:pt x="41" y="236"/>
                    <a:pt x="0" y="287"/>
                    <a:pt x="9" y="347"/>
                  </a:cubicBezTo>
                  <a:lnTo>
                    <a:pt x="51" y="632"/>
                  </a:lnTo>
                  <a:cubicBezTo>
                    <a:pt x="55" y="686"/>
                    <a:pt x="100" y="725"/>
                    <a:pt x="153" y="725"/>
                  </a:cubicBezTo>
                  <a:cubicBezTo>
                    <a:pt x="159" y="725"/>
                    <a:pt x="164" y="725"/>
                    <a:pt x="170" y="724"/>
                  </a:cubicBezTo>
                  <a:lnTo>
                    <a:pt x="1787" y="503"/>
                  </a:lnTo>
                  <a:cubicBezTo>
                    <a:pt x="1848" y="494"/>
                    <a:pt x="1889" y="438"/>
                    <a:pt x="1880" y="379"/>
                  </a:cubicBezTo>
                  <a:lnTo>
                    <a:pt x="1843" y="93"/>
                  </a:lnTo>
                  <a:cubicBezTo>
                    <a:pt x="1834" y="41"/>
                    <a:pt x="1784" y="0"/>
                    <a:pt x="1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5397619" y="2365875"/>
              <a:ext cx="185698" cy="78194"/>
            </a:xfrm>
            <a:custGeom>
              <a:avLst/>
              <a:gdLst/>
              <a:ahLst/>
              <a:cxnLst/>
              <a:rect l="l" t="t" r="r" b="b"/>
              <a:pathLst>
                <a:path w="1983" h="835" extrusionOk="0">
                  <a:moveTo>
                    <a:pt x="1784" y="111"/>
                  </a:moveTo>
                  <a:cubicBezTo>
                    <a:pt x="1793" y="111"/>
                    <a:pt x="1807" y="115"/>
                    <a:pt x="1817" y="125"/>
                  </a:cubicBezTo>
                  <a:cubicBezTo>
                    <a:pt x="1825" y="130"/>
                    <a:pt x="1834" y="143"/>
                    <a:pt x="1834" y="157"/>
                  </a:cubicBezTo>
                  <a:lnTo>
                    <a:pt x="1876" y="443"/>
                  </a:lnTo>
                  <a:lnTo>
                    <a:pt x="1876" y="453"/>
                  </a:lnTo>
                  <a:cubicBezTo>
                    <a:pt x="1876" y="461"/>
                    <a:pt x="1872" y="475"/>
                    <a:pt x="1862" y="485"/>
                  </a:cubicBezTo>
                  <a:cubicBezTo>
                    <a:pt x="1853" y="493"/>
                    <a:pt x="1844" y="502"/>
                    <a:pt x="1830" y="502"/>
                  </a:cubicBezTo>
                  <a:lnTo>
                    <a:pt x="209" y="729"/>
                  </a:lnTo>
                  <a:lnTo>
                    <a:pt x="203" y="729"/>
                  </a:lnTo>
                  <a:cubicBezTo>
                    <a:pt x="190" y="729"/>
                    <a:pt x="175" y="723"/>
                    <a:pt x="166" y="715"/>
                  </a:cubicBezTo>
                  <a:cubicBezTo>
                    <a:pt x="158" y="706"/>
                    <a:pt x="153" y="696"/>
                    <a:pt x="148" y="683"/>
                  </a:cubicBezTo>
                  <a:lnTo>
                    <a:pt x="111" y="397"/>
                  </a:lnTo>
                  <a:cubicBezTo>
                    <a:pt x="111" y="392"/>
                    <a:pt x="107" y="392"/>
                    <a:pt x="107" y="387"/>
                  </a:cubicBezTo>
                  <a:cubicBezTo>
                    <a:pt x="107" y="374"/>
                    <a:pt x="116" y="364"/>
                    <a:pt x="120" y="351"/>
                  </a:cubicBezTo>
                  <a:cubicBezTo>
                    <a:pt x="130" y="342"/>
                    <a:pt x="143" y="336"/>
                    <a:pt x="158" y="332"/>
                  </a:cubicBezTo>
                  <a:lnTo>
                    <a:pt x="1774" y="111"/>
                  </a:lnTo>
                  <a:close/>
                  <a:moveTo>
                    <a:pt x="1784" y="0"/>
                  </a:moveTo>
                  <a:cubicBezTo>
                    <a:pt x="1774" y="0"/>
                    <a:pt x="1766" y="0"/>
                    <a:pt x="1761" y="5"/>
                  </a:cubicBezTo>
                  <a:lnTo>
                    <a:pt x="139" y="226"/>
                  </a:lnTo>
                  <a:cubicBezTo>
                    <a:pt x="102" y="231"/>
                    <a:pt x="65" y="253"/>
                    <a:pt x="43" y="281"/>
                  </a:cubicBezTo>
                  <a:cubicBezTo>
                    <a:pt x="15" y="309"/>
                    <a:pt x="1" y="346"/>
                    <a:pt x="1" y="387"/>
                  </a:cubicBezTo>
                  <a:lnTo>
                    <a:pt x="1" y="410"/>
                  </a:lnTo>
                  <a:lnTo>
                    <a:pt x="43" y="696"/>
                  </a:lnTo>
                  <a:cubicBezTo>
                    <a:pt x="47" y="738"/>
                    <a:pt x="70" y="770"/>
                    <a:pt x="98" y="798"/>
                  </a:cubicBezTo>
                  <a:cubicBezTo>
                    <a:pt x="126" y="821"/>
                    <a:pt x="162" y="834"/>
                    <a:pt x="203" y="834"/>
                  </a:cubicBezTo>
                  <a:lnTo>
                    <a:pt x="226" y="834"/>
                  </a:lnTo>
                  <a:lnTo>
                    <a:pt x="1844" y="608"/>
                  </a:lnTo>
                  <a:cubicBezTo>
                    <a:pt x="1885" y="604"/>
                    <a:pt x="1917" y="585"/>
                    <a:pt x="1945" y="558"/>
                  </a:cubicBezTo>
                  <a:cubicBezTo>
                    <a:pt x="1968" y="526"/>
                    <a:pt x="1982" y="489"/>
                    <a:pt x="1982" y="453"/>
                  </a:cubicBezTo>
                  <a:lnTo>
                    <a:pt x="1982" y="429"/>
                  </a:lnTo>
                  <a:lnTo>
                    <a:pt x="1940" y="143"/>
                  </a:lnTo>
                  <a:cubicBezTo>
                    <a:pt x="1936" y="102"/>
                    <a:pt x="1917" y="65"/>
                    <a:pt x="1890" y="42"/>
                  </a:cubicBezTo>
                  <a:cubicBezTo>
                    <a:pt x="1857" y="19"/>
                    <a:pt x="1821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5916783" y="2165289"/>
              <a:ext cx="414754" cy="304627"/>
            </a:xfrm>
            <a:custGeom>
              <a:avLst/>
              <a:gdLst/>
              <a:ahLst/>
              <a:cxnLst/>
              <a:rect l="l" t="t" r="r" b="b"/>
              <a:pathLst>
                <a:path w="4429" h="3253" extrusionOk="0">
                  <a:moveTo>
                    <a:pt x="2415" y="106"/>
                  </a:moveTo>
                  <a:cubicBezTo>
                    <a:pt x="2908" y="106"/>
                    <a:pt x="3359" y="235"/>
                    <a:pt x="3700" y="456"/>
                  </a:cubicBezTo>
                  <a:cubicBezTo>
                    <a:pt x="3866" y="562"/>
                    <a:pt x="4009" y="696"/>
                    <a:pt x="4110" y="843"/>
                  </a:cubicBezTo>
                  <a:cubicBezTo>
                    <a:pt x="4216" y="991"/>
                    <a:pt x="4286" y="1157"/>
                    <a:pt x="4308" y="1336"/>
                  </a:cubicBezTo>
                  <a:cubicBezTo>
                    <a:pt x="4318" y="1387"/>
                    <a:pt x="4318" y="1438"/>
                    <a:pt x="4318" y="1483"/>
                  </a:cubicBezTo>
                  <a:cubicBezTo>
                    <a:pt x="4318" y="1672"/>
                    <a:pt x="4272" y="1861"/>
                    <a:pt x="4180" y="2036"/>
                  </a:cubicBezTo>
                  <a:cubicBezTo>
                    <a:pt x="4042" y="2304"/>
                    <a:pt x="3806" y="2544"/>
                    <a:pt x="3502" y="2733"/>
                  </a:cubicBezTo>
                  <a:cubicBezTo>
                    <a:pt x="3202" y="2926"/>
                    <a:pt x="2829" y="3059"/>
                    <a:pt x="2419" y="3120"/>
                  </a:cubicBezTo>
                  <a:cubicBezTo>
                    <a:pt x="2285" y="3138"/>
                    <a:pt x="2147" y="3147"/>
                    <a:pt x="2019" y="3147"/>
                  </a:cubicBezTo>
                  <a:cubicBezTo>
                    <a:pt x="1521" y="3147"/>
                    <a:pt x="1069" y="3018"/>
                    <a:pt x="728" y="2797"/>
                  </a:cubicBezTo>
                  <a:cubicBezTo>
                    <a:pt x="562" y="2691"/>
                    <a:pt x="420" y="2557"/>
                    <a:pt x="318" y="2410"/>
                  </a:cubicBezTo>
                  <a:cubicBezTo>
                    <a:pt x="212" y="2263"/>
                    <a:pt x="143" y="2097"/>
                    <a:pt x="120" y="1917"/>
                  </a:cubicBezTo>
                  <a:cubicBezTo>
                    <a:pt x="111" y="1866"/>
                    <a:pt x="111" y="1815"/>
                    <a:pt x="111" y="1765"/>
                  </a:cubicBezTo>
                  <a:cubicBezTo>
                    <a:pt x="111" y="1576"/>
                    <a:pt x="156" y="1391"/>
                    <a:pt x="249" y="1217"/>
                  </a:cubicBezTo>
                  <a:cubicBezTo>
                    <a:pt x="388" y="949"/>
                    <a:pt x="622" y="709"/>
                    <a:pt x="926" y="515"/>
                  </a:cubicBezTo>
                  <a:cubicBezTo>
                    <a:pt x="1226" y="327"/>
                    <a:pt x="1599" y="194"/>
                    <a:pt x="2009" y="134"/>
                  </a:cubicBezTo>
                  <a:cubicBezTo>
                    <a:pt x="2147" y="115"/>
                    <a:pt x="2281" y="106"/>
                    <a:pt x="2415" y="106"/>
                  </a:cubicBezTo>
                  <a:close/>
                  <a:moveTo>
                    <a:pt x="2415" y="0"/>
                  </a:moveTo>
                  <a:cubicBezTo>
                    <a:pt x="2277" y="0"/>
                    <a:pt x="2134" y="9"/>
                    <a:pt x="1996" y="28"/>
                  </a:cubicBezTo>
                  <a:cubicBezTo>
                    <a:pt x="1428" y="106"/>
                    <a:pt x="931" y="332"/>
                    <a:pt x="576" y="640"/>
                  </a:cubicBezTo>
                  <a:cubicBezTo>
                    <a:pt x="396" y="797"/>
                    <a:pt x="254" y="972"/>
                    <a:pt x="152" y="1166"/>
                  </a:cubicBezTo>
                  <a:cubicBezTo>
                    <a:pt x="56" y="1355"/>
                    <a:pt x="1" y="1557"/>
                    <a:pt x="1" y="1765"/>
                  </a:cubicBezTo>
                  <a:cubicBezTo>
                    <a:pt x="1" y="1820"/>
                    <a:pt x="5" y="1876"/>
                    <a:pt x="14" y="1931"/>
                  </a:cubicBezTo>
                  <a:cubicBezTo>
                    <a:pt x="41" y="2129"/>
                    <a:pt x="116" y="2308"/>
                    <a:pt x="226" y="2470"/>
                  </a:cubicBezTo>
                  <a:cubicBezTo>
                    <a:pt x="396" y="2714"/>
                    <a:pt x="654" y="2907"/>
                    <a:pt x="958" y="3046"/>
                  </a:cubicBezTo>
                  <a:cubicBezTo>
                    <a:pt x="1267" y="3180"/>
                    <a:pt x="1632" y="3253"/>
                    <a:pt x="2019" y="3253"/>
                  </a:cubicBezTo>
                  <a:cubicBezTo>
                    <a:pt x="2152" y="3253"/>
                    <a:pt x="2295" y="3244"/>
                    <a:pt x="2434" y="3225"/>
                  </a:cubicBezTo>
                  <a:cubicBezTo>
                    <a:pt x="3000" y="3147"/>
                    <a:pt x="3497" y="2921"/>
                    <a:pt x="3852" y="2608"/>
                  </a:cubicBezTo>
                  <a:cubicBezTo>
                    <a:pt x="4032" y="2456"/>
                    <a:pt x="4175" y="2276"/>
                    <a:pt x="4276" y="2087"/>
                  </a:cubicBezTo>
                  <a:cubicBezTo>
                    <a:pt x="4373" y="1898"/>
                    <a:pt x="4429" y="1695"/>
                    <a:pt x="4429" y="1483"/>
                  </a:cubicBezTo>
                  <a:cubicBezTo>
                    <a:pt x="4429" y="1433"/>
                    <a:pt x="4424" y="1378"/>
                    <a:pt x="4414" y="1323"/>
                  </a:cubicBezTo>
                  <a:cubicBezTo>
                    <a:pt x="4391" y="1124"/>
                    <a:pt x="4314" y="945"/>
                    <a:pt x="4203" y="783"/>
                  </a:cubicBezTo>
                  <a:cubicBezTo>
                    <a:pt x="4032" y="539"/>
                    <a:pt x="3774" y="345"/>
                    <a:pt x="3470" y="207"/>
                  </a:cubicBezTo>
                  <a:cubicBezTo>
                    <a:pt x="3161" y="73"/>
                    <a:pt x="2797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18"/>
          <p:cNvSpPr/>
          <p:nvPr/>
        </p:nvSpPr>
        <p:spPr>
          <a:xfrm>
            <a:off x="7622031" y="4741467"/>
            <a:ext cx="286571" cy="277105"/>
          </a:xfrm>
          <a:custGeom>
            <a:avLst/>
            <a:gdLst/>
            <a:ahLst/>
            <a:cxnLst/>
            <a:rect l="l" t="t" r="r" b="b"/>
            <a:pathLst>
              <a:path w="1665" h="1610" extrusionOk="0">
                <a:moveTo>
                  <a:pt x="473" y="158"/>
                </a:moveTo>
                <a:lnTo>
                  <a:pt x="844" y="378"/>
                </a:lnTo>
                <a:cubicBezTo>
                  <a:pt x="852" y="384"/>
                  <a:pt x="863" y="388"/>
                  <a:pt x="874" y="388"/>
                </a:cubicBezTo>
                <a:cubicBezTo>
                  <a:pt x="881" y="388"/>
                  <a:pt x="888" y="387"/>
                  <a:pt x="895" y="383"/>
                </a:cubicBezTo>
                <a:lnTo>
                  <a:pt x="1286" y="204"/>
                </a:lnTo>
                <a:lnTo>
                  <a:pt x="1189" y="623"/>
                </a:lnTo>
                <a:cubicBezTo>
                  <a:pt x="1185" y="642"/>
                  <a:pt x="1189" y="659"/>
                  <a:pt x="1199" y="674"/>
                </a:cubicBezTo>
                <a:lnTo>
                  <a:pt x="1493" y="991"/>
                </a:lnTo>
                <a:lnTo>
                  <a:pt x="1061" y="1029"/>
                </a:lnTo>
                <a:cubicBezTo>
                  <a:pt x="1046" y="1029"/>
                  <a:pt x="1029" y="1042"/>
                  <a:pt x="1019" y="1056"/>
                </a:cubicBezTo>
                <a:lnTo>
                  <a:pt x="808" y="1433"/>
                </a:lnTo>
                <a:lnTo>
                  <a:pt x="642" y="1033"/>
                </a:lnTo>
                <a:cubicBezTo>
                  <a:pt x="632" y="1019"/>
                  <a:pt x="618" y="1005"/>
                  <a:pt x="600" y="1001"/>
                </a:cubicBezTo>
                <a:lnTo>
                  <a:pt x="176" y="918"/>
                </a:lnTo>
                <a:lnTo>
                  <a:pt x="503" y="632"/>
                </a:lnTo>
                <a:cubicBezTo>
                  <a:pt x="517" y="623"/>
                  <a:pt x="521" y="604"/>
                  <a:pt x="521" y="586"/>
                </a:cubicBezTo>
                <a:lnTo>
                  <a:pt x="473" y="158"/>
                </a:lnTo>
                <a:close/>
                <a:moveTo>
                  <a:pt x="407" y="1"/>
                </a:moveTo>
                <a:cubicBezTo>
                  <a:pt x="396" y="1"/>
                  <a:pt x="386" y="5"/>
                  <a:pt x="378" y="10"/>
                </a:cubicBezTo>
                <a:cubicBezTo>
                  <a:pt x="360" y="19"/>
                  <a:pt x="351" y="42"/>
                  <a:pt x="351" y="61"/>
                </a:cubicBezTo>
                <a:lnTo>
                  <a:pt x="411" y="572"/>
                </a:lnTo>
                <a:lnTo>
                  <a:pt x="23" y="908"/>
                </a:lnTo>
                <a:cubicBezTo>
                  <a:pt x="10" y="922"/>
                  <a:pt x="0" y="940"/>
                  <a:pt x="6" y="963"/>
                </a:cubicBezTo>
                <a:cubicBezTo>
                  <a:pt x="15" y="982"/>
                  <a:pt x="28" y="995"/>
                  <a:pt x="47" y="1001"/>
                </a:cubicBezTo>
                <a:lnTo>
                  <a:pt x="549" y="1102"/>
                </a:lnTo>
                <a:lnTo>
                  <a:pt x="752" y="1576"/>
                </a:lnTo>
                <a:cubicBezTo>
                  <a:pt x="761" y="1595"/>
                  <a:pt x="780" y="1604"/>
                  <a:pt x="798" y="1609"/>
                </a:cubicBezTo>
                <a:cubicBezTo>
                  <a:pt x="816" y="1609"/>
                  <a:pt x="840" y="1599"/>
                  <a:pt x="849" y="1582"/>
                </a:cubicBezTo>
                <a:lnTo>
                  <a:pt x="1102" y="1134"/>
                </a:lnTo>
                <a:lnTo>
                  <a:pt x="1609" y="1088"/>
                </a:lnTo>
                <a:cubicBezTo>
                  <a:pt x="1631" y="1088"/>
                  <a:pt x="1650" y="1074"/>
                  <a:pt x="1655" y="1056"/>
                </a:cubicBezTo>
                <a:cubicBezTo>
                  <a:pt x="1665" y="1038"/>
                  <a:pt x="1659" y="1014"/>
                  <a:pt x="1646" y="1001"/>
                </a:cubicBezTo>
                <a:lnTo>
                  <a:pt x="1300" y="623"/>
                </a:lnTo>
                <a:lnTo>
                  <a:pt x="1416" y="121"/>
                </a:lnTo>
                <a:cubicBezTo>
                  <a:pt x="1420" y="102"/>
                  <a:pt x="1410" y="79"/>
                  <a:pt x="1397" y="70"/>
                </a:cubicBezTo>
                <a:cubicBezTo>
                  <a:pt x="1385" y="61"/>
                  <a:pt x="1374" y="56"/>
                  <a:pt x="1362" y="56"/>
                </a:cubicBezTo>
                <a:cubicBezTo>
                  <a:pt x="1355" y="56"/>
                  <a:pt x="1349" y="57"/>
                  <a:pt x="1342" y="61"/>
                </a:cubicBezTo>
                <a:lnTo>
                  <a:pt x="872" y="272"/>
                </a:lnTo>
                <a:lnTo>
                  <a:pt x="434" y="10"/>
                </a:lnTo>
                <a:cubicBezTo>
                  <a:pt x="425" y="4"/>
                  <a:pt x="416" y="1"/>
                  <a:pt x="4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8"/>
          <p:cNvSpPr/>
          <p:nvPr/>
        </p:nvSpPr>
        <p:spPr>
          <a:xfrm>
            <a:off x="85691" y="169446"/>
            <a:ext cx="952829" cy="166435"/>
          </a:xfrm>
          <a:custGeom>
            <a:avLst/>
            <a:gdLst/>
            <a:ahLst/>
            <a:cxnLst/>
            <a:rect l="l" t="t" r="r" b="b"/>
            <a:pathLst>
              <a:path w="5536" h="967" extrusionOk="0">
                <a:moveTo>
                  <a:pt x="2735" y="286"/>
                </a:moveTo>
                <a:cubicBezTo>
                  <a:pt x="2769" y="289"/>
                  <a:pt x="2803" y="293"/>
                  <a:pt x="2835" y="296"/>
                </a:cubicBezTo>
                <a:cubicBezTo>
                  <a:pt x="3010" y="319"/>
                  <a:pt x="3158" y="356"/>
                  <a:pt x="3254" y="407"/>
                </a:cubicBezTo>
                <a:cubicBezTo>
                  <a:pt x="3301" y="430"/>
                  <a:pt x="3337" y="453"/>
                  <a:pt x="3361" y="481"/>
                </a:cubicBezTo>
                <a:cubicBezTo>
                  <a:pt x="3369" y="494"/>
                  <a:pt x="3374" y="509"/>
                  <a:pt x="3384" y="517"/>
                </a:cubicBezTo>
                <a:cubicBezTo>
                  <a:pt x="3388" y="532"/>
                  <a:pt x="3388" y="545"/>
                  <a:pt x="3388" y="554"/>
                </a:cubicBezTo>
                <a:cubicBezTo>
                  <a:pt x="3388" y="573"/>
                  <a:pt x="3384" y="591"/>
                  <a:pt x="3374" y="615"/>
                </a:cubicBezTo>
                <a:cubicBezTo>
                  <a:pt x="3356" y="656"/>
                  <a:pt x="3328" y="688"/>
                  <a:pt x="3296" y="720"/>
                </a:cubicBezTo>
                <a:cubicBezTo>
                  <a:pt x="3245" y="766"/>
                  <a:pt x="3176" y="798"/>
                  <a:pt x="3097" y="822"/>
                </a:cubicBezTo>
                <a:cubicBezTo>
                  <a:pt x="3020" y="845"/>
                  <a:pt x="2931" y="858"/>
                  <a:pt x="2848" y="858"/>
                </a:cubicBezTo>
                <a:cubicBezTo>
                  <a:pt x="2716" y="858"/>
                  <a:pt x="2582" y="830"/>
                  <a:pt x="2489" y="785"/>
                </a:cubicBezTo>
                <a:cubicBezTo>
                  <a:pt x="2444" y="762"/>
                  <a:pt x="2406" y="739"/>
                  <a:pt x="2384" y="711"/>
                </a:cubicBezTo>
                <a:cubicBezTo>
                  <a:pt x="2370" y="698"/>
                  <a:pt x="2365" y="683"/>
                  <a:pt x="2356" y="670"/>
                </a:cubicBezTo>
                <a:cubicBezTo>
                  <a:pt x="2351" y="660"/>
                  <a:pt x="2351" y="647"/>
                  <a:pt x="2351" y="632"/>
                </a:cubicBezTo>
                <a:cubicBezTo>
                  <a:pt x="2351" y="615"/>
                  <a:pt x="2356" y="591"/>
                  <a:pt x="2370" y="564"/>
                </a:cubicBezTo>
                <a:cubicBezTo>
                  <a:pt x="2388" y="526"/>
                  <a:pt x="2429" y="476"/>
                  <a:pt x="2499" y="426"/>
                </a:cubicBezTo>
                <a:cubicBezTo>
                  <a:pt x="2557" y="382"/>
                  <a:pt x="2636" y="336"/>
                  <a:pt x="2735" y="286"/>
                </a:cubicBezTo>
                <a:close/>
                <a:moveTo>
                  <a:pt x="3494" y="1"/>
                </a:moveTo>
                <a:cubicBezTo>
                  <a:pt x="3245" y="1"/>
                  <a:pt x="2992" y="47"/>
                  <a:pt x="2743" y="162"/>
                </a:cubicBezTo>
                <a:cubicBezTo>
                  <a:pt x="2733" y="167"/>
                  <a:pt x="2723" y="171"/>
                  <a:pt x="2714" y="176"/>
                </a:cubicBezTo>
                <a:lnTo>
                  <a:pt x="2714" y="176"/>
                </a:lnTo>
                <a:cubicBezTo>
                  <a:pt x="2628" y="170"/>
                  <a:pt x="2538" y="167"/>
                  <a:pt x="2444" y="167"/>
                </a:cubicBezTo>
                <a:cubicBezTo>
                  <a:pt x="2061" y="167"/>
                  <a:pt x="1619" y="218"/>
                  <a:pt x="1190" y="333"/>
                </a:cubicBezTo>
                <a:cubicBezTo>
                  <a:pt x="766" y="449"/>
                  <a:pt x="351" y="619"/>
                  <a:pt x="28" y="868"/>
                </a:cubicBezTo>
                <a:cubicBezTo>
                  <a:pt x="6" y="886"/>
                  <a:pt x="1" y="919"/>
                  <a:pt x="20" y="941"/>
                </a:cubicBezTo>
                <a:cubicBezTo>
                  <a:pt x="31" y="958"/>
                  <a:pt x="47" y="966"/>
                  <a:pt x="63" y="966"/>
                </a:cubicBezTo>
                <a:cubicBezTo>
                  <a:pt x="74" y="966"/>
                  <a:pt x="84" y="963"/>
                  <a:pt x="94" y="955"/>
                </a:cubicBezTo>
                <a:cubicBezTo>
                  <a:pt x="402" y="720"/>
                  <a:pt x="803" y="549"/>
                  <a:pt x="1217" y="439"/>
                </a:cubicBezTo>
                <a:cubicBezTo>
                  <a:pt x="1637" y="328"/>
                  <a:pt x="2070" y="273"/>
                  <a:pt x="2444" y="273"/>
                </a:cubicBezTo>
                <a:cubicBezTo>
                  <a:pt x="2473" y="273"/>
                  <a:pt x="2501" y="273"/>
                  <a:pt x="2529" y="274"/>
                </a:cubicBezTo>
                <a:lnTo>
                  <a:pt x="2529" y="274"/>
                </a:lnTo>
                <a:cubicBezTo>
                  <a:pt x="2462" y="315"/>
                  <a:pt x="2409" y="357"/>
                  <a:pt x="2365" y="398"/>
                </a:cubicBezTo>
                <a:cubicBezTo>
                  <a:pt x="2323" y="434"/>
                  <a:pt x="2296" y="476"/>
                  <a:pt x="2273" y="513"/>
                </a:cubicBezTo>
                <a:cubicBezTo>
                  <a:pt x="2255" y="554"/>
                  <a:pt x="2240" y="591"/>
                  <a:pt x="2240" y="632"/>
                </a:cubicBezTo>
                <a:cubicBezTo>
                  <a:pt x="2240" y="660"/>
                  <a:pt x="2246" y="688"/>
                  <a:pt x="2259" y="711"/>
                </a:cubicBezTo>
                <a:cubicBezTo>
                  <a:pt x="2278" y="757"/>
                  <a:pt x="2310" y="794"/>
                  <a:pt x="2346" y="826"/>
                </a:cubicBezTo>
                <a:cubicBezTo>
                  <a:pt x="2406" y="872"/>
                  <a:pt x="2485" y="904"/>
                  <a:pt x="2568" y="928"/>
                </a:cubicBezTo>
                <a:cubicBezTo>
                  <a:pt x="2655" y="951"/>
                  <a:pt x="2752" y="964"/>
                  <a:pt x="2848" y="964"/>
                </a:cubicBezTo>
                <a:cubicBezTo>
                  <a:pt x="2973" y="964"/>
                  <a:pt x="3103" y="941"/>
                  <a:pt x="3218" y="896"/>
                </a:cubicBezTo>
                <a:cubicBezTo>
                  <a:pt x="3273" y="872"/>
                  <a:pt x="3324" y="840"/>
                  <a:pt x="3365" y="803"/>
                </a:cubicBezTo>
                <a:cubicBezTo>
                  <a:pt x="3411" y="762"/>
                  <a:pt x="3448" y="715"/>
                  <a:pt x="3471" y="660"/>
                </a:cubicBezTo>
                <a:cubicBezTo>
                  <a:pt x="3490" y="624"/>
                  <a:pt x="3499" y="591"/>
                  <a:pt x="3499" y="554"/>
                </a:cubicBezTo>
                <a:cubicBezTo>
                  <a:pt x="3499" y="522"/>
                  <a:pt x="3490" y="485"/>
                  <a:pt x="3471" y="453"/>
                </a:cubicBezTo>
                <a:cubicBezTo>
                  <a:pt x="3457" y="430"/>
                  <a:pt x="3435" y="402"/>
                  <a:pt x="3411" y="384"/>
                </a:cubicBezTo>
                <a:cubicBezTo>
                  <a:pt x="3369" y="343"/>
                  <a:pt x="3318" y="315"/>
                  <a:pt x="3254" y="287"/>
                </a:cubicBezTo>
                <a:cubicBezTo>
                  <a:pt x="3167" y="249"/>
                  <a:pt x="3059" y="223"/>
                  <a:pt x="2936" y="201"/>
                </a:cubicBezTo>
                <a:lnTo>
                  <a:pt x="2936" y="201"/>
                </a:lnTo>
                <a:cubicBezTo>
                  <a:pt x="3121" y="138"/>
                  <a:pt x="3309" y="112"/>
                  <a:pt x="3494" y="112"/>
                </a:cubicBezTo>
                <a:cubicBezTo>
                  <a:pt x="3748" y="112"/>
                  <a:pt x="3992" y="158"/>
                  <a:pt x="4222" y="236"/>
                </a:cubicBezTo>
                <a:cubicBezTo>
                  <a:pt x="4568" y="351"/>
                  <a:pt x="4872" y="522"/>
                  <a:pt x="5088" y="664"/>
                </a:cubicBezTo>
                <a:cubicBezTo>
                  <a:pt x="5199" y="739"/>
                  <a:pt x="5287" y="803"/>
                  <a:pt x="5347" y="849"/>
                </a:cubicBezTo>
                <a:cubicBezTo>
                  <a:pt x="5374" y="872"/>
                  <a:pt x="5398" y="891"/>
                  <a:pt x="5415" y="904"/>
                </a:cubicBezTo>
                <a:cubicBezTo>
                  <a:pt x="5420" y="909"/>
                  <a:pt x="5430" y="913"/>
                  <a:pt x="5434" y="919"/>
                </a:cubicBezTo>
                <a:lnTo>
                  <a:pt x="5439" y="919"/>
                </a:lnTo>
                <a:lnTo>
                  <a:pt x="5439" y="923"/>
                </a:lnTo>
                <a:cubicBezTo>
                  <a:pt x="5449" y="931"/>
                  <a:pt x="5461" y="935"/>
                  <a:pt x="5472" y="935"/>
                </a:cubicBezTo>
                <a:cubicBezTo>
                  <a:pt x="5487" y="935"/>
                  <a:pt x="5502" y="929"/>
                  <a:pt x="5513" y="919"/>
                </a:cubicBezTo>
                <a:cubicBezTo>
                  <a:pt x="5536" y="896"/>
                  <a:pt x="5530" y="858"/>
                  <a:pt x="5508" y="840"/>
                </a:cubicBezTo>
                <a:cubicBezTo>
                  <a:pt x="5508" y="840"/>
                  <a:pt x="5268" y="628"/>
                  <a:pt x="4900" y="421"/>
                </a:cubicBezTo>
                <a:cubicBezTo>
                  <a:pt x="4711" y="315"/>
                  <a:pt x="4494" y="213"/>
                  <a:pt x="4254" y="135"/>
                </a:cubicBezTo>
                <a:cubicBezTo>
                  <a:pt x="4020" y="56"/>
                  <a:pt x="3761" y="1"/>
                  <a:pt x="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8"/>
          <p:cNvSpPr/>
          <p:nvPr/>
        </p:nvSpPr>
        <p:spPr>
          <a:xfrm rot="10417703">
            <a:off x="7605263" y="-1556520"/>
            <a:ext cx="2711331" cy="2767425"/>
          </a:xfrm>
          <a:custGeom>
            <a:avLst/>
            <a:gdLst/>
            <a:ahLst/>
            <a:cxnLst/>
            <a:rect l="l" t="t" r="r" b="b"/>
            <a:pathLst>
              <a:path w="28953" h="29552" extrusionOk="0">
                <a:moveTo>
                  <a:pt x="10143" y="0"/>
                </a:moveTo>
                <a:cubicBezTo>
                  <a:pt x="9287" y="0"/>
                  <a:pt x="8424" y="238"/>
                  <a:pt x="7723" y="744"/>
                </a:cubicBezTo>
                <a:cubicBezTo>
                  <a:pt x="6996" y="1269"/>
                  <a:pt x="6309" y="2071"/>
                  <a:pt x="6128" y="2975"/>
                </a:cubicBezTo>
                <a:cubicBezTo>
                  <a:pt x="5931" y="3970"/>
                  <a:pt x="6235" y="5021"/>
                  <a:pt x="6539" y="5961"/>
                </a:cubicBezTo>
                <a:cubicBezTo>
                  <a:pt x="6747" y="6596"/>
                  <a:pt x="6945" y="7232"/>
                  <a:pt x="7175" y="7859"/>
                </a:cubicBezTo>
                <a:cubicBezTo>
                  <a:pt x="7415" y="8517"/>
                  <a:pt x="7687" y="9159"/>
                  <a:pt x="7912" y="9822"/>
                </a:cubicBezTo>
                <a:cubicBezTo>
                  <a:pt x="8091" y="10352"/>
                  <a:pt x="8272" y="10877"/>
                  <a:pt x="8442" y="11407"/>
                </a:cubicBezTo>
                <a:cubicBezTo>
                  <a:pt x="8672" y="12117"/>
                  <a:pt x="8815" y="12854"/>
                  <a:pt x="8949" y="13587"/>
                </a:cubicBezTo>
                <a:cubicBezTo>
                  <a:pt x="9046" y="14130"/>
                  <a:pt x="9082" y="14876"/>
                  <a:pt x="8787" y="15374"/>
                </a:cubicBezTo>
                <a:cubicBezTo>
                  <a:pt x="8482" y="15892"/>
                  <a:pt x="7994" y="16002"/>
                  <a:pt x="7437" y="16002"/>
                </a:cubicBezTo>
                <a:cubicBezTo>
                  <a:pt x="7414" y="16002"/>
                  <a:pt x="7391" y="16001"/>
                  <a:pt x="7368" y="16001"/>
                </a:cubicBezTo>
                <a:cubicBezTo>
                  <a:pt x="6377" y="15982"/>
                  <a:pt x="5401" y="15684"/>
                  <a:pt x="4414" y="15586"/>
                </a:cubicBezTo>
                <a:cubicBezTo>
                  <a:pt x="4207" y="15566"/>
                  <a:pt x="3996" y="15555"/>
                  <a:pt x="3785" y="15555"/>
                </a:cubicBezTo>
                <a:cubicBezTo>
                  <a:pt x="2890" y="15555"/>
                  <a:pt x="1979" y="15755"/>
                  <a:pt x="1267" y="16314"/>
                </a:cubicBezTo>
                <a:cubicBezTo>
                  <a:pt x="562" y="16867"/>
                  <a:pt x="189" y="17862"/>
                  <a:pt x="116" y="18734"/>
                </a:cubicBezTo>
                <a:cubicBezTo>
                  <a:pt x="1" y="20139"/>
                  <a:pt x="341" y="21622"/>
                  <a:pt x="996" y="22867"/>
                </a:cubicBezTo>
                <a:cubicBezTo>
                  <a:pt x="1696" y="24208"/>
                  <a:pt x="2594" y="25471"/>
                  <a:pt x="3733" y="26480"/>
                </a:cubicBezTo>
                <a:cubicBezTo>
                  <a:pt x="4258" y="26945"/>
                  <a:pt x="4839" y="27345"/>
                  <a:pt x="5414" y="27751"/>
                </a:cubicBezTo>
                <a:cubicBezTo>
                  <a:pt x="6203" y="28304"/>
                  <a:pt x="7111" y="28802"/>
                  <a:pt x="8032" y="29110"/>
                </a:cubicBezTo>
                <a:cubicBezTo>
                  <a:pt x="8887" y="29397"/>
                  <a:pt x="9812" y="29552"/>
                  <a:pt x="10723" y="29552"/>
                </a:cubicBezTo>
                <a:cubicBezTo>
                  <a:pt x="10956" y="29552"/>
                  <a:pt x="11189" y="29541"/>
                  <a:pt x="11419" y="29521"/>
                </a:cubicBezTo>
                <a:cubicBezTo>
                  <a:pt x="12437" y="29429"/>
                  <a:pt x="13502" y="29208"/>
                  <a:pt x="14400" y="28710"/>
                </a:cubicBezTo>
                <a:cubicBezTo>
                  <a:pt x="14718" y="28530"/>
                  <a:pt x="15022" y="28319"/>
                  <a:pt x="15312" y="28102"/>
                </a:cubicBezTo>
                <a:cubicBezTo>
                  <a:pt x="15861" y="27692"/>
                  <a:pt x="16262" y="27120"/>
                  <a:pt x="16626" y="26544"/>
                </a:cubicBezTo>
                <a:cubicBezTo>
                  <a:pt x="17358" y="25382"/>
                  <a:pt x="17800" y="24051"/>
                  <a:pt x="18146" y="22728"/>
                </a:cubicBezTo>
                <a:cubicBezTo>
                  <a:pt x="18810" y="20195"/>
                  <a:pt x="18925" y="17581"/>
                  <a:pt x="19165" y="14978"/>
                </a:cubicBezTo>
                <a:cubicBezTo>
                  <a:pt x="19188" y="14725"/>
                  <a:pt x="19225" y="14444"/>
                  <a:pt x="19414" y="14274"/>
                </a:cubicBezTo>
                <a:cubicBezTo>
                  <a:pt x="19502" y="14193"/>
                  <a:pt x="19592" y="14159"/>
                  <a:pt x="19683" y="14159"/>
                </a:cubicBezTo>
                <a:cubicBezTo>
                  <a:pt x="20184" y="14159"/>
                  <a:pt x="20696" y="15222"/>
                  <a:pt x="20907" y="15476"/>
                </a:cubicBezTo>
                <a:cubicBezTo>
                  <a:pt x="21611" y="16314"/>
                  <a:pt x="22294" y="17209"/>
                  <a:pt x="23197" y="17858"/>
                </a:cubicBezTo>
                <a:cubicBezTo>
                  <a:pt x="23874" y="18347"/>
                  <a:pt x="24727" y="18734"/>
                  <a:pt x="25575" y="18761"/>
                </a:cubicBezTo>
                <a:cubicBezTo>
                  <a:pt x="25653" y="18764"/>
                  <a:pt x="25731" y="18765"/>
                  <a:pt x="25811" y="18765"/>
                </a:cubicBezTo>
                <a:cubicBezTo>
                  <a:pt x="26508" y="18765"/>
                  <a:pt x="27245" y="18663"/>
                  <a:pt x="27836" y="18287"/>
                </a:cubicBezTo>
                <a:cubicBezTo>
                  <a:pt x="28468" y="17890"/>
                  <a:pt x="28827" y="17103"/>
                  <a:pt x="28929" y="16388"/>
                </a:cubicBezTo>
                <a:cubicBezTo>
                  <a:pt x="28952" y="16084"/>
                  <a:pt x="28952" y="15784"/>
                  <a:pt x="28929" y="15485"/>
                </a:cubicBezTo>
                <a:cubicBezTo>
                  <a:pt x="28925" y="15103"/>
                  <a:pt x="28893" y="14725"/>
                  <a:pt x="28837" y="14342"/>
                </a:cubicBezTo>
                <a:cubicBezTo>
                  <a:pt x="28736" y="13715"/>
                  <a:pt x="28510" y="13075"/>
                  <a:pt x="28210" y="12513"/>
                </a:cubicBezTo>
                <a:cubicBezTo>
                  <a:pt x="27666" y="11490"/>
                  <a:pt x="26934" y="10467"/>
                  <a:pt x="26058" y="9706"/>
                </a:cubicBezTo>
                <a:cubicBezTo>
                  <a:pt x="25584" y="9292"/>
                  <a:pt x="25082" y="8923"/>
                  <a:pt x="24533" y="8615"/>
                </a:cubicBezTo>
                <a:cubicBezTo>
                  <a:pt x="23238" y="7877"/>
                  <a:pt x="21915" y="8043"/>
                  <a:pt x="20598" y="7504"/>
                </a:cubicBezTo>
                <a:cubicBezTo>
                  <a:pt x="20146" y="7320"/>
                  <a:pt x="19750" y="7085"/>
                  <a:pt x="19399" y="6809"/>
                </a:cubicBezTo>
                <a:cubicBezTo>
                  <a:pt x="18768" y="6311"/>
                  <a:pt x="18270" y="5688"/>
                  <a:pt x="17800" y="4974"/>
                </a:cubicBezTo>
                <a:cubicBezTo>
                  <a:pt x="17045" y="3813"/>
                  <a:pt x="16050" y="2785"/>
                  <a:pt x="14916" y="1984"/>
                </a:cubicBezTo>
                <a:cubicBezTo>
                  <a:pt x="13714" y="1135"/>
                  <a:pt x="12447" y="344"/>
                  <a:pt x="10977" y="76"/>
                </a:cubicBezTo>
                <a:cubicBezTo>
                  <a:pt x="10704" y="26"/>
                  <a:pt x="10423" y="0"/>
                  <a:pt x="101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8"/>
          <p:cNvSpPr/>
          <p:nvPr/>
        </p:nvSpPr>
        <p:spPr>
          <a:xfrm rot="-1273505" flipH="1">
            <a:off x="-364077" y="3961446"/>
            <a:ext cx="2555943" cy="1837125"/>
          </a:xfrm>
          <a:custGeom>
            <a:avLst/>
            <a:gdLst/>
            <a:ahLst/>
            <a:cxnLst/>
            <a:rect l="l" t="t" r="r" b="b"/>
            <a:pathLst>
              <a:path w="27294" h="19618" extrusionOk="0">
                <a:moveTo>
                  <a:pt x="18006" y="1"/>
                </a:moveTo>
                <a:cubicBezTo>
                  <a:pt x="17881" y="1"/>
                  <a:pt x="17756" y="15"/>
                  <a:pt x="17631" y="47"/>
                </a:cubicBezTo>
                <a:cubicBezTo>
                  <a:pt x="16714" y="277"/>
                  <a:pt x="16253" y="1286"/>
                  <a:pt x="15995" y="2194"/>
                </a:cubicBezTo>
                <a:cubicBezTo>
                  <a:pt x="15460" y="4060"/>
                  <a:pt x="15239" y="6019"/>
                  <a:pt x="14484" y="7807"/>
                </a:cubicBezTo>
                <a:cubicBezTo>
                  <a:pt x="13733" y="9589"/>
                  <a:pt x="12267" y="11248"/>
                  <a:pt x="10345" y="11512"/>
                </a:cubicBezTo>
                <a:cubicBezTo>
                  <a:pt x="10156" y="11537"/>
                  <a:pt x="9968" y="11548"/>
                  <a:pt x="9780" y="11548"/>
                </a:cubicBezTo>
                <a:cubicBezTo>
                  <a:pt x="7917" y="11548"/>
                  <a:pt x="6094" y="10416"/>
                  <a:pt x="4242" y="10416"/>
                </a:cubicBezTo>
                <a:cubicBezTo>
                  <a:pt x="4010" y="10416"/>
                  <a:pt x="3777" y="10434"/>
                  <a:pt x="3544" y="10474"/>
                </a:cubicBezTo>
                <a:cubicBezTo>
                  <a:pt x="1950" y="10746"/>
                  <a:pt x="637" y="12124"/>
                  <a:pt x="319" y="13713"/>
                </a:cubicBezTo>
                <a:cubicBezTo>
                  <a:pt x="1" y="15299"/>
                  <a:pt x="632" y="17013"/>
                  <a:pt x="1812" y="18119"/>
                </a:cubicBezTo>
                <a:cubicBezTo>
                  <a:pt x="2875" y="19108"/>
                  <a:pt x="4343" y="19618"/>
                  <a:pt x="5801" y="19618"/>
                </a:cubicBezTo>
                <a:cubicBezTo>
                  <a:pt x="5966" y="19618"/>
                  <a:pt x="6131" y="19611"/>
                  <a:pt x="6296" y="19598"/>
                </a:cubicBezTo>
                <a:cubicBezTo>
                  <a:pt x="8558" y="19419"/>
                  <a:pt x="10571" y="18082"/>
                  <a:pt x="12263" y="16566"/>
                </a:cubicBezTo>
                <a:cubicBezTo>
                  <a:pt x="13086" y="15835"/>
                  <a:pt x="13980" y="14995"/>
                  <a:pt x="15077" y="14995"/>
                </a:cubicBezTo>
                <a:cubicBezTo>
                  <a:pt x="15087" y="14995"/>
                  <a:pt x="15096" y="14995"/>
                  <a:pt x="15105" y="14995"/>
                </a:cubicBezTo>
                <a:cubicBezTo>
                  <a:pt x="16368" y="15008"/>
                  <a:pt x="17299" y="16114"/>
                  <a:pt x="18346" y="16820"/>
                </a:cubicBezTo>
                <a:cubicBezTo>
                  <a:pt x="19289" y="17456"/>
                  <a:pt x="20362" y="17725"/>
                  <a:pt x="21457" y="17725"/>
                </a:cubicBezTo>
                <a:cubicBezTo>
                  <a:pt x="21885" y="17725"/>
                  <a:pt x="22317" y="17684"/>
                  <a:pt x="22746" y="17607"/>
                </a:cubicBezTo>
                <a:cubicBezTo>
                  <a:pt x="24732" y="17252"/>
                  <a:pt x="27294" y="14934"/>
                  <a:pt x="27225" y="12815"/>
                </a:cubicBezTo>
                <a:cubicBezTo>
                  <a:pt x="27187" y="11755"/>
                  <a:pt x="26732" y="10755"/>
                  <a:pt x="26202" y="9834"/>
                </a:cubicBezTo>
                <a:cubicBezTo>
                  <a:pt x="25285" y="8230"/>
                  <a:pt x="24142" y="6774"/>
                  <a:pt x="23063" y="5276"/>
                </a:cubicBezTo>
                <a:cubicBezTo>
                  <a:pt x="22957" y="5129"/>
                  <a:pt x="22852" y="4977"/>
                  <a:pt x="22750" y="4825"/>
                </a:cubicBezTo>
                <a:cubicBezTo>
                  <a:pt x="21847" y="3456"/>
                  <a:pt x="21100" y="1903"/>
                  <a:pt x="19843" y="853"/>
                </a:cubicBezTo>
                <a:cubicBezTo>
                  <a:pt x="19315" y="410"/>
                  <a:pt x="18669" y="1"/>
                  <a:pt x="18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9"/>
          <p:cNvSpPr txBox="1">
            <a:spLocks noGrp="1"/>
          </p:cNvSpPr>
          <p:nvPr>
            <p:ph type="title"/>
          </p:nvPr>
        </p:nvSpPr>
        <p:spPr>
          <a:xfrm>
            <a:off x="720000" y="1085925"/>
            <a:ext cx="3727200" cy="17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9"/>
          <p:cNvSpPr txBox="1">
            <a:spLocks noGrp="1"/>
          </p:cNvSpPr>
          <p:nvPr>
            <p:ph type="subTitle" idx="1"/>
          </p:nvPr>
        </p:nvSpPr>
        <p:spPr>
          <a:xfrm>
            <a:off x="720000" y="2812275"/>
            <a:ext cx="3727200" cy="1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9"/>
          <p:cNvSpPr>
            <a:spLocks noGrp="1"/>
          </p:cNvSpPr>
          <p:nvPr>
            <p:ph type="pic" idx="2"/>
          </p:nvPr>
        </p:nvSpPr>
        <p:spPr>
          <a:xfrm flipH="1">
            <a:off x="4703575" y="708150"/>
            <a:ext cx="3727200" cy="3727200"/>
          </a:xfrm>
          <a:prstGeom prst="ellipse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500000" algn="bl" rotWithShape="0">
              <a:srgbClr val="000000">
                <a:alpha val="15000"/>
              </a:srgbClr>
            </a:outerShdw>
          </a:effectLst>
        </p:spPr>
      </p:sp>
      <p:sp>
        <p:nvSpPr>
          <p:cNvPr id="682" name="Google Shape;682;p19"/>
          <p:cNvSpPr/>
          <p:nvPr/>
        </p:nvSpPr>
        <p:spPr>
          <a:xfrm>
            <a:off x="-2658447" y="-2510987"/>
            <a:ext cx="4724796" cy="3396023"/>
          </a:xfrm>
          <a:custGeom>
            <a:avLst/>
            <a:gdLst/>
            <a:ahLst/>
            <a:cxnLst/>
            <a:rect l="l" t="t" r="r" b="b"/>
            <a:pathLst>
              <a:path w="27294" h="19618" extrusionOk="0">
                <a:moveTo>
                  <a:pt x="18006" y="1"/>
                </a:moveTo>
                <a:cubicBezTo>
                  <a:pt x="17881" y="1"/>
                  <a:pt x="17756" y="15"/>
                  <a:pt x="17631" y="47"/>
                </a:cubicBezTo>
                <a:cubicBezTo>
                  <a:pt x="16714" y="277"/>
                  <a:pt x="16253" y="1286"/>
                  <a:pt x="15995" y="2194"/>
                </a:cubicBezTo>
                <a:cubicBezTo>
                  <a:pt x="15460" y="4060"/>
                  <a:pt x="15239" y="6019"/>
                  <a:pt x="14484" y="7807"/>
                </a:cubicBezTo>
                <a:cubicBezTo>
                  <a:pt x="13733" y="9589"/>
                  <a:pt x="12267" y="11248"/>
                  <a:pt x="10345" y="11512"/>
                </a:cubicBezTo>
                <a:cubicBezTo>
                  <a:pt x="10156" y="11537"/>
                  <a:pt x="9968" y="11548"/>
                  <a:pt x="9780" y="11548"/>
                </a:cubicBezTo>
                <a:cubicBezTo>
                  <a:pt x="7917" y="11548"/>
                  <a:pt x="6094" y="10416"/>
                  <a:pt x="4242" y="10416"/>
                </a:cubicBezTo>
                <a:cubicBezTo>
                  <a:pt x="4010" y="10416"/>
                  <a:pt x="3777" y="10434"/>
                  <a:pt x="3544" y="10474"/>
                </a:cubicBezTo>
                <a:cubicBezTo>
                  <a:pt x="1950" y="10746"/>
                  <a:pt x="637" y="12124"/>
                  <a:pt x="319" y="13713"/>
                </a:cubicBezTo>
                <a:cubicBezTo>
                  <a:pt x="1" y="15299"/>
                  <a:pt x="632" y="17013"/>
                  <a:pt x="1812" y="18119"/>
                </a:cubicBezTo>
                <a:cubicBezTo>
                  <a:pt x="2875" y="19108"/>
                  <a:pt x="4343" y="19618"/>
                  <a:pt x="5801" y="19618"/>
                </a:cubicBezTo>
                <a:cubicBezTo>
                  <a:pt x="5966" y="19618"/>
                  <a:pt x="6131" y="19611"/>
                  <a:pt x="6296" y="19598"/>
                </a:cubicBezTo>
                <a:cubicBezTo>
                  <a:pt x="8558" y="19419"/>
                  <a:pt x="10571" y="18082"/>
                  <a:pt x="12263" y="16566"/>
                </a:cubicBezTo>
                <a:cubicBezTo>
                  <a:pt x="13086" y="15835"/>
                  <a:pt x="13980" y="14995"/>
                  <a:pt x="15077" y="14995"/>
                </a:cubicBezTo>
                <a:cubicBezTo>
                  <a:pt x="15087" y="14995"/>
                  <a:pt x="15096" y="14995"/>
                  <a:pt x="15105" y="14995"/>
                </a:cubicBezTo>
                <a:cubicBezTo>
                  <a:pt x="16368" y="15008"/>
                  <a:pt x="17299" y="16114"/>
                  <a:pt x="18346" y="16820"/>
                </a:cubicBezTo>
                <a:cubicBezTo>
                  <a:pt x="19289" y="17456"/>
                  <a:pt x="20362" y="17725"/>
                  <a:pt x="21457" y="17725"/>
                </a:cubicBezTo>
                <a:cubicBezTo>
                  <a:pt x="21885" y="17725"/>
                  <a:pt x="22317" y="17684"/>
                  <a:pt x="22746" y="17607"/>
                </a:cubicBezTo>
                <a:cubicBezTo>
                  <a:pt x="24732" y="17252"/>
                  <a:pt x="27294" y="14934"/>
                  <a:pt x="27225" y="12815"/>
                </a:cubicBezTo>
                <a:cubicBezTo>
                  <a:pt x="27187" y="11755"/>
                  <a:pt x="26732" y="10755"/>
                  <a:pt x="26202" y="9834"/>
                </a:cubicBezTo>
                <a:cubicBezTo>
                  <a:pt x="25285" y="8230"/>
                  <a:pt x="24142" y="6774"/>
                  <a:pt x="23063" y="5276"/>
                </a:cubicBezTo>
                <a:cubicBezTo>
                  <a:pt x="22957" y="5129"/>
                  <a:pt x="22852" y="4977"/>
                  <a:pt x="22750" y="4825"/>
                </a:cubicBezTo>
                <a:cubicBezTo>
                  <a:pt x="21847" y="3456"/>
                  <a:pt x="21100" y="1903"/>
                  <a:pt x="19843" y="853"/>
                </a:cubicBezTo>
                <a:cubicBezTo>
                  <a:pt x="19315" y="410"/>
                  <a:pt x="18669" y="1"/>
                  <a:pt x="18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12" y="339103"/>
            <a:ext cx="9243133" cy="5193602"/>
            <a:chOff x="12" y="339103"/>
            <a:chExt cx="9243133" cy="5193602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430785" y="1467282"/>
              <a:ext cx="812360" cy="811327"/>
              <a:chOff x="5094305" y="1684146"/>
              <a:chExt cx="442004" cy="441443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5310436" y="1738647"/>
                <a:ext cx="146461" cy="12679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4" extrusionOk="0">
                    <a:moveTo>
                      <a:pt x="597" y="1"/>
                    </a:moveTo>
                    <a:cubicBezTo>
                      <a:pt x="312" y="1"/>
                      <a:pt x="89" y="54"/>
                      <a:pt x="89" y="54"/>
                    </a:cubicBezTo>
                    <a:lnTo>
                      <a:pt x="0" y="819"/>
                    </a:lnTo>
                    <a:lnTo>
                      <a:pt x="932" y="1353"/>
                    </a:lnTo>
                    <a:lnTo>
                      <a:pt x="1563" y="892"/>
                    </a:lnTo>
                    <a:cubicBezTo>
                      <a:pt x="1563" y="892"/>
                      <a:pt x="1517" y="515"/>
                      <a:pt x="1051" y="54"/>
                    </a:cubicBezTo>
                    <a:cubicBezTo>
                      <a:pt x="898" y="14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5305286" y="1733309"/>
                <a:ext cx="156762" cy="13700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463" extrusionOk="0">
                    <a:moveTo>
                      <a:pt x="650" y="111"/>
                    </a:moveTo>
                    <a:cubicBezTo>
                      <a:pt x="788" y="111"/>
                      <a:pt x="934" y="123"/>
                      <a:pt x="1080" y="158"/>
                    </a:cubicBezTo>
                    <a:lnTo>
                      <a:pt x="1080" y="158"/>
                    </a:lnTo>
                    <a:cubicBezTo>
                      <a:pt x="1299" y="379"/>
                      <a:pt x="1421" y="579"/>
                      <a:pt x="1489" y="724"/>
                    </a:cubicBezTo>
                    <a:cubicBezTo>
                      <a:pt x="1521" y="798"/>
                      <a:pt x="1540" y="857"/>
                      <a:pt x="1554" y="894"/>
                    </a:cubicBezTo>
                    <a:cubicBezTo>
                      <a:pt x="1556" y="906"/>
                      <a:pt x="1558" y="915"/>
                      <a:pt x="1560" y="923"/>
                    </a:cubicBezTo>
                    <a:lnTo>
                      <a:pt x="1560" y="923"/>
                    </a:lnTo>
                    <a:lnTo>
                      <a:pt x="987" y="1346"/>
                    </a:lnTo>
                    <a:lnTo>
                      <a:pt x="111" y="849"/>
                    </a:lnTo>
                    <a:lnTo>
                      <a:pt x="194" y="155"/>
                    </a:lnTo>
                    <a:lnTo>
                      <a:pt x="194" y="155"/>
                    </a:lnTo>
                    <a:cubicBezTo>
                      <a:pt x="269" y="141"/>
                      <a:pt x="444" y="111"/>
                      <a:pt x="650" y="111"/>
                    </a:cubicBezTo>
                    <a:close/>
                    <a:moveTo>
                      <a:pt x="650" y="0"/>
                    </a:moveTo>
                    <a:cubicBezTo>
                      <a:pt x="360" y="0"/>
                      <a:pt x="134" y="56"/>
                      <a:pt x="130" y="56"/>
                    </a:cubicBezTo>
                    <a:cubicBezTo>
                      <a:pt x="106" y="60"/>
                      <a:pt x="93" y="79"/>
                      <a:pt x="89" y="102"/>
                    </a:cubicBezTo>
                    <a:lnTo>
                      <a:pt x="0" y="871"/>
                    </a:lnTo>
                    <a:cubicBezTo>
                      <a:pt x="0" y="889"/>
                      <a:pt x="10" y="913"/>
                      <a:pt x="28" y="922"/>
                    </a:cubicBezTo>
                    <a:lnTo>
                      <a:pt x="963" y="1457"/>
                    </a:lnTo>
                    <a:cubicBezTo>
                      <a:pt x="972" y="1461"/>
                      <a:pt x="981" y="1463"/>
                      <a:pt x="990" y="1463"/>
                    </a:cubicBezTo>
                    <a:cubicBezTo>
                      <a:pt x="1001" y="1463"/>
                      <a:pt x="1011" y="1459"/>
                      <a:pt x="1019" y="1451"/>
                    </a:cubicBezTo>
                    <a:lnTo>
                      <a:pt x="1650" y="991"/>
                    </a:lnTo>
                    <a:cubicBezTo>
                      <a:pt x="1669" y="977"/>
                      <a:pt x="1673" y="959"/>
                      <a:pt x="1673" y="940"/>
                    </a:cubicBezTo>
                    <a:cubicBezTo>
                      <a:pt x="1673" y="936"/>
                      <a:pt x="1659" y="834"/>
                      <a:pt x="1586" y="677"/>
                    </a:cubicBezTo>
                    <a:cubicBezTo>
                      <a:pt x="1512" y="521"/>
                      <a:pt x="1383" y="309"/>
                      <a:pt x="1148" y="69"/>
                    </a:cubicBezTo>
                    <a:cubicBezTo>
                      <a:pt x="1139" y="64"/>
                      <a:pt x="1129" y="60"/>
                      <a:pt x="1120" y="56"/>
                    </a:cubicBezTo>
                    <a:cubicBezTo>
                      <a:pt x="963" y="14"/>
                      <a:pt x="797" y="0"/>
                      <a:pt x="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5126612" y="1825642"/>
                <a:ext cx="11059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38" extrusionOk="0">
                    <a:moveTo>
                      <a:pt x="470" y="1"/>
                    </a:moveTo>
                    <a:cubicBezTo>
                      <a:pt x="111" y="410"/>
                      <a:pt x="10" y="862"/>
                      <a:pt x="0" y="871"/>
                    </a:cubicBezTo>
                    <a:cubicBezTo>
                      <a:pt x="70" y="1245"/>
                      <a:pt x="470" y="1737"/>
                      <a:pt x="470" y="1737"/>
                    </a:cubicBezTo>
                    <a:lnTo>
                      <a:pt x="1180" y="1405"/>
                    </a:lnTo>
                    <a:lnTo>
                      <a:pt x="1180" y="34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5121462" y="1820585"/>
                <a:ext cx="120896" cy="17296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847" extrusionOk="0">
                    <a:moveTo>
                      <a:pt x="540" y="122"/>
                    </a:moveTo>
                    <a:lnTo>
                      <a:pt x="1180" y="432"/>
                    </a:lnTo>
                    <a:lnTo>
                      <a:pt x="1180" y="1427"/>
                    </a:lnTo>
                    <a:lnTo>
                      <a:pt x="543" y="1727"/>
                    </a:lnTo>
                    <a:lnTo>
                      <a:pt x="543" y="1727"/>
                    </a:lnTo>
                    <a:cubicBezTo>
                      <a:pt x="505" y="1678"/>
                      <a:pt x="430" y="1577"/>
                      <a:pt x="355" y="1455"/>
                    </a:cubicBezTo>
                    <a:cubicBezTo>
                      <a:pt x="300" y="1372"/>
                      <a:pt x="249" y="1280"/>
                      <a:pt x="204" y="1188"/>
                    </a:cubicBezTo>
                    <a:cubicBezTo>
                      <a:pt x="160" y="1097"/>
                      <a:pt x="129" y="1011"/>
                      <a:pt x="110" y="933"/>
                    </a:cubicBezTo>
                    <a:lnTo>
                      <a:pt x="110" y="933"/>
                    </a:lnTo>
                    <a:cubicBezTo>
                      <a:pt x="112" y="930"/>
                      <a:pt x="113" y="926"/>
                      <a:pt x="116" y="921"/>
                    </a:cubicBezTo>
                    <a:cubicBezTo>
                      <a:pt x="121" y="898"/>
                      <a:pt x="134" y="857"/>
                      <a:pt x="153" y="806"/>
                    </a:cubicBezTo>
                    <a:cubicBezTo>
                      <a:pt x="210" y="646"/>
                      <a:pt x="323" y="376"/>
                      <a:pt x="540" y="122"/>
                    </a:cubicBezTo>
                    <a:close/>
                    <a:moveTo>
                      <a:pt x="522" y="0"/>
                    </a:moveTo>
                    <a:cubicBezTo>
                      <a:pt x="509" y="0"/>
                      <a:pt x="496" y="6"/>
                      <a:pt x="485" y="17"/>
                    </a:cubicBezTo>
                    <a:cubicBezTo>
                      <a:pt x="300" y="230"/>
                      <a:pt x="185" y="451"/>
                      <a:pt x="111" y="617"/>
                    </a:cubicBezTo>
                    <a:cubicBezTo>
                      <a:pt x="74" y="704"/>
                      <a:pt x="47" y="774"/>
                      <a:pt x="28" y="823"/>
                    </a:cubicBezTo>
                    <a:cubicBezTo>
                      <a:pt x="23" y="851"/>
                      <a:pt x="15" y="870"/>
                      <a:pt x="10" y="884"/>
                    </a:cubicBezTo>
                    <a:cubicBezTo>
                      <a:pt x="10" y="890"/>
                      <a:pt x="10" y="894"/>
                      <a:pt x="9" y="898"/>
                    </a:cubicBezTo>
                    <a:lnTo>
                      <a:pt x="9" y="898"/>
                    </a:lnTo>
                    <a:cubicBezTo>
                      <a:pt x="7" y="898"/>
                      <a:pt x="6" y="899"/>
                      <a:pt x="6" y="902"/>
                    </a:cubicBezTo>
                    <a:lnTo>
                      <a:pt x="7" y="902"/>
                    </a:lnTo>
                    <a:lnTo>
                      <a:pt x="7" y="902"/>
                    </a:lnTo>
                    <a:cubicBezTo>
                      <a:pt x="2" y="912"/>
                      <a:pt x="0" y="923"/>
                      <a:pt x="0" y="934"/>
                    </a:cubicBezTo>
                    <a:cubicBezTo>
                      <a:pt x="23" y="1036"/>
                      <a:pt x="61" y="1142"/>
                      <a:pt x="111" y="1244"/>
                    </a:cubicBezTo>
                    <a:cubicBezTo>
                      <a:pt x="185" y="1395"/>
                      <a:pt x="277" y="1538"/>
                      <a:pt x="351" y="1648"/>
                    </a:cubicBezTo>
                    <a:cubicBezTo>
                      <a:pt x="425" y="1755"/>
                      <a:pt x="485" y="1829"/>
                      <a:pt x="485" y="1829"/>
                    </a:cubicBezTo>
                    <a:cubicBezTo>
                      <a:pt x="493" y="1840"/>
                      <a:pt x="509" y="1847"/>
                      <a:pt x="525" y="1847"/>
                    </a:cubicBezTo>
                    <a:cubicBezTo>
                      <a:pt x="533" y="1847"/>
                      <a:pt x="541" y="1845"/>
                      <a:pt x="549" y="1842"/>
                    </a:cubicBezTo>
                    <a:lnTo>
                      <a:pt x="1259" y="1510"/>
                    </a:lnTo>
                    <a:cubicBezTo>
                      <a:pt x="1277" y="1501"/>
                      <a:pt x="1291" y="1483"/>
                      <a:pt x="1291" y="1459"/>
                    </a:cubicBezTo>
                    <a:lnTo>
                      <a:pt x="1291" y="400"/>
                    </a:lnTo>
                    <a:cubicBezTo>
                      <a:pt x="1291" y="377"/>
                      <a:pt x="1277" y="359"/>
                      <a:pt x="1259" y="349"/>
                    </a:cubicBezTo>
                    <a:lnTo>
                      <a:pt x="549" y="8"/>
                    </a:lnTo>
                    <a:cubicBezTo>
                      <a:pt x="540" y="3"/>
                      <a:pt x="531" y="0"/>
                      <a:pt x="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5310436" y="1948222"/>
                <a:ext cx="146461" cy="126702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3" extrusionOk="0">
                    <a:moveTo>
                      <a:pt x="959" y="0"/>
                    </a:moveTo>
                    <a:cubicBezTo>
                      <a:pt x="577" y="268"/>
                      <a:pt x="0" y="534"/>
                      <a:pt x="0" y="534"/>
                    </a:cubicBezTo>
                    <a:lnTo>
                      <a:pt x="102" y="1327"/>
                    </a:lnTo>
                    <a:cubicBezTo>
                      <a:pt x="102" y="1327"/>
                      <a:pt x="253" y="1353"/>
                      <a:pt x="466" y="1353"/>
                    </a:cubicBezTo>
                    <a:cubicBezTo>
                      <a:pt x="646" y="1353"/>
                      <a:pt x="869" y="1335"/>
                      <a:pt x="1084" y="1267"/>
                    </a:cubicBezTo>
                    <a:cubicBezTo>
                      <a:pt x="1429" y="880"/>
                      <a:pt x="1563" y="461"/>
                      <a:pt x="1563" y="461"/>
                    </a:cubicBezTo>
                    <a:cubicBezTo>
                      <a:pt x="1563" y="461"/>
                      <a:pt x="1355" y="313"/>
                      <a:pt x="9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5305286" y="1943353"/>
                <a:ext cx="157136" cy="13653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458" extrusionOk="0">
                    <a:moveTo>
                      <a:pt x="1008" y="122"/>
                    </a:moveTo>
                    <a:lnTo>
                      <a:pt x="1008" y="122"/>
                    </a:lnTo>
                    <a:cubicBezTo>
                      <a:pt x="1301" y="347"/>
                      <a:pt x="1485" y="485"/>
                      <a:pt x="1555" y="536"/>
                    </a:cubicBezTo>
                    <a:lnTo>
                      <a:pt x="1555" y="536"/>
                    </a:lnTo>
                    <a:cubicBezTo>
                      <a:pt x="1515" y="642"/>
                      <a:pt x="1377" y="963"/>
                      <a:pt x="1114" y="1268"/>
                    </a:cubicBezTo>
                    <a:lnTo>
                      <a:pt x="1114" y="1268"/>
                    </a:lnTo>
                    <a:cubicBezTo>
                      <a:pt x="905" y="1333"/>
                      <a:pt x="688" y="1352"/>
                      <a:pt x="512" y="1352"/>
                    </a:cubicBezTo>
                    <a:cubicBezTo>
                      <a:pt x="410" y="1352"/>
                      <a:pt x="323" y="1343"/>
                      <a:pt x="263" y="1337"/>
                    </a:cubicBezTo>
                    <a:cubicBezTo>
                      <a:pt x="240" y="1337"/>
                      <a:pt x="221" y="1335"/>
                      <a:pt x="207" y="1332"/>
                    </a:cubicBezTo>
                    <a:lnTo>
                      <a:pt x="207" y="1332"/>
                    </a:lnTo>
                    <a:lnTo>
                      <a:pt x="116" y="619"/>
                    </a:lnTo>
                    <a:lnTo>
                      <a:pt x="116" y="619"/>
                    </a:lnTo>
                    <a:cubicBezTo>
                      <a:pt x="170" y="592"/>
                      <a:pt x="280" y="538"/>
                      <a:pt x="415" y="467"/>
                    </a:cubicBezTo>
                    <a:cubicBezTo>
                      <a:pt x="597" y="371"/>
                      <a:pt x="821" y="247"/>
                      <a:pt x="1008" y="122"/>
                    </a:cubicBezTo>
                    <a:close/>
                    <a:moveTo>
                      <a:pt x="1015" y="0"/>
                    </a:moveTo>
                    <a:cubicBezTo>
                      <a:pt x="1003" y="0"/>
                      <a:pt x="992" y="3"/>
                      <a:pt x="982" y="10"/>
                    </a:cubicBezTo>
                    <a:cubicBezTo>
                      <a:pt x="793" y="139"/>
                      <a:pt x="553" y="273"/>
                      <a:pt x="365" y="369"/>
                    </a:cubicBezTo>
                    <a:cubicBezTo>
                      <a:pt x="268" y="420"/>
                      <a:pt x="185" y="462"/>
                      <a:pt x="125" y="494"/>
                    </a:cubicBezTo>
                    <a:cubicBezTo>
                      <a:pt x="97" y="508"/>
                      <a:pt x="74" y="518"/>
                      <a:pt x="55" y="527"/>
                    </a:cubicBezTo>
                    <a:cubicBezTo>
                      <a:pt x="51" y="531"/>
                      <a:pt x="42" y="531"/>
                      <a:pt x="38" y="535"/>
                    </a:cubicBezTo>
                    <a:cubicBezTo>
                      <a:pt x="33" y="535"/>
                      <a:pt x="33" y="541"/>
                      <a:pt x="33" y="541"/>
                    </a:cubicBezTo>
                    <a:cubicBezTo>
                      <a:pt x="10" y="550"/>
                      <a:pt x="0" y="573"/>
                      <a:pt x="0" y="596"/>
                    </a:cubicBezTo>
                    <a:lnTo>
                      <a:pt x="106" y="1388"/>
                    </a:lnTo>
                    <a:cubicBezTo>
                      <a:pt x="106" y="1411"/>
                      <a:pt x="125" y="1430"/>
                      <a:pt x="148" y="1434"/>
                    </a:cubicBezTo>
                    <a:cubicBezTo>
                      <a:pt x="153" y="1434"/>
                      <a:pt x="300" y="1458"/>
                      <a:pt x="512" y="1458"/>
                    </a:cubicBezTo>
                    <a:cubicBezTo>
                      <a:pt x="697" y="1458"/>
                      <a:pt x="931" y="1439"/>
                      <a:pt x="1157" y="1370"/>
                    </a:cubicBezTo>
                    <a:cubicBezTo>
                      <a:pt x="1167" y="1365"/>
                      <a:pt x="1176" y="1360"/>
                      <a:pt x="1180" y="1352"/>
                    </a:cubicBezTo>
                    <a:cubicBezTo>
                      <a:pt x="1531" y="956"/>
                      <a:pt x="1669" y="535"/>
                      <a:pt x="1669" y="531"/>
                    </a:cubicBezTo>
                    <a:cubicBezTo>
                      <a:pt x="1678" y="508"/>
                      <a:pt x="1669" y="486"/>
                      <a:pt x="1650" y="471"/>
                    </a:cubicBezTo>
                    <a:cubicBezTo>
                      <a:pt x="1650" y="471"/>
                      <a:pt x="1646" y="467"/>
                      <a:pt x="1641" y="462"/>
                    </a:cubicBezTo>
                    <a:cubicBezTo>
                      <a:pt x="1595" y="430"/>
                      <a:pt x="1397" y="282"/>
                      <a:pt x="1046" y="10"/>
                    </a:cubicBezTo>
                    <a:cubicBezTo>
                      <a:pt x="1037" y="3"/>
                      <a:pt x="1026" y="0"/>
                      <a:pt x="1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5166086" y="2052592"/>
                <a:ext cx="86149" cy="604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03" extrusionOk="0">
                    <a:moveTo>
                      <a:pt x="392" y="0"/>
                    </a:moveTo>
                    <a:lnTo>
                      <a:pt x="1" y="212"/>
                    </a:lnTo>
                    <a:lnTo>
                      <a:pt x="1143" y="802"/>
                    </a:lnTo>
                    <a:cubicBezTo>
                      <a:pt x="1143" y="802"/>
                      <a:pt x="1037" y="396"/>
                      <a:pt x="1047" y="396"/>
                    </a:cubicBezTo>
                    <a:cubicBezTo>
                      <a:pt x="677" y="277"/>
                      <a:pt x="392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5165001" y="1690623"/>
                <a:ext cx="95801" cy="7519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60" extrusionOk="0">
                    <a:moveTo>
                      <a:pt x="1222" y="1"/>
                    </a:moveTo>
                    <a:lnTo>
                      <a:pt x="0" y="762"/>
                    </a:lnTo>
                    <a:lnTo>
                      <a:pt x="415" y="960"/>
                    </a:lnTo>
                    <a:cubicBezTo>
                      <a:pt x="415" y="960"/>
                      <a:pt x="729" y="720"/>
                      <a:pt x="1097" y="577"/>
                    </a:cubicBezTo>
                    <a:cubicBezTo>
                      <a:pt x="1106" y="554"/>
                      <a:pt x="1222" y="1"/>
                      <a:pt x="1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5506530" y="1859036"/>
                <a:ext cx="255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82" extrusionOk="0">
                    <a:moveTo>
                      <a:pt x="282" y="1"/>
                    </a:moveTo>
                    <a:lnTo>
                      <a:pt x="0" y="268"/>
                    </a:lnTo>
                    <a:cubicBezTo>
                      <a:pt x="0" y="268"/>
                      <a:pt x="51" y="678"/>
                      <a:pt x="0" y="1019"/>
                    </a:cubicBezTo>
                    <a:cubicBezTo>
                      <a:pt x="1" y="1019"/>
                      <a:pt x="1" y="1019"/>
                      <a:pt x="2" y="1019"/>
                    </a:cubicBezTo>
                    <a:cubicBezTo>
                      <a:pt x="30" y="1019"/>
                      <a:pt x="328" y="1281"/>
                      <a:pt x="328" y="1281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5231494" y="1952343"/>
                <a:ext cx="84749" cy="5122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47" extrusionOk="0">
                    <a:moveTo>
                      <a:pt x="61" y="0"/>
                    </a:moveTo>
                    <a:cubicBezTo>
                      <a:pt x="42" y="0"/>
                      <a:pt x="24" y="10"/>
                      <a:pt x="14" y="25"/>
                    </a:cubicBezTo>
                    <a:cubicBezTo>
                      <a:pt x="1" y="52"/>
                      <a:pt x="10" y="85"/>
                      <a:pt x="33" y="99"/>
                    </a:cubicBezTo>
                    <a:lnTo>
                      <a:pt x="816" y="537"/>
                    </a:lnTo>
                    <a:cubicBezTo>
                      <a:pt x="825" y="543"/>
                      <a:pt x="836" y="546"/>
                      <a:pt x="846" y="546"/>
                    </a:cubicBezTo>
                    <a:cubicBezTo>
                      <a:pt x="864" y="546"/>
                      <a:pt x="881" y="536"/>
                      <a:pt x="890" y="518"/>
                    </a:cubicBezTo>
                    <a:cubicBezTo>
                      <a:pt x="904" y="490"/>
                      <a:pt x="894" y="458"/>
                      <a:pt x="871" y="445"/>
                    </a:cubicBezTo>
                    <a:lnTo>
                      <a:pt x="88" y="7"/>
                    </a:lnTo>
                    <a:cubicBezTo>
                      <a:pt x="79" y="2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5165007" y="1983339"/>
                <a:ext cx="28562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30" extrusionOk="0">
                    <a:moveTo>
                      <a:pt x="63" y="1"/>
                    </a:moveTo>
                    <a:cubicBezTo>
                      <a:pt x="57" y="1"/>
                      <a:pt x="52" y="1"/>
                      <a:pt x="47" y="3"/>
                    </a:cubicBezTo>
                    <a:cubicBezTo>
                      <a:pt x="20" y="12"/>
                      <a:pt x="1" y="40"/>
                      <a:pt x="11" y="67"/>
                    </a:cubicBezTo>
                    <a:lnTo>
                      <a:pt x="194" y="791"/>
                    </a:lnTo>
                    <a:cubicBezTo>
                      <a:pt x="198" y="813"/>
                      <a:pt x="217" y="830"/>
                      <a:pt x="242" y="830"/>
                    </a:cubicBezTo>
                    <a:cubicBezTo>
                      <a:pt x="247" y="830"/>
                      <a:pt x="253" y="829"/>
                      <a:pt x="260" y="827"/>
                    </a:cubicBezTo>
                    <a:cubicBezTo>
                      <a:pt x="287" y="823"/>
                      <a:pt x="305" y="791"/>
                      <a:pt x="296" y="763"/>
                    </a:cubicBezTo>
                    <a:lnTo>
                      <a:pt x="111" y="44"/>
                    </a:lnTo>
                    <a:cubicBezTo>
                      <a:pt x="108" y="18"/>
                      <a:pt x="86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5243668" y="2067525"/>
                <a:ext cx="81939" cy="3071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328" extrusionOk="0">
                    <a:moveTo>
                      <a:pt x="817" y="0"/>
                    </a:moveTo>
                    <a:cubicBezTo>
                      <a:pt x="812" y="0"/>
                      <a:pt x="807" y="1"/>
                      <a:pt x="802" y="2"/>
                    </a:cubicBezTo>
                    <a:lnTo>
                      <a:pt x="45" y="223"/>
                    </a:lnTo>
                    <a:cubicBezTo>
                      <a:pt x="13" y="232"/>
                      <a:pt x="0" y="260"/>
                      <a:pt x="9" y="288"/>
                    </a:cubicBezTo>
                    <a:cubicBezTo>
                      <a:pt x="12" y="314"/>
                      <a:pt x="34" y="328"/>
                      <a:pt x="56" y="328"/>
                    </a:cubicBezTo>
                    <a:cubicBezTo>
                      <a:pt x="62" y="328"/>
                      <a:pt x="68" y="327"/>
                      <a:pt x="73" y="325"/>
                    </a:cubicBezTo>
                    <a:lnTo>
                      <a:pt x="834" y="104"/>
                    </a:lnTo>
                    <a:cubicBezTo>
                      <a:pt x="862" y="100"/>
                      <a:pt x="875" y="66"/>
                      <a:pt x="870" y="39"/>
                    </a:cubicBezTo>
                    <a:cubicBezTo>
                      <a:pt x="863" y="16"/>
                      <a:pt x="840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5451183" y="1937453"/>
                <a:ext cx="64428" cy="591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32" extrusionOk="0">
                    <a:moveTo>
                      <a:pt x="625" y="1"/>
                    </a:moveTo>
                    <a:cubicBezTo>
                      <a:pt x="610" y="1"/>
                      <a:pt x="595" y="6"/>
                      <a:pt x="585" y="18"/>
                    </a:cubicBezTo>
                    <a:cubicBezTo>
                      <a:pt x="447" y="194"/>
                      <a:pt x="304" y="322"/>
                      <a:pt x="203" y="405"/>
                    </a:cubicBezTo>
                    <a:cubicBezTo>
                      <a:pt x="152" y="447"/>
                      <a:pt x="107" y="479"/>
                      <a:pt x="79" y="502"/>
                    </a:cubicBezTo>
                    <a:cubicBezTo>
                      <a:pt x="65" y="511"/>
                      <a:pt x="51" y="521"/>
                      <a:pt x="46" y="525"/>
                    </a:cubicBezTo>
                    <a:cubicBezTo>
                      <a:pt x="41" y="525"/>
                      <a:pt x="37" y="530"/>
                      <a:pt x="37" y="530"/>
                    </a:cubicBezTo>
                    <a:lnTo>
                      <a:pt x="32" y="530"/>
                    </a:lnTo>
                    <a:cubicBezTo>
                      <a:pt x="9" y="549"/>
                      <a:pt x="0" y="581"/>
                      <a:pt x="14" y="604"/>
                    </a:cubicBezTo>
                    <a:cubicBezTo>
                      <a:pt x="26" y="622"/>
                      <a:pt x="43" y="632"/>
                      <a:pt x="60" y="632"/>
                    </a:cubicBezTo>
                    <a:cubicBezTo>
                      <a:pt x="70" y="632"/>
                      <a:pt x="79" y="628"/>
                      <a:pt x="88" y="622"/>
                    </a:cubicBezTo>
                    <a:cubicBezTo>
                      <a:pt x="92" y="622"/>
                      <a:pt x="377" y="447"/>
                      <a:pt x="668" y="87"/>
                    </a:cubicBezTo>
                    <a:cubicBezTo>
                      <a:pt x="687" y="64"/>
                      <a:pt x="687" y="32"/>
                      <a:pt x="664" y="13"/>
                    </a:cubicBezTo>
                    <a:cubicBezTo>
                      <a:pt x="653" y="5"/>
                      <a:pt x="639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5406234" y="2061532"/>
                <a:ext cx="25565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0" extrusionOk="0">
                    <a:moveTo>
                      <a:pt x="60" y="0"/>
                    </a:moveTo>
                    <a:cubicBezTo>
                      <a:pt x="51" y="0"/>
                      <a:pt x="42" y="2"/>
                      <a:pt x="34" y="7"/>
                    </a:cubicBezTo>
                    <a:cubicBezTo>
                      <a:pt x="10" y="25"/>
                      <a:pt x="0" y="57"/>
                      <a:pt x="15" y="85"/>
                    </a:cubicBezTo>
                    <a:lnTo>
                      <a:pt x="162" y="334"/>
                    </a:lnTo>
                    <a:cubicBezTo>
                      <a:pt x="174" y="351"/>
                      <a:pt x="191" y="360"/>
                      <a:pt x="208" y="360"/>
                    </a:cubicBezTo>
                    <a:cubicBezTo>
                      <a:pt x="218" y="360"/>
                      <a:pt x="227" y="357"/>
                      <a:pt x="236" y="352"/>
                    </a:cubicBezTo>
                    <a:cubicBezTo>
                      <a:pt x="264" y="338"/>
                      <a:pt x="272" y="306"/>
                      <a:pt x="259" y="279"/>
                    </a:cubicBezTo>
                    <a:lnTo>
                      <a:pt x="107" y="30"/>
                    </a:lnTo>
                    <a:cubicBezTo>
                      <a:pt x="97" y="11"/>
                      <a:pt x="7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5392843" y="1860197"/>
                <a:ext cx="12642" cy="932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6" extrusionOk="0">
                    <a:moveTo>
                      <a:pt x="52" y="0"/>
                    </a:moveTo>
                    <a:cubicBezTo>
                      <a:pt x="24" y="0"/>
                      <a:pt x="1" y="28"/>
                      <a:pt x="1" y="55"/>
                    </a:cubicBezTo>
                    <a:lnTo>
                      <a:pt x="24" y="945"/>
                    </a:lnTo>
                    <a:cubicBezTo>
                      <a:pt x="24" y="972"/>
                      <a:pt x="52" y="995"/>
                      <a:pt x="79" y="995"/>
                    </a:cubicBezTo>
                    <a:cubicBezTo>
                      <a:pt x="107" y="995"/>
                      <a:pt x="135" y="972"/>
                      <a:pt x="130" y="940"/>
                    </a:cubicBezTo>
                    <a:lnTo>
                      <a:pt x="107" y="55"/>
                    </a:lnTo>
                    <a:cubicBezTo>
                      <a:pt x="107" y="23"/>
                      <a:pt x="84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5231494" y="1810284"/>
                <a:ext cx="84749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63" extrusionOk="0">
                    <a:moveTo>
                      <a:pt x="846" y="0"/>
                    </a:moveTo>
                    <a:cubicBezTo>
                      <a:pt x="836" y="0"/>
                      <a:pt x="826" y="3"/>
                      <a:pt x="816" y="8"/>
                    </a:cubicBezTo>
                    <a:lnTo>
                      <a:pt x="33" y="463"/>
                    </a:lnTo>
                    <a:cubicBezTo>
                      <a:pt x="10" y="478"/>
                      <a:pt x="1" y="510"/>
                      <a:pt x="14" y="537"/>
                    </a:cubicBezTo>
                    <a:cubicBezTo>
                      <a:pt x="24" y="553"/>
                      <a:pt x="42" y="562"/>
                      <a:pt x="61" y="562"/>
                    </a:cubicBezTo>
                    <a:cubicBezTo>
                      <a:pt x="70" y="562"/>
                      <a:pt x="79" y="561"/>
                      <a:pt x="88" y="556"/>
                    </a:cubicBezTo>
                    <a:lnTo>
                      <a:pt x="871" y="100"/>
                    </a:lnTo>
                    <a:cubicBezTo>
                      <a:pt x="894" y="86"/>
                      <a:pt x="904" y="54"/>
                      <a:pt x="890" y="27"/>
                    </a:cubicBezTo>
                    <a:cubicBezTo>
                      <a:pt x="881" y="9"/>
                      <a:pt x="864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5165007" y="1752038"/>
                <a:ext cx="29498" cy="7894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3" extrusionOk="0">
                    <a:moveTo>
                      <a:pt x="252" y="1"/>
                    </a:moveTo>
                    <a:cubicBezTo>
                      <a:pt x="227" y="1"/>
                      <a:pt x="207" y="17"/>
                      <a:pt x="199" y="40"/>
                    </a:cubicBezTo>
                    <a:lnTo>
                      <a:pt x="11" y="772"/>
                    </a:lnTo>
                    <a:cubicBezTo>
                      <a:pt x="1" y="804"/>
                      <a:pt x="20" y="832"/>
                      <a:pt x="47" y="842"/>
                    </a:cubicBezTo>
                    <a:cubicBezTo>
                      <a:pt x="50" y="843"/>
                      <a:pt x="53" y="843"/>
                      <a:pt x="55" y="843"/>
                    </a:cubicBezTo>
                    <a:cubicBezTo>
                      <a:pt x="81" y="843"/>
                      <a:pt x="107" y="825"/>
                      <a:pt x="111" y="800"/>
                    </a:cubicBezTo>
                    <a:lnTo>
                      <a:pt x="305" y="68"/>
                    </a:lnTo>
                    <a:cubicBezTo>
                      <a:pt x="315" y="40"/>
                      <a:pt x="296" y="7"/>
                      <a:pt x="268" y="3"/>
                    </a:cubicBezTo>
                    <a:cubicBezTo>
                      <a:pt x="263" y="1"/>
                      <a:pt x="258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5094305" y="1899808"/>
                <a:ext cx="37552" cy="1264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" extrusionOk="0">
                    <a:moveTo>
                      <a:pt x="60" y="1"/>
                    </a:moveTo>
                    <a:cubicBezTo>
                      <a:pt x="32" y="1"/>
                      <a:pt x="5" y="19"/>
                      <a:pt x="5" y="52"/>
                    </a:cubicBezTo>
                    <a:cubicBezTo>
                      <a:pt x="0" y="79"/>
                      <a:pt x="24" y="107"/>
                      <a:pt x="51" y="111"/>
                    </a:cubicBezTo>
                    <a:lnTo>
                      <a:pt x="341" y="134"/>
                    </a:lnTo>
                    <a:cubicBezTo>
                      <a:pt x="369" y="134"/>
                      <a:pt x="396" y="111"/>
                      <a:pt x="401" y="84"/>
                    </a:cubicBezTo>
                    <a:cubicBezTo>
                      <a:pt x="401" y="52"/>
                      <a:pt x="379" y="28"/>
                      <a:pt x="351" y="24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5247039" y="1716172"/>
                <a:ext cx="77351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48" extrusionOk="0">
                    <a:moveTo>
                      <a:pt x="62" y="0"/>
                    </a:moveTo>
                    <a:cubicBezTo>
                      <a:pt x="40" y="0"/>
                      <a:pt x="17" y="14"/>
                      <a:pt x="9" y="36"/>
                    </a:cubicBezTo>
                    <a:cubicBezTo>
                      <a:pt x="1" y="64"/>
                      <a:pt x="14" y="96"/>
                      <a:pt x="47" y="105"/>
                    </a:cubicBezTo>
                    <a:lnTo>
                      <a:pt x="747" y="345"/>
                    </a:lnTo>
                    <a:cubicBezTo>
                      <a:pt x="753" y="347"/>
                      <a:pt x="758" y="347"/>
                      <a:pt x="764" y="347"/>
                    </a:cubicBezTo>
                    <a:cubicBezTo>
                      <a:pt x="787" y="347"/>
                      <a:pt x="809" y="334"/>
                      <a:pt x="816" y="307"/>
                    </a:cubicBezTo>
                    <a:cubicBezTo>
                      <a:pt x="826" y="280"/>
                      <a:pt x="811" y="252"/>
                      <a:pt x="784" y="243"/>
                    </a:cubicBezTo>
                    <a:lnTo>
                      <a:pt x="79" y="3"/>
                    </a:lnTo>
                    <a:cubicBezTo>
                      <a:pt x="74" y="1"/>
                      <a:pt x="68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5403238" y="1713269"/>
                <a:ext cx="25940" cy="3539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8" extrusionOk="0">
                    <a:moveTo>
                      <a:pt x="219" y="0"/>
                    </a:moveTo>
                    <a:cubicBezTo>
                      <a:pt x="199" y="0"/>
                      <a:pt x="181" y="10"/>
                      <a:pt x="171" y="30"/>
                    </a:cubicBezTo>
                    <a:lnTo>
                      <a:pt x="15" y="297"/>
                    </a:lnTo>
                    <a:cubicBezTo>
                      <a:pt x="0" y="325"/>
                      <a:pt x="10" y="357"/>
                      <a:pt x="38" y="371"/>
                    </a:cubicBezTo>
                    <a:cubicBezTo>
                      <a:pt x="45" y="376"/>
                      <a:pt x="53" y="378"/>
                      <a:pt x="62" y="378"/>
                    </a:cubicBezTo>
                    <a:cubicBezTo>
                      <a:pt x="80" y="378"/>
                      <a:pt x="99" y="368"/>
                      <a:pt x="111" y="353"/>
                    </a:cubicBezTo>
                    <a:lnTo>
                      <a:pt x="264" y="81"/>
                    </a:lnTo>
                    <a:cubicBezTo>
                      <a:pt x="277" y="57"/>
                      <a:pt x="268" y="21"/>
                      <a:pt x="245" y="6"/>
                    </a:cubicBezTo>
                    <a:cubicBezTo>
                      <a:pt x="236" y="2"/>
                      <a:pt x="227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5451183" y="1816840"/>
                <a:ext cx="64428" cy="6049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46" extrusionOk="0">
                    <a:moveTo>
                      <a:pt x="61" y="0"/>
                    </a:moveTo>
                    <a:cubicBezTo>
                      <a:pt x="45" y="0"/>
                      <a:pt x="29" y="9"/>
                      <a:pt x="18" y="25"/>
                    </a:cubicBezTo>
                    <a:cubicBezTo>
                      <a:pt x="0" y="48"/>
                      <a:pt x="5" y="80"/>
                      <a:pt x="28" y="99"/>
                    </a:cubicBezTo>
                    <a:cubicBezTo>
                      <a:pt x="41" y="108"/>
                      <a:pt x="124" y="172"/>
                      <a:pt x="235" y="270"/>
                    </a:cubicBezTo>
                    <a:cubicBezTo>
                      <a:pt x="345" y="366"/>
                      <a:pt x="479" y="491"/>
                      <a:pt x="585" y="625"/>
                    </a:cubicBezTo>
                    <a:cubicBezTo>
                      <a:pt x="596" y="638"/>
                      <a:pt x="612" y="645"/>
                      <a:pt x="628" y="645"/>
                    </a:cubicBezTo>
                    <a:cubicBezTo>
                      <a:pt x="640" y="645"/>
                      <a:pt x="652" y="641"/>
                      <a:pt x="664" y="633"/>
                    </a:cubicBezTo>
                    <a:cubicBezTo>
                      <a:pt x="687" y="615"/>
                      <a:pt x="687" y="578"/>
                      <a:pt x="668" y="555"/>
                    </a:cubicBezTo>
                    <a:cubicBezTo>
                      <a:pt x="553" y="412"/>
                      <a:pt x="411" y="278"/>
                      <a:pt x="295" y="178"/>
                    </a:cubicBezTo>
                    <a:cubicBezTo>
                      <a:pt x="180" y="76"/>
                      <a:pt x="92" y="12"/>
                      <a:pt x="92" y="12"/>
                    </a:cubicBezTo>
                    <a:cubicBezTo>
                      <a:pt x="83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5094680" y="1684146"/>
                <a:ext cx="441630" cy="441443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4714" extrusionOk="0">
                    <a:moveTo>
                      <a:pt x="2355" y="111"/>
                    </a:moveTo>
                    <a:cubicBezTo>
                      <a:pt x="2978" y="111"/>
                      <a:pt x="3540" y="359"/>
                      <a:pt x="3946" y="770"/>
                    </a:cubicBezTo>
                    <a:cubicBezTo>
                      <a:pt x="4356" y="1174"/>
                      <a:pt x="4605" y="1737"/>
                      <a:pt x="4605" y="2359"/>
                    </a:cubicBezTo>
                    <a:cubicBezTo>
                      <a:pt x="4605" y="2982"/>
                      <a:pt x="4356" y="3543"/>
                      <a:pt x="3946" y="3949"/>
                    </a:cubicBezTo>
                    <a:cubicBezTo>
                      <a:pt x="3540" y="4354"/>
                      <a:pt x="2978" y="4608"/>
                      <a:pt x="2355" y="4608"/>
                    </a:cubicBezTo>
                    <a:cubicBezTo>
                      <a:pt x="1734" y="4608"/>
                      <a:pt x="1171" y="4354"/>
                      <a:pt x="766" y="3949"/>
                    </a:cubicBezTo>
                    <a:cubicBezTo>
                      <a:pt x="360" y="3543"/>
                      <a:pt x="107" y="2982"/>
                      <a:pt x="107" y="2359"/>
                    </a:cubicBezTo>
                    <a:cubicBezTo>
                      <a:pt x="107" y="1737"/>
                      <a:pt x="360" y="1174"/>
                      <a:pt x="766" y="770"/>
                    </a:cubicBezTo>
                    <a:cubicBezTo>
                      <a:pt x="1171" y="359"/>
                      <a:pt x="1734" y="111"/>
                      <a:pt x="2355" y="111"/>
                    </a:cubicBezTo>
                    <a:close/>
                    <a:moveTo>
                      <a:pt x="2355" y="0"/>
                    </a:moveTo>
                    <a:cubicBezTo>
                      <a:pt x="1706" y="0"/>
                      <a:pt x="1116" y="268"/>
                      <a:pt x="688" y="691"/>
                    </a:cubicBezTo>
                    <a:cubicBezTo>
                      <a:pt x="264" y="1119"/>
                      <a:pt x="1" y="1710"/>
                      <a:pt x="1" y="2359"/>
                    </a:cubicBezTo>
                    <a:cubicBezTo>
                      <a:pt x="1" y="3009"/>
                      <a:pt x="264" y="3599"/>
                      <a:pt x="688" y="4028"/>
                    </a:cubicBezTo>
                    <a:cubicBezTo>
                      <a:pt x="1116" y="4451"/>
                      <a:pt x="1706" y="4713"/>
                      <a:pt x="2355" y="4713"/>
                    </a:cubicBezTo>
                    <a:cubicBezTo>
                      <a:pt x="3006" y="4713"/>
                      <a:pt x="3595" y="4451"/>
                      <a:pt x="4024" y="4028"/>
                    </a:cubicBezTo>
                    <a:cubicBezTo>
                      <a:pt x="4448" y="3599"/>
                      <a:pt x="4715" y="3009"/>
                      <a:pt x="4715" y="2359"/>
                    </a:cubicBezTo>
                    <a:cubicBezTo>
                      <a:pt x="4715" y="1710"/>
                      <a:pt x="4448" y="1119"/>
                      <a:pt x="4024" y="691"/>
                    </a:cubicBezTo>
                    <a:cubicBezTo>
                      <a:pt x="3595" y="268"/>
                      <a:pt x="3006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" name="Google Shape;707;p19"/>
            <p:cNvGrpSpPr/>
            <p:nvPr/>
          </p:nvGrpSpPr>
          <p:grpSpPr>
            <a:xfrm>
              <a:off x="115382" y="777880"/>
              <a:ext cx="544898" cy="549028"/>
              <a:chOff x="6639997" y="2284311"/>
              <a:chExt cx="296479" cy="298726"/>
            </a:xfrm>
          </p:grpSpPr>
          <p:sp>
            <p:nvSpPr>
              <p:cNvPr id="708" name="Google Shape;708;p19"/>
              <p:cNvSpPr/>
              <p:nvPr/>
            </p:nvSpPr>
            <p:spPr>
              <a:xfrm>
                <a:off x="6818202" y="2464576"/>
                <a:ext cx="118274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65" extrusionOk="0">
                    <a:moveTo>
                      <a:pt x="795" y="123"/>
                    </a:moveTo>
                    <a:cubicBezTo>
                      <a:pt x="833" y="161"/>
                      <a:pt x="902" y="233"/>
                      <a:pt x="968" y="324"/>
                    </a:cubicBezTo>
                    <a:cubicBezTo>
                      <a:pt x="1013" y="388"/>
                      <a:pt x="1060" y="462"/>
                      <a:pt x="1096" y="541"/>
                    </a:cubicBezTo>
                    <a:cubicBezTo>
                      <a:pt x="1134" y="624"/>
                      <a:pt x="1152" y="702"/>
                      <a:pt x="1152" y="781"/>
                    </a:cubicBezTo>
                    <a:cubicBezTo>
                      <a:pt x="1152" y="826"/>
                      <a:pt x="1147" y="873"/>
                      <a:pt x="1130" y="919"/>
                    </a:cubicBezTo>
                    <a:cubicBezTo>
                      <a:pt x="1111" y="960"/>
                      <a:pt x="1083" y="1002"/>
                      <a:pt x="1041" y="1043"/>
                    </a:cubicBezTo>
                    <a:cubicBezTo>
                      <a:pt x="1000" y="1085"/>
                      <a:pt x="954" y="1113"/>
                      <a:pt x="913" y="1130"/>
                    </a:cubicBezTo>
                    <a:cubicBezTo>
                      <a:pt x="871" y="1149"/>
                      <a:pt x="825" y="1158"/>
                      <a:pt x="779" y="1158"/>
                    </a:cubicBezTo>
                    <a:cubicBezTo>
                      <a:pt x="700" y="1158"/>
                      <a:pt x="618" y="1135"/>
                      <a:pt x="539" y="1098"/>
                    </a:cubicBezTo>
                    <a:cubicBezTo>
                      <a:pt x="420" y="1043"/>
                      <a:pt x="309" y="956"/>
                      <a:pt x="230" y="886"/>
                    </a:cubicBezTo>
                    <a:cubicBezTo>
                      <a:pt x="190" y="849"/>
                      <a:pt x="156" y="817"/>
                      <a:pt x="134" y="794"/>
                    </a:cubicBezTo>
                    <a:cubicBezTo>
                      <a:pt x="130" y="792"/>
                      <a:pt x="126" y="789"/>
                      <a:pt x="123" y="786"/>
                    </a:cubicBezTo>
                    <a:lnTo>
                      <a:pt x="123" y="786"/>
                    </a:lnTo>
                    <a:cubicBezTo>
                      <a:pt x="147" y="745"/>
                      <a:pt x="198" y="666"/>
                      <a:pt x="277" y="569"/>
                    </a:cubicBezTo>
                    <a:cubicBezTo>
                      <a:pt x="387" y="432"/>
                      <a:pt x="555" y="266"/>
                      <a:pt x="795" y="123"/>
                    </a:cubicBezTo>
                    <a:close/>
                    <a:moveTo>
                      <a:pt x="803" y="0"/>
                    </a:moveTo>
                    <a:cubicBezTo>
                      <a:pt x="794" y="0"/>
                      <a:pt x="784" y="3"/>
                      <a:pt x="775" y="7"/>
                    </a:cubicBezTo>
                    <a:cubicBezTo>
                      <a:pt x="498" y="167"/>
                      <a:pt x="309" y="356"/>
                      <a:pt x="184" y="509"/>
                    </a:cubicBezTo>
                    <a:cubicBezTo>
                      <a:pt x="65" y="656"/>
                      <a:pt x="9" y="767"/>
                      <a:pt x="9" y="771"/>
                    </a:cubicBezTo>
                    <a:cubicBezTo>
                      <a:pt x="0" y="790"/>
                      <a:pt x="5" y="813"/>
                      <a:pt x="18" y="831"/>
                    </a:cubicBezTo>
                    <a:cubicBezTo>
                      <a:pt x="18" y="831"/>
                      <a:pt x="111" y="937"/>
                      <a:pt x="254" y="1047"/>
                    </a:cubicBezTo>
                    <a:cubicBezTo>
                      <a:pt x="322" y="1098"/>
                      <a:pt x="405" y="1154"/>
                      <a:pt x="494" y="1196"/>
                    </a:cubicBezTo>
                    <a:cubicBezTo>
                      <a:pt x="585" y="1237"/>
                      <a:pt x="682" y="1264"/>
                      <a:pt x="779" y="1264"/>
                    </a:cubicBezTo>
                    <a:cubicBezTo>
                      <a:pt x="839" y="1264"/>
                      <a:pt x="898" y="1255"/>
                      <a:pt x="954" y="1232"/>
                    </a:cubicBezTo>
                    <a:cubicBezTo>
                      <a:pt x="1009" y="1209"/>
                      <a:pt x="1064" y="1172"/>
                      <a:pt x="1115" y="1122"/>
                    </a:cubicBezTo>
                    <a:cubicBezTo>
                      <a:pt x="1166" y="1071"/>
                      <a:pt x="1203" y="1015"/>
                      <a:pt x="1226" y="956"/>
                    </a:cubicBezTo>
                    <a:cubicBezTo>
                      <a:pt x="1253" y="900"/>
                      <a:pt x="1262" y="841"/>
                      <a:pt x="1262" y="781"/>
                    </a:cubicBezTo>
                    <a:cubicBezTo>
                      <a:pt x="1262" y="679"/>
                      <a:pt x="1235" y="582"/>
                      <a:pt x="1194" y="494"/>
                    </a:cubicBezTo>
                    <a:cubicBezTo>
                      <a:pt x="1134" y="361"/>
                      <a:pt x="1047" y="241"/>
                      <a:pt x="973" y="154"/>
                    </a:cubicBezTo>
                    <a:cubicBezTo>
                      <a:pt x="898" y="71"/>
                      <a:pt x="839" y="16"/>
                      <a:pt x="839" y="16"/>
                    </a:cubicBezTo>
                    <a:cubicBezTo>
                      <a:pt x="828" y="5"/>
                      <a:pt x="816" y="0"/>
                      <a:pt x="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6794885" y="2441633"/>
                <a:ext cx="103665" cy="104321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14" extrusionOk="0">
                    <a:moveTo>
                      <a:pt x="968" y="1"/>
                    </a:moveTo>
                    <a:cubicBezTo>
                      <a:pt x="964" y="1"/>
                      <a:pt x="959" y="2"/>
                      <a:pt x="954" y="3"/>
                    </a:cubicBezTo>
                    <a:cubicBezTo>
                      <a:pt x="949" y="3"/>
                      <a:pt x="798" y="44"/>
                      <a:pt x="604" y="178"/>
                    </a:cubicBezTo>
                    <a:cubicBezTo>
                      <a:pt x="411" y="311"/>
                      <a:pt x="175" y="546"/>
                      <a:pt x="5" y="937"/>
                    </a:cubicBezTo>
                    <a:cubicBezTo>
                      <a:pt x="1" y="956"/>
                      <a:pt x="1" y="979"/>
                      <a:pt x="14" y="993"/>
                    </a:cubicBezTo>
                    <a:cubicBezTo>
                      <a:pt x="51" y="1039"/>
                      <a:pt x="92" y="1067"/>
                      <a:pt x="129" y="1086"/>
                    </a:cubicBezTo>
                    <a:cubicBezTo>
                      <a:pt x="166" y="1103"/>
                      <a:pt x="203" y="1113"/>
                      <a:pt x="235" y="1113"/>
                    </a:cubicBezTo>
                    <a:cubicBezTo>
                      <a:pt x="263" y="1113"/>
                      <a:pt x="286" y="1103"/>
                      <a:pt x="305" y="1099"/>
                    </a:cubicBezTo>
                    <a:cubicBezTo>
                      <a:pt x="322" y="1094"/>
                      <a:pt x="332" y="1090"/>
                      <a:pt x="332" y="1086"/>
                    </a:cubicBezTo>
                    <a:cubicBezTo>
                      <a:pt x="360" y="1071"/>
                      <a:pt x="369" y="1039"/>
                      <a:pt x="356" y="1012"/>
                    </a:cubicBezTo>
                    <a:cubicBezTo>
                      <a:pt x="343" y="996"/>
                      <a:pt x="324" y="987"/>
                      <a:pt x="306" y="987"/>
                    </a:cubicBezTo>
                    <a:cubicBezTo>
                      <a:pt x="297" y="987"/>
                      <a:pt x="289" y="989"/>
                      <a:pt x="281" y="993"/>
                    </a:cubicBezTo>
                    <a:cubicBezTo>
                      <a:pt x="281" y="993"/>
                      <a:pt x="258" y="1003"/>
                      <a:pt x="235" y="1003"/>
                    </a:cubicBezTo>
                    <a:cubicBezTo>
                      <a:pt x="217" y="1003"/>
                      <a:pt x="199" y="998"/>
                      <a:pt x="175" y="988"/>
                    </a:cubicBezTo>
                    <a:cubicBezTo>
                      <a:pt x="159" y="982"/>
                      <a:pt x="139" y="970"/>
                      <a:pt x="120" y="951"/>
                    </a:cubicBezTo>
                    <a:lnTo>
                      <a:pt x="120" y="951"/>
                    </a:lnTo>
                    <a:cubicBezTo>
                      <a:pt x="279" y="600"/>
                      <a:pt x="493" y="391"/>
                      <a:pt x="669" y="265"/>
                    </a:cubicBezTo>
                    <a:cubicBezTo>
                      <a:pt x="756" y="205"/>
                      <a:pt x="834" y="163"/>
                      <a:pt x="894" y="141"/>
                    </a:cubicBezTo>
                    <a:cubicBezTo>
                      <a:pt x="915" y="130"/>
                      <a:pt x="934" y="122"/>
                      <a:pt x="948" y="117"/>
                    </a:cubicBezTo>
                    <a:lnTo>
                      <a:pt x="948" y="117"/>
                    </a:lnTo>
                    <a:cubicBezTo>
                      <a:pt x="967" y="142"/>
                      <a:pt x="979" y="173"/>
                      <a:pt x="986" y="201"/>
                    </a:cubicBezTo>
                    <a:cubicBezTo>
                      <a:pt x="996" y="237"/>
                      <a:pt x="1000" y="269"/>
                      <a:pt x="1000" y="288"/>
                    </a:cubicBezTo>
                    <a:lnTo>
                      <a:pt x="1000" y="293"/>
                    </a:lnTo>
                    <a:lnTo>
                      <a:pt x="1000" y="297"/>
                    </a:lnTo>
                    <a:cubicBezTo>
                      <a:pt x="996" y="325"/>
                      <a:pt x="1019" y="352"/>
                      <a:pt x="1047" y="352"/>
                    </a:cubicBezTo>
                    <a:cubicBezTo>
                      <a:pt x="1050" y="353"/>
                      <a:pt x="1052" y="353"/>
                      <a:pt x="1055" y="353"/>
                    </a:cubicBezTo>
                    <a:cubicBezTo>
                      <a:pt x="1083" y="353"/>
                      <a:pt x="1102" y="332"/>
                      <a:pt x="1106" y="302"/>
                    </a:cubicBezTo>
                    <a:lnTo>
                      <a:pt x="1106" y="288"/>
                    </a:lnTo>
                    <a:cubicBezTo>
                      <a:pt x="1106" y="265"/>
                      <a:pt x="1106" y="219"/>
                      <a:pt x="1092" y="173"/>
                    </a:cubicBezTo>
                    <a:cubicBezTo>
                      <a:pt x="1079" y="122"/>
                      <a:pt x="1051" y="67"/>
                      <a:pt x="1005" y="16"/>
                    </a:cubicBezTo>
                    <a:cubicBezTo>
                      <a:pt x="995" y="6"/>
                      <a:pt x="982" y="1"/>
                      <a:pt x="9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6730176" y="2321862"/>
                <a:ext cx="138969" cy="164909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761" extrusionOk="0">
                    <a:moveTo>
                      <a:pt x="267" y="0"/>
                    </a:moveTo>
                    <a:cubicBezTo>
                      <a:pt x="235" y="0"/>
                      <a:pt x="212" y="5"/>
                      <a:pt x="189" y="15"/>
                    </a:cubicBezTo>
                    <a:cubicBezTo>
                      <a:pt x="152" y="23"/>
                      <a:pt x="129" y="42"/>
                      <a:pt x="115" y="60"/>
                    </a:cubicBezTo>
                    <a:cubicBezTo>
                      <a:pt x="103" y="70"/>
                      <a:pt x="97" y="79"/>
                      <a:pt x="93" y="85"/>
                    </a:cubicBezTo>
                    <a:lnTo>
                      <a:pt x="93" y="85"/>
                    </a:lnTo>
                    <a:cubicBezTo>
                      <a:pt x="81" y="95"/>
                      <a:pt x="65" y="111"/>
                      <a:pt x="51" y="134"/>
                    </a:cubicBezTo>
                    <a:cubicBezTo>
                      <a:pt x="24" y="176"/>
                      <a:pt x="0" y="236"/>
                      <a:pt x="0" y="319"/>
                    </a:cubicBezTo>
                    <a:cubicBezTo>
                      <a:pt x="0" y="383"/>
                      <a:pt x="14" y="453"/>
                      <a:pt x="46" y="540"/>
                    </a:cubicBezTo>
                    <a:cubicBezTo>
                      <a:pt x="92" y="668"/>
                      <a:pt x="184" y="830"/>
                      <a:pt x="341" y="1028"/>
                    </a:cubicBezTo>
                    <a:cubicBezTo>
                      <a:pt x="502" y="1227"/>
                      <a:pt x="728" y="1466"/>
                      <a:pt x="1055" y="1746"/>
                    </a:cubicBezTo>
                    <a:cubicBezTo>
                      <a:pt x="1066" y="1755"/>
                      <a:pt x="1079" y="1760"/>
                      <a:pt x="1092" y="1760"/>
                    </a:cubicBezTo>
                    <a:cubicBezTo>
                      <a:pt x="1106" y="1760"/>
                      <a:pt x="1120" y="1754"/>
                      <a:pt x="1130" y="1742"/>
                    </a:cubicBezTo>
                    <a:cubicBezTo>
                      <a:pt x="1147" y="1719"/>
                      <a:pt x="1147" y="1687"/>
                      <a:pt x="1124" y="1669"/>
                    </a:cubicBezTo>
                    <a:cubicBezTo>
                      <a:pt x="696" y="1295"/>
                      <a:pt x="443" y="1005"/>
                      <a:pt x="295" y="784"/>
                    </a:cubicBezTo>
                    <a:cubicBezTo>
                      <a:pt x="222" y="674"/>
                      <a:pt x="175" y="581"/>
                      <a:pt x="147" y="502"/>
                    </a:cubicBezTo>
                    <a:cubicBezTo>
                      <a:pt x="120" y="429"/>
                      <a:pt x="111" y="364"/>
                      <a:pt x="111" y="319"/>
                    </a:cubicBezTo>
                    <a:cubicBezTo>
                      <a:pt x="111" y="253"/>
                      <a:pt x="124" y="217"/>
                      <a:pt x="143" y="194"/>
                    </a:cubicBezTo>
                    <a:cubicBezTo>
                      <a:pt x="147" y="180"/>
                      <a:pt x="156" y="171"/>
                      <a:pt x="162" y="166"/>
                    </a:cubicBezTo>
                    <a:cubicBezTo>
                      <a:pt x="162" y="166"/>
                      <a:pt x="166" y="166"/>
                      <a:pt x="166" y="162"/>
                    </a:cubicBezTo>
                    <a:cubicBezTo>
                      <a:pt x="174" y="158"/>
                      <a:pt x="178" y="154"/>
                      <a:pt x="182" y="147"/>
                    </a:cubicBezTo>
                    <a:lnTo>
                      <a:pt x="182" y="147"/>
                    </a:lnTo>
                    <a:lnTo>
                      <a:pt x="184" y="148"/>
                    </a:lnTo>
                    <a:cubicBezTo>
                      <a:pt x="184" y="143"/>
                      <a:pt x="189" y="134"/>
                      <a:pt x="203" y="125"/>
                    </a:cubicBezTo>
                    <a:cubicBezTo>
                      <a:pt x="217" y="115"/>
                      <a:pt x="235" y="106"/>
                      <a:pt x="267" y="106"/>
                    </a:cubicBezTo>
                    <a:cubicBezTo>
                      <a:pt x="300" y="106"/>
                      <a:pt x="341" y="115"/>
                      <a:pt x="401" y="153"/>
                    </a:cubicBezTo>
                    <a:cubicBezTo>
                      <a:pt x="494" y="204"/>
                      <a:pt x="617" y="309"/>
                      <a:pt x="779" y="517"/>
                    </a:cubicBezTo>
                    <a:cubicBezTo>
                      <a:pt x="940" y="723"/>
                      <a:pt x="1134" y="1028"/>
                      <a:pt x="1373" y="1466"/>
                    </a:cubicBezTo>
                    <a:cubicBezTo>
                      <a:pt x="1383" y="1485"/>
                      <a:pt x="1401" y="1495"/>
                      <a:pt x="1421" y="1495"/>
                    </a:cubicBezTo>
                    <a:cubicBezTo>
                      <a:pt x="1429" y="1495"/>
                      <a:pt x="1438" y="1493"/>
                      <a:pt x="1447" y="1489"/>
                    </a:cubicBezTo>
                    <a:cubicBezTo>
                      <a:pt x="1475" y="1475"/>
                      <a:pt x="1483" y="1442"/>
                      <a:pt x="1470" y="1415"/>
                    </a:cubicBezTo>
                    <a:cubicBezTo>
                      <a:pt x="1147" y="825"/>
                      <a:pt x="898" y="475"/>
                      <a:pt x="705" y="268"/>
                    </a:cubicBezTo>
                    <a:cubicBezTo>
                      <a:pt x="613" y="166"/>
                      <a:pt x="530" y="98"/>
                      <a:pt x="456" y="55"/>
                    </a:cubicBezTo>
                    <a:cubicBezTo>
                      <a:pt x="383" y="15"/>
                      <a:pt x="322" y="0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6781493" y="2284311"/>
                <a:ext cx="109284" cy="16753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789" extrusionOk="0">
                    <a:moveTo>
                      <a:pt x="365" y="1"/>
                    </a:moveTo>
                    <a:cubicBezTo>
                      <a:pt x="333" y="1"/>
                      <a:pt x="300" y="10"/>
                      <a:pt x="272" y="24"/>
                    </a:cubicBezTo>
                    <a:cubicBezTo>
                      <a:pt x="171" y="65"/>
                      <a:pt x="102" y="125"/>
                      <a:pt x="61" y="194"/>
                    </a:cubicBezTo>
                    <a:cubicBezTo>
                      <a:pt x="19" y="263"/>
                      <a:pt x="1" y="337"/>
                      <a:pt x="1" y="406"/>
                    </a:cubicBezTo>
                    <a:cubicBezTo>
                      <a:pt x="1" y="512"/>
                      <a:pt x="37" y="609"/>
                      <a:pt x="69" y="682"/>
                    </a:cubicBezTo>
                    <a:cubicBezTo>
                      <a:pt x="102" y="756"/>
                      <a:pt x="134" y="803"/>
                      <a:pt x="139" y="807"/>
                    </a:cubicBezTo>
                    <a:cubicBezTo>
                      <a:pt x="147" y="821"/>
                      <a:pt x="164" y="829"/>
                      <a:pt x="182" y="829"/>
                    </a:cubicBezTo>
                    <a:cubicBezTo>
                      <a:pt x="192" y="829"/>
                      <a:pt x="203" y="826"/>
                      <a:pt x="212" y="820"/>
                    </a:cubicBezTo>
                    <a:cubicBezTo>
                      <a:pt x="235" y="803"/>
                      <a:pt x="244" y="771"/>
                      <a:pt x="227" y="743"/>
                    </a:cubicBezTo>
                    <a:cubicBezTo>
                      <a:pt x="227" y="743"/>
                      <a:pt x="194" y="701"/>
                      <a:pt x="167" y="637"/>
                    </a:cubicBezTo>
                    <a:cubicBezTo>
                      <a:pt x="139" y="572"/>
                      <a:pt x="112" y="489"/>
                      <a:pt x="112" y="406"/>
                    </a:cubicBezTo>
                    <a:cubicBezTo>
                      <a:pt x="112" y="350"/>
                      <a:pt x="120" y="301"/>
                      <a:pt x="152" y="254"/>
                    </a:cubicBezTo>
                    <a:cubicBezTo>
                      <a:pt x="180" y="203"/>
                      <a:pt x="231" y="157"/>
                      <a:pt x="314" y="120"/>
                    </a:cubicBezTo>
                    <a:cubicBezTo>
                      <a:pt x="333" y="111"/>
                      <a:pt x="350" y="111"/>
                      <a:pt x="365" y="111"/>
                    </a:cubicBezTo>
                    <a:cubicBezTo>
                      <a:pt x="382" y="111"/>
                      <a:pt x="401" y="111"/>
                      <a:pt x="420" y="120"/>
                    </a:cubicBezTo>
                    <a:cubicBezTo>
                      <a:pt x="457" y="139"/>
                      <a:pt x="499" y="176"/>
                      <a:pt x="539" y="231"/>
                    </a:cubicBezTo>
                    <a:cubicBezTo>
                      <a:pt x="614" y="328"/>
                      <a:pt x="682" y="471"/>
                      <a:pt x="747" y="632"/>
                    </a:cubicBezTo>
                    <a:cubicBezTo>
                      <a:pt x="839" y="871"/>
                      <a:pt x="918" y="1152"/>
                      <a:pt x="973" y="1369"/>
                    </a:cubicBezTo>
                    <a:cubicBezTo>
                      <a:pt x="1001" y="1479"/>
                      <a:pt x="1018" y="1572"/>
                      <a:pt x="1037" y="1641"/>
                    </a:cubicBezTo>
                    <a:cubicBezTo>
                      <a:pt x="1042" y="1673"/>
                      <a:pt x="1046" y="1701"/>
                      <a:pt x="1052" y="1719"/>
                    </a:cubicBezTo>
                    <a:cubicBezTo>
                      <a:pt x="1052" y="1728"/>
                      <a:pt x="1056" y="1733"/>
                      <a:pt x="1056" y="1738"/>
                    </a:cubicBezTo>
                    <a:lnTo>
                      <a:pt x="1056" y="1747"/>
                    </a:lnTo>
                    <a:cubicBezTo>
                      <a:pt x="1060" y="1771"/>
                      <a:pt x="1085" y="1789"/>
                      <a:pt x="1110" y="1789"/>
                    </a:cubicBezTo>
                    <a:cubicBezTo>
                      <a:pt x="1114" y="1789"/>
                      <a:pt x="1117" y="1789"/>
                      <a:pt x="1120" y="1788"/>
                    </a:cubicBezTo>
                    <a:cubicBezTo>
                      <a:pt x="1148" y="1784"/>
                      <a:pt x="1167" y="1756"/>
                      <a:pt x="1162" y="1724"/>
                    </a:cubicBezTo>
                    <a:cubicBezTo>
                      <a:pt x="1162" y="1724"/>
                      <a:pt x="1084" y="1305"/>
                      <a:pt x="950" y="881"/>
                    </a:cubicBezTo>
                    <a:cubicBezTo>
                      <a:pt x="880" y="669"/>
                      <a:pt x="797" y="452"/>
                      <a:pt x="705" y="291"/>
                    </a:cubicBezTo>
                    <a:cubicBezTo>
                      <a:pt x="659" y="208"/>
                      <a:pt x="609" y="139"/>
                      <a:pt x="554" y="88"/>
                    </a:cubicBezTo>
                    <a:cubicBezTo>
                      <a:pt x="526" y="61"/>
                      <a:pt x="499" y="42"/>
                      <a:pt x="465" y="24"/>
                    </a:cubicBezTo>
                    <a:cubicBezTo>
                      <a:pt x="433" y="10"/>
                      <a:pt x="401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6677080" y="2373179"/>
                <a:ext cx="144213" cy="13531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45" extrusionOk="0">
                    <a:moveTo>
                      <a:pt x="309" y="1"/>
                    </a:moveTo>
                    <a:cubicBezTo>
                      <a:pt x="244" y="1"/>
                      <a:pt x="189" y="20"/>
                      <a:pt x="143" y="47"/>
                    </a:cubicBezTo>
                    <a:cubicBezTo>
                      <a:pt x="97" y="79"/>
                      <a:pt x="65" y="120"/>
                      <a:pt x="38" y="162"/>
                    </a:cubicBezTo>
                    <a:cubicBezTo>
                      <a:pt x="10" y="203"/>
                      <a:pt x="0" y="250"/>
                      <a:pt x="0" y="296"/>
                    </a:cubicBezTo>
                    <a:cubicBezTo>
                      <a:pt x="0" y="332"/>
                      <a:pt x="4" y="365"/>
                      <a:pt x="19" y="397"/>
                    </a:cubicBezTo>
                    <a:cubicBezTo>
                      <a:pt x="42" y="462"/>
                      <a:pt x="79" y="526"/>
                      <a:pt x="134" y="586"/>
                    </a:cubicBezTo>
                    <a:cubicBezTo>
                      <a:pt x="221" y="692"/>
                      <a:pt x="351" y="798"/>
                      <a:pt x="493" y="894"/>
                    </a:cubicBezTo>
                    <a:cubicBezTo>
                      <a:pt x="701" y="1042"/>
                      <a:pt x="940" y="1181"/>
                      <a:pt x="1129" y="1277"/>
                    </a:cubicBezTo>
                    <a:cubicBezTo>
                      <a:pt x="1318" y="1379"/>
                      <a:pt x="1452" y="1438"/>
                      <a:pt x="1452" y="1438"/>
                    </a:cubicBezTo>
                    <a:cubicBezTo>
                      <a:pt x="1460" y="1442"/>
                      <a:pt x="1467" y="1444"/>
                      <a:pt x="1475" y="1444"/>
                    </a:cubicBezTo>
                    <a:cubicBezTo>
                      <a:pt x="1496" y="1444"/>
                      <a:pt x="1515" y="1431"/>
                      <a:pt x="1525" y="1411"/>
                    </a:cubicBezTo>
                    <a:cubicBezTo>
                      <a:pt x="1539" y="1388"/>
                      <a:pt x="1525" y="1355"/>
                      <a:pt x="1497" y="1342"/>
                    </a:cubicBezTo>
                    <a:lnTo>
                      <a:pt x="1493" y="1342"/>
                    </a:lnTo>
                    <a:cubicBezTo>
                      <a:pt x="1452" y="1319"/>
                      <a:pt x="1102" y="1158"/>
                      <a:pt x="761" y="945"/>
                    </a:cubicBezTo>
                    <a:cubicBezTo>
                      <a:pt x="591" y="839"/>
                      <a:pt x="419" y="720"/>
                      <a:pt x="300" y="605"/>
                    </a:cubicBezTo>
                    <a:cubicBezTo>
                      <a:pt x="240" y="545"/>
                      <a:pt x="189" y="490"/>
                      <a:pt x="157" y="434"/>
                    </a:cubicBezTo>
                    <a:cubicBezTo>
                      <a:pt x="138" y="411"/>
                      <a:pt x="125" y="383"/>
                      <a:pt x="121" y="360"/>
                    </a:cubicBezTo>
                    <a:cubicBezTo>
                      <a:pt x="111" y="337"/>
                      <a:pt x="106" y="314"/>
                      <a:pt x="106" y="296"/>
                    </a:cubicBezTo>
                    <a:cubicBezTo>
                      <a:pt x="106" y="268"/>
                      <a:pt x="115" y="245"/>
                      <a:pt x="129" y="217"/>
                    </a:cubicBezTo>
                    <a:cubicBezTo>
                      <a:pt x="153" y="185"/>
                      <a:pt x="176" y="158"/>
                      <a:pt x="204" y="139"/>
                    </a:cubicBezTo>
                    <a:cubicBezTo>
                      <a:pt x="231" y="120"/>
                      <a:pt x="263" y="111"/>
                      <a:pt x="309" y="111"/>
                    </a:cubicBezTo>
                    <a:cubicBezTo>
                      <a:pt x="359" y="111"/>
                      <a:pt x="425" y="120"/>
                      <a:pt x="502" y="158"/>
                    </a:cubicBezTo>
                    <a:cubicBezTo>
                      <a:pt x="585" y="190"/>
                      <a:pt x="682" y="250"/>
                      <a:pt x="802" y="332"/>
                    </a:cubicBezTo>
                    <a:cubicBezTo>
                      <a:pt x="810" y="338"/>
                      <a:pt x="820" y="340"/>
                      <a:pt x="830" y="340"/>
                    </a:cubicBezTo>
                    <a:cubicBezTo>
                      <a:pt x="847" y="340"/>
                      <a:pt x="864" y="333"/>
                      <a:pt x="876" y="319"/>
                    </a:cubicBezTo>
                    <a:cubicBezTo>
                      <a:pt x="895" y="292"/>
                      <a:pt x="885" y="258"/>
                      <a:pt x="862" y="241"/>
                    </a:cubicBezTo>
                    <a:cubicBezTo>
                      <a:pt x="742" y="158"/>
                      <a:pt x="636" y="98"/>
                      <a:pt x="544" y="56"/>
                    </a:cubicBezTo>
                    <a:cubicBezTo>
                      <a:pt x="457" y="20"/>
                      <a:pt x="378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6639997" y="2430583"/>
                <a:ext cx="165752" cy="106006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132" extrusionOk="0">
                    <a:moveTo>
                      <a:pt x="360" y="0"/>
                    </a:moveTo>
                    <a:cubicBezTo>
                      <a:pt x="285" y="0"/>
                      <a:pt x="212" y="10"/>
                      <a:pt x="147" y="47"/>
                    </a:cubicBezTo>
                    <a:cubicBezTo>
                      <a:pt x="115" y="60"/>
                      <a:pt x="83" y="83"/>
                      <a:pt x="60" y="115"/>
                    </a:cubicBezTo>
                    <a:cubicBezTo>
                      <a:pt x="37" y="149"/>
                      <a:pt x="19" y="185"/>
                      <a:pt x="9" y="226"/>
                    </a:cubicBezTo>
                    <a:cubicBezTo>
                      <a:pt x="5" y="254"/>
                      <a:pt x="0" y="277"/>
                      <a:pt x="0" y="305"/>
                    </a:cubicBezTo>
                    <a:cubicBezTo>
                      <a:pt x="0" y="351"/>
                      <a:pt x="9" y="397"/>
                      <a:pt x="32" y="438"/>
                    </a:cubicBezTo>
                    <a:cubicBezTo>
                      <a:pt x="51" y="475"/>
                      <a:pt x="79" y="508"/>
                      <a:pt x="111" y="540"/>
                    </a:cubicBezTo>
                    <a:cubicBezTo>
                      <a:pt x="166" y="595"/>
                      <a:pt x="245" y="641"/>
                      <a:pt x="341" y="687"/>
                    </a:cubicBezTo>
                    <a:cubicBezTo>
                      <a:pt x="479" y="757"/>
                      <a:pt x="664" y="821"/>
                      <a:pt x="889" y="895"/>
                    </a:cubicBezTo>
                    <a:cubicBezTo>
                      <a:pt x="1119" y="964"/>
                      <a:pt x="1387" y="1042"/>
                      <a:pt x="1695" y="1130"/>
                    </a:cubicBezTo>
                    <a:cubicBezTo>
                      <a:pt x="1700" y="1131"/>
                      <a:pt x="1705" y="1132"/>
                      <a:pt x="1710" y="1132"/>
                    </a:cubicBezTo>
                    <a:cubicBezTo>
                      <a:pt x="1734" y="1132"/>
                      <a:pt x="1756" y="1116"/>
                      <a:pt x="1761" y="1093"/>
                    </a:cubicBezTo>
                    <a:cubicBezTo>
                      <a:pt x="1770" y="1065"/>
                      <a:pt x="1755" y="1033"/>
                      <a:pt x="1723" y="1023"/>
                    </a:cubicBezTo>
                    <a:cubicBezTo>
                      <a:pt x="1457" y="950"/>
                      <a:pt x="1217" y="881"/>
                      <a:pt x="1014" y="817"/>
                    </a:cubicBezTo>
                    <a:cubicBezTo>
                      <a:pt x="857" y="770"/>
                      <a:pt x="723" y="729"/>
                      <a:pt x="608" y="683"/>
                    </a:cubicBezTo>
                    <a:cubicBezTo>
                      <a:pt x="434" y="619"/>
                      <a:pt x="304" y="558"/>
                      <a:pt x="221" y="494"/>
                    </a:cubicBezTo>
                    <a:cubicBezTo>
                      <a:pt x="179" y="462"/>
                      <a:pt x="152" y="429"/>
                      <a:pt x="134" y="402"/>
                    </a:cubicBezTo>
                    <a:cubicBezTo>
                      <a:pt x="115" y="370"/>
                      <a:pt x="106" y="337"/>
                      <a:pt x="106" y="305"/>
                    </a:cubicBezTo>
                    <a:cubicBezTo>
                      <a:pt x="106" y="291"/>
                      <a:pt x="111" y="272"/>
                      <a:pt x="115" y="254"/>
                    </a:cubicBezTo>
                    <a:cubicBezTo>
                      <a:pt x="120" y="222"/>
                      <a:pt x="134" y="198"/>
                      <a:pt x="147" y="185"/>
                    </a:cubicBezTo>
                    <a:cubicBezTo>
                      <a:pt x="166" y="157"/>
                      <a:pt x="194" y="139"/>
                      <a:pt x="230" y="125"/>
                    </a:cubicBezTo>
                    <a:cubicBezTo>
                      <a:pt x="268" y="111"/>
                      <a:pt x="313" y="107"/>
                      <a:pt x="360" y="107"/>
                    </a:cubicBezTo>
                    <a:cubicBezTo>
                      <a:pt x="456" y="107"/>
                      <a:pt x="558" y="130"/>
                      <a:pt x="640" y="153"/>
                    </a:cubicBezTo>
                    <a:cubicBezTo>
                      <a:pt x="677" y="162"/>
                      <a:pt x="715" y="176"/>
                      <a:pt x="738" y="181"/>
                    </a:cubicBezTo>
                    <a:cubicBezTo>
                      <a:pt x="751" y="185"/>
                      <a:pt x="760" y="190"/>
                      <a:pt x="765" y="194"/>
                    </a:cubicBezTo>
                    <a:lnTo>
                      <a:pt x="774" y="194"/>
                    </a:lnTo>
                    <a:cubicBezTo>
                      <a:pt x="782" y="198"/>
                      <a:pt x="789" y="200"/>
                      <a:pt x="797" y="200"/>
                    </a:cubicBezTo>
                    <a:cubicBezTo>
                      <a:pt x="818" y="200"/>
                      <a:pt x="836" y="186"/>
                      <a:pt x="843" y="166"/>
                    </a:cubicBezTo>
                    <a:cubicBezTo>
                      <a:pt x="857" y="139"/>
                      <a:pt x="843" y="107"/>
                      <a:pt x="815" y="98"/>
                    </a:cubicBezTo>
                    <a:cubicBezTo>
                      <a:pt x="815" y="98"/>
                      <a:pt x="755" y="70"/>
                      <a:pt x="668" y="47"/>
                    </a:cubicBezTo>
                    <a:cubicBezTo>
                      <a:pt x="581" y="24"/>
                      <a:pt x="470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6760330" y="2308471"/>
                <a:ext cx="32869" cy="26033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78" extrusionOk="0">
                    <a:moveTo>
                      <a:pt x="231" y="1"/>
                    </a:moveTo>
                    <a:cubicBezTo>
                      <a:pt x="213" y="1"/>
                      <a:pt x="189" y="5"/>
                      <a:pt x="166" y="9"/>
                    </a:cubicBezTo>
                    <a:cubicBezTo>
                      <a:pt x="134" y="19"/>
                      <a:pt x="98" y="43"/>
                      <a:pt x="70" y="75"/>
                    </a:cubicBezTo>
                    <a:cubicBezTo>
                      <a:pt x="42" y="107"/>
                      <a:pt x="19" y="153"/>
                      <a:pt x="6" y="213"/>
                    </a:cubicBezTo>
                    <a:cubicBezTo>
                      <a:pt x="0" y="241"/>
                      <a:pt x="19" y="268"/>
                      <a:pt x="47" y="277"/>
                    </a:cubicBezTo>
                    <a:cubicBezTo>
                      <a:pt x="50" y="277"/>
                      <a:pt x="53" y="278"/>
                      <a:pt x="56" y="278"/>
                    </a:cubicBezTo>
                    <a:cubicBezTo>
                      <a:pt x="84" y="278"/>
                      <a:pt x="107" y="261"/>
                      <a:pt x="111" y="236"/>
                    </a:cubicBezTo>
                    <a:cubicBezTo>
                      <a:pt x="121" y="203"/>
                      <a:pt x="130" y="181"/>
                      <a:pt x="138" y="166"/>
                    </a:cubicBezTo>
                    <a:cubicBezTo>
                      <a:pt x="153" y="139"/>
                      <a:pt x="166" y="130"/>
                      <a:pt x="180" y="120"/>
                    </a:cubicBezTo>
                    <a:cubicBezTo>
                      <a:pt x="199" y="111"/>
                      <a:pt x="213" y="111"/>
                      <a:pt x="231" y="111"/>
                    </a:cubicBezTo>
                    <a:cubicBezTo>
                      <a:pt x="240" y="111"/>
                      <a:pt x="255" y="111"/>
                      <a:pt x="263" y="116"/>
                    </a:cubicBezTo>
                    <a:lnTo>
                      <a:pt x="272" y="116"/>
                    </a:lnTo>
                    <a:cubicBezTo>
                      <a:pt x="278" y="118"/>
                      <a:pt x="284" y="119"/>
                      <a:pt x="290" y="119"/>
                    </a:cubicBezTo>
                    <a:cubicBezTo>
                      <a:pt x="313" y="119"/>
                      <a:pt x="334" y="105"/>
                      <a:pt x="342" y="83"/>
                    </a:cubicBezTo>
                    <a:cubicBezTo>
                      <a:pt x="351" y="56"/>
                      <a:pt x="338" y="24"/>
                      <a:pt x="310" y="15"/>
                    </a:cubicBezTo>
                    <a:cubicBezTo>
                      <a:pt x="304" y="15"/>
                      <a:pt x="272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6707234" y="2350704"/>
                <a:ext cx="33806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361" h="356" extrusionOk="0">
                    <a:moveTo>
                      <a:pt x="286" y="1"/>
                    </a:moveTo>
                    <a:cubicBezTo>
                      <a:pt x="273" y="1"/>
                      <a:pt x="245" y="1"/>
                      <a:pt x="218" y="11"/>
                    </a:cubicBezTo>
                    <a:cubicBezTo>
                      <a:pt x="195" y="15"/>
                      <a:pt x="171" y="20"/>
                      <a:pt x="148" y="34"/>
                    </a:cubicBezTo>
                    <a:cubicBezTo>
                      <a:pt x="112" y="52"/>
                      <a:pt x="75" y="79"/>
                      <a:pt x="47" y="126"/>
                    </a:cubicBezTo>
                    <a:cubicBezTo>
                      <a:pt x="20" y="172"/>
                      <a:pt x="1" y="227"/>
                      <a:pt x="1" y="300"/>
                    </a:cubicBezTo>
                    <a:cubicBezTo>
                      <a:pt x="1" y="328"/>
                      <a:pt x="24" y="356"/>
                      <a:pt x="52" y="356"/>
                    </a:cubicBezTo>
                    <a:cubicBezTo>
                      <a:pt x="84" y="356"/>
                      <a:pt x="107" y="333"/>
                      <a:pt x="112" y="300"/>
                    </a:cubicBezTo>
                    <a:cubicBezTo>
                      <a:pt x="112" y="255"/>
                      <a:pt x="120" y="218"/>
                      <a:pt x="135" y="190"/>
                    </a:cubicBezTo>
                    <a:cubicBezTo>
                      <a:pt x="144" y="172"/>
                      <a:pt x="158" y="158"/>
                      <a:pt x="171" y="149"/>
                    </a:cubicBezTo>
                    <a:cubicBezTo>
                      <a:pt x="190" y="130"/>
                      <a:pt x="213" y="121"/>
                      <a:pt x="231" y="117"/>
                    </a:cubicBezTo>
                    <a:cubicBezTo>
                      <a:pt x="254" y="111"/>
                      <a:pt x="277" y="107"/>
                      <a:pt x="286" y="107"/>
                    </a:cubicBezTo>
                    <a:lnTo>
                      <a:pt x="296" y="107"/>
                    </a:lnTo>
                    <a:cubicBezTo>
                      <a:pt x="299" y="107"/>
                      <a:pt x="302" y="107"/>
                      <a:pt x="304" y="107"/>
                    </a:cubicBezTo>
                    <a:cubicBezTo>
                      <a:pt x="333" y="107"/>
                      <a:pt x="356" y="87"/>
                      <a:pt x="356" y="62"/>
                    </a:cubicBezTo>
                    <a:cubicBezTo>
                      <a:pt x="360" y="34"/>
                      <a:pt x="337" y="6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6664532" y="2405767"/>
                <a:ext cx="25097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74" extrusionOk="0">
                    <a:moveTo>
                      <a:pt x="217" y="1"/>
                    </a:moveTo>
                    <a:cubicBezTo>
                      <a:pt x="213" y="1"/>
                      <a:pt x="208" y="2"/>
                      <a:pt x="204" y="3"/>
                    </a:cubicBezTo>
                    <a:cubicBezTo>
                      <a:pt x="199" y="3"/>
                      <a:pt x="153" y="8"/>
                      <a:pt x="102" y="44"/>
                    </a:cubicBezTo>
                    <a:cubicBezTo>
                      <a:pt x="79" y="59"/>
                      <a:pt x="51" y="86"/>
                      <a:pt x="33" y="118"/>
                    </a:cubicBezTo>
                    <a:cubicBezTo>
                      <a:pt x="10" y="150"/>
                      <a:pt x="0" y="192"/>
                      <a:pt x="0" y="242"/>
                    </a:cubicBezTo>
                    <a:cubicBezTo>
                      <a:pt x="0" y="270"/>
                      <a:pt x="6" y="297"/>
                      <a:pt x="10" y="335"/>
                    </a:cubicBezTo>
                    <a:cubicBezTo>
                      <a:pt x="17" y="358"/>
                      <a:pt x="41" y="374"/>
                      <a:pt x="64" y="374"/>
                    </a:cubicBezTo>
                    <a:cubicBezTo>
                      <a:pt x="69" y="374"/>
                      <a:pt x="74" y="373"/>
                      <a:pt x="79" y="372"/>
                    </a:cubicBezTo>
                    <a:cubicBezTo>
                      <a:pt x="106" y="363"/>
                      <a:pt x="125" y="335"/>
                      <a:pt x="116" y="307"/>
                    </a:cubicBezTo>
                    <a:cubicBezTo>
                      <a:pt x="111" y="280"/>
                      <a:pt x="106" y="261"/>
                      <a:pt x="106" y="242"/>
                    </a:cubicBezTo>
                    <a:cubicBezTo>
                      <a:pt x="106" y="210"/>
                      <a:pt x="116" y="187"/>
                      <a:pt x="125" y="174"/>
                    </a:cubicBezTo>
                    <a:cubicBezTo>
                      <a:pt x="134" y="159"/>
                      <a:pt x="144" y="150"/>
                      <a:pt x="153" y="142"/>
                    </a:cubicBezTo>
                    <a:cubicBezTo>
                      <a:pt x="166" y="127"/>
                      <a:pt x="185" y="118"/>
                      <a:pt x="199" y="114"/>
                    </a:cubicBezTo>
                    <a:cubicBezTo>
                      <a:pt x="208" y="109"/>
                      <a:pt x="213" y="109"/>
                      <a:pt x="217" y="109"/>
                    </a:cubicBezTo>
                    <a:lnTo>
                      <a:pt x="221" y="109"/>
                    </a:lnTo>
                    <a:cubicBezTo>
                      <a:pt x="249" y="104"/>
                      <a:pt x="268" y="72"/>
                      <a:pt x="263" y="44"/>
                    </a:cubicBezTo>
                    <a:cubicBezTo>
                      <a:pt x="260" y="21"/>
                      <a:pt x="240" y="1"/>
                      <a:pt x="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19"/>
            <p:cNvGrpSpPr/>
            <p:nvPr/>
          </p:nvGrpSpPr>
          <p:grpSpPr>
            <a:xfrm>
              <a:off x="12" y="4603999"/>
              <a:ext cx="928878" cy="928706"/>
              <a:chOff x="5624613" y="1308727"/>
              <a:chExt cx="505402" cy="505308"/>
            </a:xfrm>
          </p:grpSpPr>
          <p:sp>
            <p:nvSpPr>
              <p:cNvPr id="718" name="Google Shape;718;p19"/>
              <p:cNvSpPr/>
              <p:nvPr/>
            </p:nvSpPr>
            <p:spPr>
              <a:xfrm>
                <a:off x="5624613" y="1308727"/>
                <a:ext cx="505402" cy="505308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5396" extrusionOk="0">
                    <a:moveTo>
                      <a:pt x="2696" y="106"/>
                    </a:moveTo>
                    <a:cubicBezTo>
                      <a:pt x="3359" y="106"/>
                      <a:pt x="4023" y="360"/>
                      <a:pt x="4531" y="866"/>
                    </a:cubicBezTo>
                    <a:cubicBezTo>
                      <a:pt x="5033" y="1374"/>
                      <a:pt x="5286" y="2037"/>
                      <a:pt x="5286" y="2695"/>
                    </a:cubicBezTo>
                    <a:cubicBezTo>
                      <a:pt x="5286" y="3359"/>
                      <a:pt x="5033" y="4022"/>
                      <a:pt x="4531" y="4530"/>
                    </a:cubicBezTo>
                    <a:cubicBezTo>
                      <a:pt x="4023" y="5036"/>
                      <a:pt x="3359" y="5285"/>
                      <a:pt x="2696" y="5290"/>
                    </a:cubicBezTo>
                    <a:cubicBezTo>
                      <a:pt x="2032" y="5285"/>
                      <a:pt x="1373" y="5036"/>
                      <a:pt x="867" y="4530"/>
                    </a:cubicBezTo>
                    <a:cubicBezTo>
                      <a:pt x="360" y="4022"/>
                      <a:pt x="107" y="3359"/>
                      <a:pt x="107" y="2695"/>
                    </a:cubicBezTo>
                    <a:cubicBezTo>
                      <a:pt x="107" y="2037"/>
                      <a:pt x="360" y="1374"/>
                      <a:pt x="867" y="866"/>
                    </a:cubicBezTo>
                    <a:cubicBezTo>
                      <a:pt x="1373" y="360"/>
                      <a:pt x="2032" y="106"/>
                      <a:pt x="2696" y="106"/>
                    </a:cubicBezTo>
                    <a:close/>
                    <a:moveTo>
                      <a:pt x="2696" y="0"/>
                    </a:moveTo>
                    <a:cubicBezTo>
                      <a:pt x="2005" y="0"/>
                      <a:pt x="1313" y="262"/>
                      <a:pt x="788" y="788"/>
                    </a:cubicBezTo>
                    <a:cubicBezTo>
                      <a:pt x="263" y="1318"/>
                      <a:pt x="1" y="2010"/>
                      <a:pt x="1" y="2695"/>
                    </a:cubicBezTo>
                    <a:cubicBezTo>
                      <a:pt x="1" y="3386"/>
                      <a:pt x="263" y="4078"/>
                      <a:pt x="788" y="4603"/>
                    </a:cubicBezTo>
                    <a:cubicBezTo>
                      <a:pt x="1313" y="5134"/>
                      <a:pt x="2005" y="5396"/>
                      <a:pt x="2696" y="5396"/>
                    </a:cubicBezTo>
                    <a:cubicBezTo>
                      <a:pt x="3387" y="5396"/>
                      <a:pt x="4078" y="5134"/>
                      <a:pt x="4604" y="4603"/>
                    </a:cubicBezTo>
                    <a:cubicBezTo>
                      <a:pt x="5133" y="4078"/>
                      <a:pt x="5397" y="3386"/>
                      <a:pt x="5397" y="2695"/>
                    </a:cubicBezTo>
                    <a:cubicBezTo>
                      <a:pt x="5397" y="2010"/>
                      <a:pt x="5133" y="1318"/>
                      <a:pt x="4604" y="788"/>
                    </a:cubicBezTo>
                    <a:cubicBezTo>
                      <a:pt x="4078" y="262"/>
                      <a:pt x="3387" y="0"/>
                      <a:pt x="2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5671247" y="1357047"/>
                <a:ext cx="370741" cy="396774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4237" extrusionOk="0">
                    <a:moveTo>
                      <a:pt x="3235" y="1"/>
                    </a:moveTo>
                    <a:cubicBezTo>
                      <a:pt x="2944" y="1"/>
                      <a:pt x="2581" y="46"/>
                      <a:pt x="2175" y="212"/>
                    </a:cubicBezTo>
                    <a:cubicBezTo>
                      <a:pt x="1770" y="378"/>
                      <a:pt x="1318" y="659"/>
                      <a:pt x="858" y="1120"/>
                    </a:cubicBezTo>
                    <a:cubicBezTo>
                      <a:pt x="530" y="1452"/>
                      <a:pt x="313" y="1774"/>
                      <a:pt x="184" y="2083"/>
                    </a:cubicBezTo>
                    <a:cubicBezTo>
                      <a:pt x="51" y="2392"/>
                      <a:pt x="0" y="2682"/>
                      <a:pt x="0" y="2944"/>
                    </a:cubicBezTo>
                    <a:cubicBezTo>
                      <a:pt x="0" y="3323"/>
                      <a:pt x="101" y="3640"/>
                      <a:pt x="203" y="3861"/>
                    </a:cubicBezTo>
                    <a:cubicBezTo>
                      <a:pt x="305" y="4087"/>
                      <a:pt x="405" y="4216"/>
                      <a:pt x="411" y="4216"/>
                    </a:cubicBezTo>
                    <a:cubicBezTo>
                      <a:pt x="421" y="4230"/>
                      <a:pt x="436" y="4237"/>
                      <a:pt x="451" y="4237"/>
                    </a:cubicBezTo>
                    <a:cubicBezTo>
                      <a:pt x="463" y="4237"/>
                      <a:pt x="474" y="4233"/>
                      <a:pt x="484" y="4225"/>
                    </a:cubicBezTo>
                    <a:cubicBezTo>
                      <a:pt x="507" y="4207"/>
                      <a:pt x="511" y="4175"/>
                      <a:pt x="494" y="4152"/>
                    </a:cubicBezTo>
                    <a:cubicBezTo>
                      <a:pt x="494" y="4148"/>
                      <a:pt x="396" y="4027"/>
                      <a:pt x="300" y="3816"/>
                    </a:cubicBezTo>
                    <a:cubicBezTo>
                      <a:pt x="203" y="3604"/>
                      <a:pt x="111" y="3299"/>
                      <a:pt x="111" y="2944"/>
                    </a:cubicBezTo>
                    <a:cubicBezTo>
                      <a:pt x="111" y="2696"/>
                      <a:pt x="156" y="2419"/>
                      <a:pt x="281" y="2124"/>
                    </a:cubicBezTo>
                    <a:cubicBezTo>
                      <a:pt x="405" y="1830"/>
                      <a:pt x="613" y="1521"/>
                      <a:pt x="936" y="1198"/>
                    </a:cubicBezTo>
                    <a:cubicBezTo>
                      <a:pt x="1387" y="747"/>
                      <a:pt x="1825" y="475"/>
                      <a:pt x="2217" y="314"/>
                    </a:cubicBezTo>
                    <a:cubicBezTo>
                      <a:pt x="2608" y="152"/>
                      <a:pt x="2959" y="106"/>
                      <a:pt x="3235" y="106"/>
                    </a:cubicBezTo>
                    <a:cubicBezTo>
                      <a:pt x="3433" y="106"/>
                      <a:pt x="3599" y="133"/>
                      <a:pt x="3710" y="157"/>
                    </a:cubicBezTo>
                    <a:cubicBezTo>
                      <a:pt x="3765" y="171"/>
                      <a:pt x="3806" y="184"/>
                      <a:pt x="3834" y="189"/>
                    </a:cubicBezTo>
                    <a:cubicBezTo>
                      <a:pt x="3852" y="194"/>
                      <a:pt x="3861" y="199"/>
                      <a:pt x="3867" y="203"/>
                    </a:cubicBezTo>
                    <a:cubicBezTo>
                      <a:pt x="3871" y="203"/>
                      <a:pt x="3876" y="203"/>
                      <a:pt x="3876" y="207"/>
                    </a:cubicBezTo>
                    <a:lnTo>
                      <a:pt x="3880" y="207"/>
                    </a:lnTo>
                    <a:cubicBezTo>
                      <a:pt x="3886" y="209"/>
                      <a:pt x="3891" y="210"/>
                      <a:pt x="3897" y="210"/>
                    </a:cubicBezTo>
                    <a:cubicBezTo>
                      <a:pt x="3919" y="210"/>
                      <a:pt x="3938" y="197"/>
                      <a:pt x="3950" y="175"/>
                    </a:cubicBezTo>
                    <a:cubicBezTo>
                      <a:pt x="3958" y="148"/>
                      <a:pt x="3944" y="116"/>
                      <a:pt x="3916" y="106"/>
                    </a:cubicBezTo>
                    <a:cubicBezTo>
                      <a:pt x="3912" y="106"/>
                      <a:pt x="3654" y="1"/>
                      <a:pt x="3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5632010" y="1496390"/>
                <a:ext cx="316333" cy="3088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298" extrusionOk="0">
                    <a:moveTo>
                      <a:pt x="50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83"/>
                      <a:pt x="22" y="106"/>
                      <a:pt x="56" y="106"/>
                    </a:cubicBezTo>
                    <a:lnTo>
                      <a:pt x="60" y="106"/>
                    </a:lnTo>
                    <a:cubicBezTo>
                      <a:pt x="271" y="106"/>
                      <a:pt x="437" y="144"/>
                      <a:pt x="581" y="208"/>
                    </a:cubicBezTo>
                    <a:cubicBezTo>
                      <a:pt x="686" y="259"/>
                      <a:pt x="779" y="327"/>
                      <a:pt x="866" y="420"/>
                    </a:cubicBezTo>
                    <a:cubicBezTo>
                      <a:pt x="1000" y="559"/>
                      <a:pt x="1119" y="747"/>
                      <a:pt x="1249" y="982"/>
                    </a:cubicBezTo>
                    <a:cubicBezTo>
                      <a:pt x="1377" y="1217"/>
                      <a:pt x="1521" y="1507"/>
                      <a:pt x="1700" y="1844"/>
                    </a:cubicBezTo>
                    <a:cubicBezTo>
                      <a:pt x="2023" y="2452"/>
                      <a:pt x="2423" y="2816"/>
                      <a:pt x="2742" y="3024"/>
                    </a:cubicBezTo>
                    <a:cubicBezTo>
                      <a:pt x="3059" y="3235"/>
                      <a:pt x="3299" y="3296"/>
                      <a:pt x="3304" y="3296"/>
                    </a:cubicBezTo>
                    <a:cubicBezTo>
                      <a:pt x="3308" y="3297"/>
                      <a:pt x="3313" y="3298"/>
                      <a:pt x="3318" y="3298"/>
                    </a:cubicBezTo>
                    <a:cubicBezTo>
                      <a:pt x="3340" y="3298"/>
                      <a:pt x="3360" y="3281"/>
                      <a:pt x="3368" y="3258"/>
                    </a:cubicBezTo>
                    <a:cubicBezTo>
                      <a:pt x="3378" y="3230"/>
                      <a:pt x="3359" y="3198"/>
                      <a:pt x="3327" y="3194"/>
                    </a:cubicBezTo>
                    <a:cubicBezTo>
                      <a:pt x="3327" y="3189"/>
                      <a:pt x="3097" y="3134"/>
                      <a:pt x="2793" y="2931"/>
                    </a:cubicBezTo>
                    <a:cubicBezTo>
                      <a:pt x="2489" y="2728"/>
                      <a:pt x="2106" y="2378"/>
                      <a:pt x="1797" y="1793"/>
                    </a:cubicBezTo>
                    <a:cubicBezTo>
                      <a:pt x="1640" y="1493"/>
                      <a:pt x="1507" y="1235"/>
                      <a:pt x="1387" y="1010"/>
                    </a:cubicBezTo>
                    <a:cubicBezTo>
                      <a:pt x="1300" y="844"/>
                      <a:pt x="1211" y="697"/>
                      <a:pt x="1124" y="572"/>
                    </a:cubicBezTo>
                    <a:cubicBezTo>
                      <a:pt x="1060" y="476"/>
                      <a:pt x="996" y="393"/>
                      <a:pt x="922" y="323"/>
                    </a:cubicBezTo>
                    <a:cubicBezTo>
                      <a:pt x="811" y="212"/>
                      <a:pt x="691" y="134"/>
                      <a:pt x="548" y="79"/>
                    </a:cubicBezTo>
                    <a:cubicBezTo>
                      <a:pt x="409" y="23"/>
                      <a:pt x="24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5682859" y="1394411"/>
                <a:ext cx="392373" cy="327851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501" extrusionOk="0">
                    <a:moveTo>
                      <a:pt x="66" y="0"/>
                    </a:moveTo>
                    <a:cubicBezTo>
                      <a:pt x="46" y="0"/>
                      <a:pt x="28" y="9"/>
                      <a:pt x="19" y="25"/>
                    </a:cubicBezTo>
                    <a:cubicBezTo>
                      <a:pt x="0" y="53"/>
                      <a:pt x="10" y="85"/>
                      <a:pt x="38" y="99"/>
                    </a:cubicBezTo>
                    <a:cubicBezTo>
                      <a:pt x="38" y="104"/>
                      <a:pt x="558" y="421"/>
                      <a:pt x="1393" y="1527"/>
                    </a:cubicBezTo>
                    <a:cubicBezTo>
                      <a:pt x="1816" y="2094"/>
                      <a:pt x="2382" y="2569"/>
                      <a:pt x="2903" y="2909"/>
                    </a:cubicBezTo>
                    <a:cubicBezTo>
                      <a:pt x="3162" y="3080"/>
                      <a:pt x="3405" y="3218"/>
                      <a:pt x="3618" y="3320"/>
                    </a:cubicBezTo>
                    <a:cubicBezTo>
                      <a:pt x="3719" y="3371"/>
                      <a:pt x="3816" y="3411"/>
                      <a:pt x="3903" y="3439"/>
                    </a:cubicBezTo>
                    <a:cubicBezTo>
                      <a:pt x="3986" y="3472"/>
                      <a:pt x="4060" y="3490"/>
                      <a:pt x="4120" y="3500"/>
                    </a:cubicBezTo>
                    <a:cubicBezTo>
                      <a:pt x="4123" y="3500"/>
                      <a:pt x="4126" y="3501"/>
                      <a:pt x="4129" y="3501"/>
                    </a:cubicBezTo>
                    <a:cubicBezTo>
                      <a:pt x="4157" y="3501"/>
                      <a:pt x="4180" y="3482"/>
                      <a:pt x="4185" y="3453"/>
                    </a:cubicBezTo>
                    <a:cubicBezTo>
                      <a:pt x="4189" y="3426"/>
                      <a:pt x="4166" y="3398"/>
                      <a:pt x="4139" y="3394"/>
                    </a:cubicBezTo>
                    <a:cubicBezTo>
                      <a:pt x="4088" y="3384"/>
                      <a:pt x="4019" y="3366"/>
                      <a:pt x="3941" y="3338"/>
                    </a:cubicBezTo>
                    <a:cubicBezTo>
                      <a:pt x="3798" y="3288"/>
                      <a:pt x="3618" y="3205"/>
                      <a:pt x="3420" y="3098"/>
                    </a:cubicBezTo>
                    <a:cubicBezTo>
                      <a:pt x="2816" y="2767"/>
                      <a:pt x="2023" y="2191"/>
                      <a:pt x="1480" y="1463"/>
                    </a:cubicBezTo>
                    <a:cubicBezTo>
                      <a:pt x="632" y="338"/>
                      <a:pt x="98" y="11"/>
                      <a:pt x="93" y="6"/>
                    </a:cubicBezTo>
                    <a:cubicBezTo>
                      <a:pt x="84" y="2"/>
                      <a:pt x="75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5811901" y="1316031"/>
                <a:ext cx="314647" cy="293109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130" extrusionOk="0">
                    <a:moveTo>
                      <a:pt x="60" y="1"/>
                    </a:moveTo>
                    <a:cubicBezTo>
                      <a:pt x="28" y="1"/>
                      <a:pt x="5" y="24"/>
                      <a:pt x="0" y="52"/>
                    </a:cubicBezTo>
                    <a:lnTo>
                      <a:pt x="0" y="180"/>
                    </a:lnTo>
                    <a:cubicBezTo>
                      <a:pt x="0" y="305"/>
                      <a:pt x="9" y="415"/>
                      <a:pt x="28" y="512"/>
                    </a:cubicBezTo>
                    <a:cubicBezTo>
                      <a:pt x="47" y="595"/>
                      <a:pt x="74" y="664"/>
                      <a:pt x="111" y="728"/>
                    </a:cubicBezTo>
                    <a:cubicBezTo>
                      <a:pt x="171" y="839"/>
                      <a:pt x="258" y="926"/>
                      <a:pt x="369" y="996"/>
                    </a:cubicBezTo>
                    <a:cubicBezTo>
                      <a:pt x="447" y="1047"/>
                      <a:pt x="540" y="1088"/>
                      <a:pt x="645" y="1134"/>
                    </a:cubicBezTo>
                    <a:cubicBezTo>
                      <a:pt x="802" y="1198"/>
                      <a:pt x="982" y="1262"/>
                      <a:pt x="1194" y="1345"/>
                    </a:cubicBezTo>
                    <a:cubicBezTo>
                      <a:pt x="1406" y="1428"/>
                      <a:pt x="1640" y="1535"/>
                      <a:pt x="1908" y="1683"/>
                    </a:cubicBezTo>
                    <a:cubicBezTo>
                      <a:pt x="2553" y="2037"/>
                      <a:pt x="2884" y="2392"/>
                      <a:pt x="3060" y="2655"/>
                    </a:cubicBezTo>
                    <a:cubicBezTo>
                      <a:pt x="3148" y="2783"/>
                      <a:pt x="3194" y="2894"/>
                      <a:pt x="3222" y="2968"/>
                    </a:cubicBezTo>
                    <a:cubicBezTo>
                      <a:pt x="3231" y="3004"/>
                      <a:pt x="3239" y="3032"/>
                      <a:pt x="3244" y="3055"/>
                    </a:cubicBezTo>
                    <a:cubicBezTo>
                      <a:pt x="3244" y="3065"/>
                      <a:pt x="3244" y="3070"/>
                      <a:pt x="3249" y="3074"/>
                    </a:cubicBezTo>
                    <a:lnTo>
                      <a:pt x="3249" y="3078"/>
                    </a:lnTo>
                    <a:cubicBezTo>
                      <a:pt x="3249" y="3108"/>
                      <a:pt x="3273" y="3130"/>
                      <a:pt x="3301" y="3130"/>
                    </a:cubicBezTo>
                    <a:cubicBezTo>
                      <a:pt x="3304" y="3130"/>
                      <a:pt x="3307" y="3130"/>
                      <a:pt x="3309" y="3129"/>
                    </a:cubicBezTo>
                    <a:cubicBezTo>
                      <a:pt x="3337" y="3125"/>
                      <a:pt x="3360" y="3102"/>
                      <a:pt x="3354" y="3070"/>
                    </a:cubicBezTo>
                    <a:cubicBezTo>
                      <a:pt x="3354" y="3065"/>
                      <a:pt x="3337" y="2872"/>
                      <a:pt x="3152" y="2595"/>
                    </a:cubicBezTo>
                    <a:cubicBezTo>
                      <a:pt x="2967" y="2319"/>
                      <a:pt x="2618" y="1949"/>
                      <a:pt x="1963" y="1590"/>
                    </a:cubicBezTo>
                    <a:cubicBezTo>
                      <a:pt x="1646" y="1415"/>
                      <a:pt x="1369" y="1300"/>
                      <a:pt x="1134" y="1207"/>
                    </a:cubicBezTo>
                    <a:cubicBezTo>
                      <a:pt x="959" y="1139"/>
                      <a:pt x="802" y="1083"/>
                      <a:pt x="673" y="1028"/>
                    </a:cubicBezTo>
                    <a:cubicBezTo>
                      <a:pt x="576" y="986"/>
                      <a:pt x="489" y="945"/>
                      <a:pt x="419" y="899"/>
                    </a:cubicBezTo>
                    <a:cubicBezTo>
                      <a:pt x="364" y="862"/>
                      <a:pt x="323" y="826"/>
                      <a:pt x="281" y="784"/>
                    </a:cubicBezTo>
                    <a:cubicBezTo>
                      <a:pt x="226" y="724"/>
                      <a:pt x="181" y="650"/>
                      <a:pt x="153" y="549"/>
                    </a:cubicBezTo>
                    <a:cubicBezTo>
                      <a:pt x="125" y="452"/>
                      <a:pt x="106" y="332"/>
                      <a:pt x="106" y="180"/>
                    </a:cubicBezTo>
                    <a:cubicBezTo>
                      <a:pt x="106" y="139"/>
                      <a:pt x="106" y="101"/>
                      <a:pt x="111" y="56"/>
                    </a:cubicBezTo>
                    <a:cubicBezTo>
                      <a:pt x="111" y="28"/>
                      <a:pt x="88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9"/>
            <p:cNvGrpSpPr/>
            <p:nvPr/>
          </p:nvGrpSpPr>
          <p:grpSpPr>
            <a:xfrm>
              <a:off x="5583775" y="4703352"/>
              <a:ext cx="636119" cy="545933"/>
              <a:chOff x="5093837" y="1150749"/>
              <a:chExt cx="346112" cy="297042"/>
            </a:xfrm>
          </p:grpSpPr>
          <p:sp>
            <p:nvSpPr>
              <p:cNvPr id="724" name="Google Shape;724;p19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9"/>
            <p:cNvGrpSpPr/>
            <p:nvPr/>
          </p:nvGrpSpPr>
          <p:grpSpPr>
            <a:xfrm>
              <a:off x="8529611" y="339103"/>
              <a:ext cx="360742" cy="545930"/>
              <a:chOff x="5934950" y="2749441"/>
              <a:chExt cx="196280" cy="297040"/>
            </a:xfrm>
          </p:grpSpPr>
          <p:sp>
            <p:nvSpPr>
              <p:cNvPr id="738" name="Google Shape;738;p19"/>
              <p:cNvSpPr/>
              <p:nvPr/>
            </p:nvSpPr>
            <p:spPr>
              <a:xfrm>
                <a:off x="6049289" y="2968474"/>
                <a:ext cx="80347" cy="7791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32" extrusionOk="0">
                    <a:moveTo>
                      <a:pt x="539" y="288"/>
                    </a:moveTo>
                    <a:lnTo>
                      <a:pt x="253" y="643"/>
                    </a:lnTo>
                    <a:lnTo>
                      <a:pt x="232" y="651"/>
                    </a:lnTo>
                    <a:lnTo>
                      <a:pt x="530" y="294"/>
                    </a:lnTo>
                    <a:lnTo>
                      <a:pt x="539" y="288"/>
                    </a:lnTo>
                    <a:close/>
                    <a:moveTo>
                      <a:pt x="798" y="0"/>
                    </a:moveTo>
                    <a:cubicBezTo>
                      <a:pt x="786" y="0"/>
                      <a:pt x="774" y="4"/>
                      <a:pt x="764" y="12"/>
                    </a:cubicBezTo>
                    <a:lnTo>
                      <a:pt x="466" y="211"/>
                    </a:lnTo>
                    <a:cubicBezTo>
                      <a:pt x="460" y="211"/>
                      <a:pt x="456" y="215"/>
                      <a:pt x="451" y="219"/>
                    </a:cubicBezTo>
                    <a:lnTo>
                      <a:pt x="18" y="740"/>
                    </a:lnTo>
                    <a:cubicBezTo>
                      <a:pt x="0" y="764"/>
                      <a:pt x="0" y="786"/>
                      <a:pt x="13" y="809"/>
                    </a:cubicBezTo>
                    <a:cubicBezTo>
                      <a:pt x="24" y="823"/>
                      <a:pt x="42" y="831"/>
                      <a:pt x="59" y="831"/>
                    </a:cubicBezTo>
                    <a:cubicBezTo>
                      <a:pt x="66" y="831"/>
                      <a:pt x="72" y="830"/>
                      <a:pt x="79" y="828"/>
                    </a:cubicBezTo>
                    <a:lnTo>
                      <a:pt x="309" y="740"/>
                    </a:lnTo>
                    <a:cubicBezTo>
                      <a:pt x="317" y="736"/>
                      <a:pt x="322" y="730"/>
                      <a:pt x="332" y="722"/>
                    </a:cubicBezTo>
                    <a:lnTo>
                      <a:pt x="838" y="90"/>
                    </a:lnTo>
                    <a:cubicBezTo>
                      <a:pt x="857" y="67"/>
                      <a:pt x="853" y="39"/>
                      <a:pt x="838" y="17"/>
                    </a:cubicBezTo>
                    <a:cubicBezTo>
                      <a:pt x="828" y="6"/>
                      <a:pt x="813" y="0"/>
                      <a:pt x="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5985798" y="2912101"/>
                <a:ext cx="115277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435" extrusionOk="0">
                    <a:moveTo>
                      <a:pt x="538" y="139"/>
                    </a:moveTo>
                    <a:lnTo>
                      <a:pt x="1102" y="854"/>
                    </a:lnTo>
                    <a:lnTo>
                      <a:pt x="734" y="1296"/>
                    </a:lnTo>
                    <a:lnTo>
                      <a:pt x="734" y="1296"/>
                    </a:lnTo>
                    <a:cubicBezTo>
                      <a:pt x="663" y="1215"/>
                      <a:pt x="512" y="1046"/>
                      <a:pt x="374" y="886"/>
                    </a:cubicBezTo>
                    <a:cubicBezTo>
                      <a:pt x="300" y="803"/>
                      <a:pt x="231" y="720"/>
                      <a:pt x="180" y="660"/>
                    </a:cubicBezTo>
                    <a:cubicBezTo>
                      <a:pt x="159" y="635"/>
                      <a:pt x="138" y="610"/>
                      <a:pt x="125" y="591"/>
                    </a:cubicBezTo>
                    <a:lnTo>
                      <a:pt x="125" y="591"/>
                    </a:lnTo>
                    <a:cubicBezTo>
                      <a:pt x="129" y="587"/>
                      <a:pt x="133" y="582"/>
                      <a:pt x="138" y="577"/>
                    </a:cubicBezTo>
                    <a:cubicBezTo>
                      <a:pt x="198" y="513"/>
                      <a:pt x="309" y="392"/>
                      <a:pt x="406" y="287"/>
                    </a:cubicBezTo>
                    <a:cubicBezTo>
                      <a:pt x="457" y="228"/>
                      <a:pt x="505" y="175"/>
                      <a:pt x="538" y="139"/>
                    </a:cubicBezTo>
                    <a:close/>
                    <a:moveTo>
                      <a:pt x="544" y="1"/>
                    </a:moveTo>
                    <a:cubicBezTo>
                      <a:pt x="525" y="1"/>
                      <a:pt x="512" y="11"/>
                      <a:pt x="502" y="20"/>
                    </a:cubicBezTo>
                    <a:cubicBezTo>
                      <a:pt x="502" y="20"/>
                      <a:pt x="493" y="29"/>
                      <a:pt x="480" y="43"/>
                    </a:cubicBezTo>
                    <a:cubicBezTo>
                      <a:pt x="438" y="88"/>
                      <a:pt x="323" y="213"/>
                      <a:pt x="221" y="324"/>
                    </a:cubicBezTo>
                    <a:cubicBezTo>
                      <a:pt x="170" y="384"/>
                      <a:pt x="121" y="434"/>
                      <a:pt x="83" y="475"/>
                    </a:cubicBezTo>
                    <a:cubicBezTo>
                      <a:pt x="65" y="494"/>
                      <a:pt x="51" y="513"/>
                      <a:pt x="38" y="522"/>
                    </a:cubicBezTo>
                    <a:cubicBezTo>
                      <a:pt x="32" y="531"/>
                      <a:pt x="28" y="536"/>
                      <a:pt x="23" y="536"/>
                    </a:cubicBezTo>
                    <a:lnTo>
                      <a:pt x="23" y="539"/>
                    </a:lnTo>
                    <a:lnTo>
                      <a:pt x="23" y="539"/>
                    </a:lnTo>
                    <a:cubicBezTo>
                      <a:pt x="13" y="547"/>
                      <a:pt x="9" y="555"/>
                      <a:pt x="5" y="564"/>
                    </a:cubicBezTo>
                    <a:cubicBezTo>
                      <a:pt x="0" y="573"/>
                      <a:pt x="0" y="577"/>
                      <a:pt x="0" y="581"/>
                    </a:cubicBezTo>
                    <a:cubicBezTo>
                      <a:pt x="0" y="596"/>
                      <a:pt x="5" y="600"/>
                      <a:pt x="5" y="605"/>
                    </a:cubicBezTo>
                    <a:cubicBezTo>
                      <a:pt x="10" y="609"/>
                      <a:pt x="10" y="614"/>
                      <a:pt x="14" y="619"/>
                    </a:cubicBezTo>
                    <a:cubicBezTo>
                      <a:pt x="19" y="628"/>
                      <a:pt x="23" y="637"/>
                      <a:pt x="32" y="651"/>
                    </a:cubicBezTo>
                    <a:cubicBezTo>
                      <a:pt x="47" y="669"/>
                      <a:pt x="70" y="696"/>
                      <a:pt x="97" y="730"/>
                    </a:cubicBezTo>
                    <a:cubicBezTo>
                      <a:pt x="189" y="840"/>
                      <a:pt x="336" y="1011"/>
                      <a:pt x="466" y="1153"/>
                    </a:cubicBezTo>
                    <a:cubicBezTo>
                      <a:pt x="591" y="1300"/>
                      <a:pt x="696" y="1415"/>
                      <a:pt x="696" y="1415"/>
                    </a:cubicBezTo>
                    <a:cubicBezTo>
                      <a:pt x="706" y="1425"/>
                      <a:pt x="723" y="1434"/>
                      <a:pt x="738" y="1434"/>
                    </a:cubicBezTo>
                    <a:cubicBezTo>
                      <a:pt x="751" y="1434"/>
                      <a:pt x="770" y="1425"/>
                      <a:pt x="779" y="1411"/>
                    </a:cubicBezTo>
                    <a:lnTo>
                      <a:pt x="1212" y="890"/>
                    </a:lnTo>
                    <a:cubicBezTo>
                      <a:pt x="1231" y="872"/>
                      <a:pt x="1231" y="845"/>
                      <a:pt x="1212" y="821"/>
                    </a:cubicBezTo>
                    <a:lnTo>
                      <a:pt x="581" y="24"/>
                    </a:lnTo>
                    <a:cubicBezTo>
                      <a:pt x="572" y="11"/>
                      <a:pt x="557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5979711" y="2749441"/>
                <a:ext cx="151518" cy="2479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8" extrusionOk="0">
                    <a:moveTo>
                      <a:pt x="807" y="0"/>
                    </a:moveTo>
                    <a:cubicBezTo>
                      <a:pt x="711" y="0"/>
                      <a:pt x="609" y="24"/>
                      <a:pt x="507" y="75"/>
                    </a:cubicBezTo>
                    <a:cubicBezTo>
                      <a:pt x="407" y="125"/>
                      <a:pt x="305" y="204"/>
                      <a:pt x="194" y="315"/>
                    </a:cubicBezTo>
                    <a:cubicBezTo>
                      <a:pt x="130" y="379"/>
                      <a:pt x="79" y="448"/>
                      <a:pt x="47" y="521"/>
                    </a:cubicBezTo>
                    <a:cubicBezTo>
                      <a:pt x="14" y="595"/>
                      <a:pt x="1" y="674"/>
                      <a:pt x="1" y="752"/>
                    </a:cubicBezTo>
                    <a:cubicBezTo>
                      <a:pt x="1" y="863"/>
                      <a:pt x="29" y="978"/>
                      <a:pt x="79" y="1093"/>
                    </a:cubicBezTo>
                    <a:cubicBezTo>
                      <a:pt x="130" y="1213"/>
                      <a:pt x="203" y="1333"/>
                      <a:pt x="286" y="1457"/>
                    </a:cubicBezTo>
                    <a:cubicBezTo>
                      <a:pt x="298" y="1472"/>
                      <a:pt x="316" y="1481"/>
                      <a:pt x="333" y="1481"/>
                    </a:cubicBezTo>
                    <a:cubicBezTo>
                      <a:pt x="342" y="1481"/>
                      <a:pt x="352" y="1478"/>
                      <a:pt x="360" y="1471"/>
                    </a:cubicBezTo>
                    <a:cubicBezTo>
                      <a:pt x="388" y="1453"/>
                      <a:pt x="392" y="1420"/>
                      <a:pt x="379" y="1397"/>
                    </a:cubicBezTo>
                    <a:cubicBezTo>
                      <a:pt x="296" y="1272"/>
                      <a:pt x="227" y="1162"/>
                      <a:pt x="180" y="1051"/>
                    </a:cubicBezTo>
                    <a:cubicBezTo>
                      <a:pt x="135" y="946"/>
                      <a:pt x="107" y="844"/>
                      <a:pt x="107" y="752"/>
                    </a:cubicBezTo>
                    <a:cubicBezTo>
                      <a:pt x="107" y="687"/>
                      <a:pt x="120" y="628"/>
                      <a:pt x="148" y="568"/>
                    </a:cubicBezTo>
                    <a:cubicBezTo>
                      <a:pt x="171" y="508"/>
                      <a:pt x="213" y="448"/>
                      <a:pt x="273" y="388"/>
                    </a:cubicBezTo>
                    <a:cubicBezTo>
                      <a:pt x="374" y="287"/>
                      <a:pt x="471" y="217"/>
                      <a:pt x="558" y="172"/>
                    </a:cubicBezTo>
                    <a:cubicBezTo>
                      <a:pt x="646" y="130"/>
                      <a:pt x="729" y="111"/>
                      <a:pt x="807" y="111"/>
                    </a:cubicBezTo>
                    <a:cubicBezTo>
                      <a:pt x="871" y="111"/>
                      <a:pt x="932" y="121"/>
                      <a:pt x="996" y="149"/>
                    </a:cubicBezTo>
                    <a:cubicBezTo>
                      <a:pt x="1060" y="172"/>
                      <a:pt x="1120" y="208"/>
                      <a:pt x="1185" y="249"/>
                    </a:cubicBezTo>
                    <a:cubicBezTo>
                      <a:pt x="1277" y="315"/>
                      <a:pt x="1360" y="406"/>
                      <a:pt x="1415" y="513"/>
                    </a:cubicBezTo>
                    <a:cubicBezTo>
                      <a:pt x="1475" y="614"/>
                      <a:pt x="1513" y="734"/>
                      <a:pt x="1513" y="844"/>
                    </a:cubicBezTo>
                    <a:cubicBezTo>
                      <a:pt x="1513" y="941"/>
                      <a:pt x="1485" y="1033"/>
                      <a:pt x="1430" y="1121"/>
                    </a:cubicBezTo>
                    <a:cubicBezTo>
                      <a:pt x="1328" y="1268"/>
                      <a:pt x="1209" y="1370"/>
                      <a:pt x="1111" y="1434"/>
                    </a:cubicBezTo>
                    <a:cubicBezTo>
                      <a:pt x="1065" y="1466"/>
                      <a:pt x="1024" y="1485"/>
                      <a:pt x="992" y="1499"/>
                    </a:cubicBezTo>
                    <a:cubicBezTo>
                      <a:pt x="977" y="1508"/>
                      <a:pt x="969" y="1512"/>
                      <a:pt x="960" y="1517"/>
                    </a:cubicBezTo>
                    <a:lnTo>
                      <a:pt x="950" y="1517"/>
                    </a:lnTo>
                    <a:lnTo>
                      <a:pt x="950" y="1521"/>
                    </a:lnTo>
                    <a:cubicBezTo>
                      <a:pt x="932" y="1527"/>
                      <a:pt x="922" y="1540"/>
                      <a:pt x="918" y="1554"/>
                    </a:cubicBezTo>
                    <a:cubicBezTo>
                      <a:pt x="913" y="1572"/>
                      <a:pt x="913" y="1586"/>
                      <a:pt x="922" y="1600"/>
                    </a:cubicBezTo>
                    <a:lnTo>
                      <a:pt x="1462" y="2378"/>
                    </a:lnTo>
                    <a:lnTo>
                      <a:pt x="1249" y="2522"/>
                    </a:lnTo>
                    <a:lnTo>
                      <a:pt x="1249" y="2522"/>
                    </a:lnTo>
                    <a:cubicBezTo>
                      <a:pt x="1184" y="2440"/>
                      <a:pt x="1001" y="2208"/>
                      <a:pt x="646" y="1761"/>
                    </a:cubicBezTo>
                    <a:cubicBezTo>
                      <a:pt x="635" y="1748"/>
                      <a:pt x="620" y="1741"/>
                      <a:pt x="605" y="1741"/>
                    </a:cubicBezTo>
                    <a:cubicBezTo>
                      <a:pt x="593" y="1741"/>
                      <a:pt x="582" y="1744"/>
                      <a:pt x="573" y="1752"/>
                    </a:cubicBezTo>
                    <a:cubicBezTo>
                      <a:pt x="549" y="1770"/>
                      <a:pt x="545" y="1803"/>
                      <a:pt x="563" y="1825"/>
                    </a:cubicBezTo>
                    <a:cubicBezTo>
                      <a:pt x="1019" y="2406"/>
                      <a:pt x="1194" y="2627"/>
                      <a:pt x="1194" y="2627"/>
                    </a:cubicBezTo>
                    <a:cubicBezTo>
                      <a:pt x="1205" y="2641"/>
                      <a:pt x="1221" y="2648"/>
                      <a:pt x="1237" y="2648"/>
                    </a:cubicBezTo>
                    <a:cubicBezTo>
                      <a:pt x="1248" y="2648"/>
                      <a:pt x="1259" y="2644"/>
                      <a:pt x="1268" y="2637"/>
                    </a:cubicBezTo>
                    <a:lnTo>
                      <a:pt x="1568" y="2439"/>
                    </a:lnTo>
                    <a:cubicBezTo>
                      <a:pt x="1581" y="2429"/>
                      <a:pt x="1590" y="2420"/>
                      <a:pt x="1590" y="2406"/>
                    </a:cubicBezTo>
                    <a:cubicBezTo>
                      <a:pt x="1596" y="2388"/>
                      <a:pt x="1590" y="2374"/>
                      <a:pt x="1581" y="2365"/>
                    </a:cubicBezTo>
                    <a:lnTo>
                      <a:pt x="1051" y="1592"/>
                    </a:lnTo>
                    <a:lnTo>
                      <a:pt x="1051" y="1592"/>
                    </a:lnTo>
                    <a:cubicBezTo>
                      <a:pt x="1082" y="1576"/>
                      <a:pt x="1123" y="1553"/>
                      <a:pt x="1171" y="1521"/>
                    </a:cubicBezTo>
                    <a:cubicBezTo>
                      <a:pt x="1277" y="1453"/>
                      <a:pt x="1407" y="1342"/>
                      <a:pt x="1517" y="1180"/>
                    </a:cubicBezTo>
                    <a:cubicBezTo>
                      <a:pt x="1590" y="1074"/>
                      <a:pt x="1618" y="959"/>
                      <a:pt x="1618" y="844"/>
                    </a:cubicBezTo>
                    <a:cubicBezTo>
                      <a:pt x="1618" y="710"/>
                      <a:pt x="1577" y="577"/>
                      <a:pt x="1513" y="457"/>
                    </a:cubicBezTo>
                    <a:cubicBezTo>
                      <a:pt x="1443" y="338"/>
                      <a:pt x="1351" y="236"/>
                      <a:pt x="1245" y="162"/>
                    </a:cubicBezTo>
                    <a:cubicBezTo>
                      <a:pt x="1175" y="111"/>
                      <a:pt x="1107" y="75"/>
                      <a:pt x="1033" y="47"/>
                    </a:cubicBezTo>
                    <a:cubicBezTo>
                      <a:pt x="964" y="19"/>
                      <a:pt x="886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5959859" y="2924649"/>
                <a:ext cx="41953" cy="4691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232" y="1"/>
                    </a:moveTo>
                    <a:cubicBezTo>
                      <a:pt x="181" y="1"/>
                      <a:pt x="130" y="19"/>
                      <a:pt x="98" y="33"/>
                    </a:cubicBezTo>
                    <a:cubicBezTo>
                      <a:pt x="60" y="47"/>
                      <a:pt x="38" y="60"/>
                      <a:pt x="33" y="60"/>
                    </a:cubicBezTo>
                    <a:cubicBezTo>
                      <a:pt x="11" y="79"/>
                      <a:pt x="1" y="111"/>
                      <a:pt x="15" y="134"/>
                    </a:cubicBezTo>
                    <a:cubicBezTo>
                      <a:pt x="26" y="152"/>
                      <a:pt x="44" y="162"/>
                      <a:pt x="63" y="162"/>
                    </a:cubicBezTo>
                    <a:cubicBezTo>
                      <a:pt x="73" y="162"/>
                      <a:pt x="84" y="160"/>
                      <a:pt x="94" y="153"/>
                    </a:cubicBezTo>
                    <a:cubicBezTo>
                      <a:pt x="94" y="153"/>
                      <a:pt x="111" y="143"/>
                      <a:pt x="139" y="130"/>
                    </a:cubicBezTo>
                    <a:cubicBezTo>
                      <a:pt x="166" y="120"/>
                      <a:pt x="204" y="111"/>
                      <a:pt x="232" y="111"/>
                    </a:cubicBezTo>
                    <a:cubicBezTo>
                      <a:pt x="249" y="111"/>
                      <a:pt x="264" y="111"/>
                      <a:pt x="277" y="120"/>
                    </a:cubicBezTo>
                    <a:cubicBezTo>
                      <a:pt x="291" y="126"/>
                      <a:pt x="300" y="130"/>
                      <a:pt x="315" y="143"/>
                    </a:cubicBezTo>
                    <a:cubicBezTo>
                      <a:pt x="324" y="153"/>
                      <a:pt x="328" y="167"/>
                      <a:pt x="332" y="181"/>
                    </a:cubicBezTo>
                    <a:cubicBezTo>
                      <a:pt x="337" y="194"/>
                      <a:pt x="342" y="213"/>
                      <a:pt x="342" y="226"/>
                    </a:cubicBezTo>
                    <a:cubicBezTo>
                      <a:pt x="342" y="273"/>
                      <a:pt x="328" y="324"/>
                      <a:pt x="315" y="360"/>
                    </a:cubicBezTo>
                    <a:cubicBezTo>
                      <a:pt x="305" y="379"/>
                      <a:pt x="300" y="392"/>
                      <a:pt x="291" y="407"/>
                    </a:cubicBezTo>
                    <a:cubicBezTo>
                      <a:pt x="291" y="411"/>
                      <a:pt x="287" y="415"/>
                      <a:pt x="287" y="420"/>
                    </a:cubicBezTo>
                    <a:cubicBezTo>
                      <a:pt x="273" y="447"/>
                      <a:pt x="282" y="480"/>
                      <a:pt x="305" y="494"/>
                    </a:cubicBezTo>
                    <a:cubicBezTo>
                      <a:pt x="314" y="498"/>
                      <a:pt x="323" y="500"/>
                      <a:pt x="332" y="500"/>
                    </a:cubicBezTo>
                    <a:cubicBezTo>
                      <a:pt x="351" y="500"/>
                      <a:pt x="369" y="491"/>
                      <a:pt x="379" y="475"/>
                    </a:cubicBezTo>
                    <a:cubicBezTo>
                      <a:pt x="379" y="471"/>
                      <a:pt x="398" y="443"/>
                      <a:pt x="415" y="397"/>
                    </a:cubicBezTo>
                    <a:cubicBezTo>
                      <a:pt x="430" y="351"/>
                      <a:pt x="447" y="292"/>
                      <a:pt x="447" y="226"/>
                    </a:cubicBezTo>
                    <a:cubicBezTo>
                      <a:pt x="447" y="203"/>
                      <a:pt x="443" y="175"/>
                      <a:pt x="439" y="148"/>
                    </a:cubicBezTo>
                    <a:cubicBezTo>
                      <a:pt x="430" y="120"/>
                      <a:pt x="415" y="98"/>
                      <a:pt x="392" y="75"/>
                    </a:cubicBezTo>
                    <a:cubicBezTo>
                      <a:pt x="374" y="47"/>
                      <a:pt x="347" y="28"/>
                      <a:pt x="319" y="19"/>
                    </a:cubicBezTo>
                    <a:cubicBezTo>
                      <a:pt x="291" y="5"/>
                      <a:pt x="259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5934950" y="2777159"/>
                <a:ext cx="1195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38" extrusionOk="0">
                    <a:moveTo>
                      <a:pt x="709" y="1"/>
                    </a:moveTo>
                    <a:cubicBezTo>
                      <a:pt x="693" y="1"/>
                      <a:pt x="678" y="8"/>
                      <a:pt x="668" y="23"/>
                    </a:cubicBezTo>
                    <a:cubicBezTo>
                      <a:pt x="668" y="23"/>
                      <a:pt x="507" y="225"/>
                      <a:pt x="341" y="456"/>
                    </a:cubicBezTo>
                    <a:cubicBezTo>
                      <a:pt x="258" y="572"/>
                      <a:pt x="175" y="695"/>
                      <a:pt x="111" y="802"/>
                    </a:cubicBezTo>
                    <a:cubicBezTo>
                      <a:pt x="77" y="857"/>
                      <a:pt x="55" y="903"/>
                      <a:pt x="32" y="949"/>
                    </a:cubicBezTo>
                    <a:cubicBezTo>
                      <a:pt x="22" y="972"/>
                      <a:pt x="18" y="991"/>
                      <a:pt x="9" y="1014"/>
                    </a:cubicBezTo>
                    <a:cubicBezTo>
                      <a:pt x="5" y="1032"/>
                      <a:pt x="0" y="1050"/>
                      <a:pt x="0" y="1069"/>
                    </a:cubicBezTo>
                    <a:lnTo>
                      <a:pt x="0" y="1078"/>
                    </a:lnTo>
                    <a:cubicBezTo>
                      <a:pt x="5" y="1106"/>
                      <a:pt x="9" y="1138"/>
                      <a:pt x="18" y="1170"/>
                    </a:cubicBezTo>
                    <a:cubicBezTo>
                      <a:pt x="32" y="1225"/>
                      <a:pt x="55" y="1286"/>
                      <a:pt x="83" y="1346"/>
                    </a:cubicBezTo>
                    <a:cubicBezTo>
                      <a:pt x="166" y="1529"/>
                      <a:pt x="281" y="1709"/>
                      <a:pt x="285" y="1714"/>
                    </a:cubicBezTo>
                    <a:cubicBezTo>
                      <a:pt x="290" y="1728"/>
                      <a:pt x="309" y="1737"/>
                      <a:pt x="326" y="1737"/>
                    </a:cubicBezTo>
                    <a:cubicBezTo>
                      <a:pt x="341" y="1737"/>
                      <a:pt x="360" y="1733"/>
                      <a:pt x="368" y="1718"/>
                    </a:cubicBezTo>
                    <a:lnTo>
                      <a:pt x="850" y="1167"/>
                    </a:lnTo>
                    <a:lnTo>
                      <a:pt x="850" y="1167"/>
                    </a:lnTo>
                    <a:cubicBezTo>
                      <a:pt x="861" y="1159"/>
                      <a:pt x="882" y="1146"/>
                      <a:pt x="907" y="1133"/>
                    </a:cubicBezTo>
                    <a:cubicBezTo>
                      <a:pt x="945" y="1115"/>
                      <a:pt x="995" y="1101"/>
                      <a:pt x="1036" y="1101"/>
                    </a:cubicBezTo>
                    <a:cubicBezTo>
                      <a:pt x="1055" y="1101"/>
                      <a:pt x="1073" y="1106"/>
                      <a:pt x="1092" y="1110"/>
                    </a:cubicBezTo>
                    <a:cubicBezTo>
                      <a:pt x="1110" y="1120"/>
                      <a:pt x="1124" y="1133"/>
                      <a:pt x="1138" y="1152"/>
                    </a:cubicBezTo>
                    <a:cubicBezTo>
                      <a:pt x="1161" y="1180"/>
                      <a:pt x="1166" y="1207"/>
                      <a:pt x="1166" y="1235"/>
                    </a:cubicBezTo>
                    <a:cubicBezTo>
                      <a:pt x="1166" y="1258"/>
                      <a:pt x="1161" y="1286"/>
                      <a:pt x="1151" y="1314"/>
                    </a:cubicBezTo>
                    <a:cubicBezTo>
                      <a:pt x="1134" y="1350"/>
                      <a:pt x="1106" y="1387"/>
                      <a:pt x="1087" y="1414"/>
                    </a:cubicBezTo>
                    <a:cubicBezTo>
                      <a:pt x="1073" y="1429"/>
                      <a:pt x="1064" y="1437"/>
                      <a:pt x="1060" y="1446"/>
                    </a:cubicBezTo>
                    <a:cubicBezTo>
                      <a:pt x="1055" y="1452"/>
                      <a:pt x="1051" y="1452"/>
                      <a:pt x="1051" y="1456"/>
                    </a:cubicBezTo>
                    <a:lnTo>
                      <a:pt x="1045" y="1456"/>
                    </a:lnTo>
                    <a:cubicBezTo>
                      <a:pt x="1027" y="1479"/>
                      <a:pt x="1023" y="1512"/>
                      <a:pt x="1045" y="1535"/>
                    </a:cubicBezTo>
                    <a:cubicBezTo>
                      <a:pt x="1055" y="1546"/>
                      <a:pt x="1069" y="1552"/>
                      <a:pt x="1083" y="1552"/>
                    </a:cubicBezTo>
                    <a:cubicBezTo>
                      <a:pt x="1095" y="1552"/>
                      <a:pt x="1108" y="1548"/>
                      <a:pt x="1119" y="1539"/>
                    </a:cubicBezTo>
                    <a:cubicBezTo>
                      <a:pt x="1124" y="1535"/>
                      <a:pt x="1161" y="1502"/>
                      <a:pt x="1198" y="1446"/>
                    </a:cubicBezTo>
                    <a:cubicBezTo>
                      <a:pt x="1217" y="1424"/>
                      <a:pt x="1234" y="1391"/>
                      <a:pt x="1249" y="1354"/>
                    </a:cubicBezTo>
                    <a:cubicBezTo>
                      <a:pt x="1266" y="1318"/>
                      <a:pt x="1276" y="1276"/>
                      <a:pt x="1276" y="1235"/>
                    </a:cubicBezTo>
                    <a:cubicBezTo>
                      <a:pt x="1276" y="1184"/>
                      <a:pt x="1262" y="1133"/>
                      <a:pt x="1225" y="1087"/>
                    </a:cubicBezTo>
                    <a:cubicBezTo>
                      <a:pt x="1202" y="1055"/>
                      <a:pt x="1170" y="1027"/>
                      <a:pt x="1138" y="1014"/>
                    </a:cubicBezTo>
                    <a:cubicBezTo>
                      <a:pt x="1106" y="999"/>
                      <a:pt x="1068" y="991"/>
                      <a:pt x="1036" y="991"/>
                    </a:cubicBezTo>
                    <a:cubicBezTo>
                      <a:pt x="968" y="991"/>
                      <a:pt x="903" y="1018"/>
                      <a:pt x="857" y="1042"/>
                    </a:cubicBezTo>
                    <a:cubicBezTo>
                      <a:pt x="811" y="1065"/>
                      <a:pt x="779" y="1087"/>
                      <a:pt x="779" y="1087"/>
                    </a:cubicBezTo>
                    <a:cubicBezTo>
                      <a:pt x="774" y="1087"/>
                      <a:pt x="774" y="1092"/>
                      <a:pt x="769" y="1097"/>
                    </a:cubicBezTo>
                    <a:lnTo>
                      <a:pt x="338" y="1594"/>
                    </a:lnTo>
                    <a:lnTo>
                      <a:pt x="338" y="1594"/>
                    </a:lnTo>
                    <a:cubicBezTo>
                      <a:pt x="312" y="1549"/>
                      <a:pt x="274" y="1484"/>
                      <a:pt x="239" y="1414"/>
                    </a:cubicBezTo>
                    <a:cubicBezTo>
                      <a:pt x="207" y="1350"/>
                      <a:pt x="175" y="1286"/>
                      <a:pt x="152" y="1221"/>
                    </a:cubicBezTo>
                    <a:cubicBezTo>
                      <a:pt x="138" y="1193"/>
                      <a:pt x="128" y="1161"/>
                      <a:pt x="120" y="1138"/>
                    </a:cubicBezTo>
                    <a:cubicBezTo>
                      <a:pt x="115" y="1110"/>
                      <a:pt x="111" y="1087"/>
                      <a:pt x="111" y="1069"/>
                    </a:cubicBezTo>
                    <a:cubicBezTo>
                      <a:pt x="111" y="1065"/>
                      <a:pt x="111" y="1055"/>
                      <a:pt x="115" y="1042"/>
                    </a:cubicBezTo>
                    <a:cubicBezTo>
                      <a:pt x="124" y="1014"/>
                      <a:pt x="138" y="982"/>
                      <a:pt x="160" y="935"/>
                    </a:cubicBezTo>
                    <a:cubicBezTo>
                      <a:pt x="198" y="861"/>
                      <a:pt x="253" y="774"/>
                      <a:pt x="317" y="678"/>
                    </a:cubicBezTo>
                    <a:cubicBezTo>
                      <a:pt x="409" y="539"/>
                      <a:pt x="520" y="391"/>
                      <a:pt x="608" y="276"/>
                    </a:cubicBezTo>
                    <a:cubicBezTo>
                      <a:pt x="649" y="221"/>
                      <a:pt x="686" y="174"/>
                      <a:pt x="713" y="142"/>
                    </a:cubicBezTo>
                    <a:cubicBezTo>
                      <a:pt x="723" y="125"/>
                      <a:pt x="737" y="110"/>
                      <a:pt x="741" y="102"/>
                    </a:cubicBezTo>
                    <a:lnTo>
                      <a:pt x="751" y="92"/>
                    </a:lnTo>
                    <a:cubicBezTo>
                      <a:pt x="751" y="87"/>
                      <a:pt x="755" y="87"/>
                      <a:pt x="755" y="87"/>
                    </a:cubicBezTo>
                    <a:cubicBezTo>
                      <a:pt x="774" y="64"/>
                      <a:pt x="769" y="32"/>
                      <a:pt x="747" y="14"/>
                    </a:cubicBezTo>
                    <a:cubicBezTo>
                      <a:pt x="736" y="6"/>
                      <a:pt x="723" y="1"/>
                      <a:pt x="7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3" name="Google Shape;743;p19"/>
            <p:cNvSpPr/>
            <p:nvPr/>
          </p:nvSpPr>
          <p:spPr>
            <a:xfrm>
              <a:off x="1284334" y="4772748"/>
              <a:ext cx="603779" cy="214455"/>
            </a:xfrm>
            <a:custGeom>
              <a:avLst/>
              <a:gdLst/>
              <a:ahLst/>
              <a:cxnLst/>
              <a:rect l="l" t="t" r="r" b="b"/>
              <a:pathLst>
                <a:path w="3508" h="1246" extrusionOk="0">
                  <a:moveTo>
                    <a:pt x="1175" y="378"/>
                  </a:moveTo>
                  <a:cubicBezTo>
                    <a:pt x="1185" y="378"/>
                    <a:pt x="1193" y="378"/>
                    <a:pt x="1202" y="384"/>
                  </a:cubicBezTo>
                  <a:cubicBezTo>
                    <a:pt x="1221" y="393"/>
                    <a:pt x="1240" y="406"/>
                    <a:pt x="1258" y="429"/>
                  </a:cubicBezTo>
                  <a:cubicBezTo>
                    <a:pt x="1285" y="467"/>
                    <a:pt x="1313" y="522"/>
                    <a:pt x="1332" y="582"/>
                  </a:cubicBezTo>
                  <a:cubicBezTo>
                    <a:pt x="1351" y="641"/>
                    <a:pt x="1359" y="710"/>
                    <a:pt x="1359" y="780"/>
                  </a:cubicBezTo>
                  <a:cubicBezTo>
                    <a:pt x="1359" y="798"/>
                    <a:pt x="1359" y="817"/>
                    <a:pt x="1357" y="836"/>
                  </a:cubicBezTo>
                  <a:lnTo>
                    <a:pt x="1357" y="836"/>
                  </a:lnTo>
                  <a:cubicBezTo>
                    <a:pt x="1330" y="813"/>
                    <a:pt x="1304" y="789"/>
                    <a:pt x="1281" y="765"/>
                  </a:cubicBezTo>
                  <a:cubicBezTo>
                    <a:pt x="1221" y="710"/>
                    <a:pt x="1175" y="650"/>
                    <a:pt x="1143" y="595"/>
                  </a:cubicBezTo>
                  <a:cubicBezTo>
                    <a:pt x="1129" y="567"/>
                    <a:pt x="1115" y="544"/>
                    <a:pt x="1106" y="522"/>
                  </a:cubicBezTo>
                  <a:cubicBezTo>
                    <a:pt x="1102" y="499"/>
                    <a:pt x="1096" y="480"/>
                    <a:pt x="1096" y="461"/>
                  </a:cubicBezTo>
                  <a:cubicBezTo>
                    <a:pt x="1096" y="444"/>
                    <a:pt x="1102" y="434"/>
                    <a:pt x="1106" y="420"/>
                  </a:cubicBezTo>
                  <a:cubicBezTo>
                    <a:pt x="1111" y="411"/>
                    <a:pt x="1119" y="402"/>
                    <a:pt x="1138" y="393"/>
                  </a:cubicBezTo>
                  <a:cubicBezTo>
                    <a:pt x="1151" y="384"/>
                    <a:pt x="1166" y="378"/>
                    <a:pt x="1175" y="378"/>
                  </a:cubicBezTo>
                  <a:close/>
                  <a:moveTo>
                    <a:pt x="2189" y="246"/>
                  </a:moveTo>
                  <a:cubicBezTo>
                    <a:pt x="2198" y="246"/>
                    <a:pt x="2208" y="246"/>
                    <a:pt x="2216" y="250"/>
                  </a:cubicBezTo>
                  <a:cubicBezTo>
                    <a:pt x="2235" y="259"/>
                    <a:pt x="2257" y="278"/>
                    <a:pt x="2276" y="305"/>
                  </a:cubicBezTo>
                  <a:cubicBezTo>
                    <a:pt x="2308" y="346"/>
                    <a:pt x="2340" y="411"/>
                    <a:pt x="2359" y="480"/>
                  </a:cubicBezTo>
                  <a:cubicBezTo>
                    <a:pt x="2378" y="550"/>
                    <a:pt x="2391" y="633"/>
                    <a:pt x="2391" y="710"/>
                  </a:cubicBezTo>
                  <a:cubicBezTo>
                    <a:pt x="2391" y="782"/>
                    <a:pt x="2380" y="853"/>
                    <a:pt x="2361" y="914"/>
                  </a:cubicBezTo>
                  <a:lnTo>
                    <a:pt x="2361" y="914"/>
                  </a:lnTo>
                  <a:cubicBezTo>
                    <a:pt x="2272" y="863"/>
                    <a:pt x="2206" y="786"/>
                    <a:pt x="2157" y="697"/>
                  </a:cubicBezTo>
                  <a:cubicBezTo>
                    <a:pt x="2106" y="605"/>
                    <a:pt x="2078" y="508"/>
                    <a:pt x="2078" y="425"/>
                  </a:cubicBezTo>
                  <a:cubicBezTo>
                    <a:pt x="2078" y="378"/>
                    <a:pt x="2087" y="337"/>
                    <a:pt x="2101" y="310"/>
                  </a:cubicBezTo>
                  <a:cubicBezTo>
                    <a:pt x="2110" y="295"/>
                    <a:pt x="2119" y="282"/>
                    <a:pt x="2129" y="273"/>
                  </a:cubicBezTo>
                  <a:cubicBezTo>
                    <a:pt x="2138" y="263"/>
                    <a:pt x="2147" y="254"/>
                    <a:pt x="2161" y="250"/>
                  </a:cubicBezTo>
                  <a:cubicBezTo>
                    <a:pt x="2170" y="246"/>
                    <a:pt x="2180" y="246"/>
                    <a:pt x="2189" y="246"/>
                  </a:cubicBezTo>
                  <a:close/>
                  <a:moveTo>
                    <a:pt x="3445" y="1"/>
                  </a:moveTo>
                  <a:cubicBezTo>
                    <a:pt x="3420" y="1"/>
                    <a:pt x="3396" y="22"/>
                    <a:pt x="3396" y="52"/>
                  </a:cubicBezTo>
                  <a:cubicBezTo>
                    <a:pt x="3396" y="52"/>
                    <a:pt x="3378" y="236"/>
                    <a:pt x="3286" y="439"/>
                  </a:cubicBezTo>
                  <a:cubicBezTo>
                    <a:pt x="3239" y="540"/>
                    <a:pt x="3175" y="646"/>
                    <a:pt x="3087" y="733"/>
                  </a:cubicBezTo>
                  <a:cubicBezTo>
                    <a:pt x="2999" y="826"/>
                    <a:pt x="2884" y="904"/>
                    <a:pt x="2737" y="946"/>
                  </a:cubicBezTo>
                  <a:cubicBezTo>
                    <a:pt x="2682" y="964"/>
                    <a:pt x="2631" y="969"/>
                    <a:pt x="2580" y="969"/>
                  </a:cubicBezTo>
                  <a:cubicBezTo>
                    <a:pt x="2538" y="969"/>
                    <a:pt x="2499" y="963"/>
                    <a:pt x="2462" y="954"/>
                  </a:cubicBezTo>
                  <a:lnTo>
                    <a:pt x="2462" y="954"/>
                  </a:lnTo>
                  <a:cubicBezTo>
                    <a:pt x="2490" y="875"/>
                    <a:pt x="2497" y="793"/>
                    <a:pt x="2497" y="710"/>
                  </a:cubicBezTo>
                  <a:cubicBezTo>
                    <a:pt x="2497" y="572"/>
                    <a:pt x="2470" y="439"/>
                    <a:pt x="2419" y="333"/>
                  </a:cubicBezTo>
                  <a:cubicBezTo>
                    <a:pt x="2391" y="278"/>
                    <a:pt x="2364" y="231"/>
                    <a:pt x="2323" y="195"/>
                  </a:cubicBezTo>
                  <a:cubicBezTo>
                    <a:pt x="2304" y="180"/>
                    <a:pt x="2285" y="163"/>
                    <a:pt x="2263" y="153"/>
                  </a:cubicBezTo>
                  <a:cubicBezTo>
                    <a:pt x="2240" y="144"/>
                    <a:pt x="2212" y="135"/>
                    <a:pt x="2189" y="135"/>
                  </a:cubicBezTo>
                  <a:cubicBezTo>
                    <a:pt x="2166" y="135"/>
                    <a:pt x="2142" y="139"/>
                    <a:pt x="2119" y="148"/>
                  </a:cubicBezTo>
                  <a:cubicBezTo>
                    <a:pt x="2091" y="163"/>
                    <a:pt x="2069" y="176"/>
                    <a:pt x="2051" y="195"/>
                  </a:cubicBezTo>
                  <a:cubicBezTo>
                    <a:pt x="2023" y="222"/>
                    <a:pt x="2004" y="259"/>
                    <a:pt x="1991" y="301"/>
                  </a:cubicBezTo>
                  <a:cubicBezTo>
                    <a:pt x="1976" y="337"/>
                    <a:pt x="1972" y="378"/>
                    <a:pt x="1972" y="425"/>
                  </a:cubicBezTo>
                  <a:cubicBezTo>
                    <a:pt x="1972" y="494"/>
                    <a:pt x="1986" y="567"/>
                    <a:pt x="2009" y="641"/>
                  </a:cubicBezTo>
                  <a:cubicBezTo>
                    <a:pt x="2051" y="752"/>
                    <a:pt x="2119" y="858"/>
                    <a:pt x="2216" y="941"/>
                  </a:cubicBezTo>
                  <a:cubicBezTo>
                    <a:pt x="2246" y="967"/>
                    <a:pt x="2279" y="990"/>
                    <a:pt x="2315" y="1010"/>
                  </a:cubicBezTo>
                  <a:lnTo>
                    <a:pt x="2315" y="1010"/>
                  </a:lnTo>
                  <a:cubicBezTo>
                    <a:pt x="2294" y="1039"/>
                    <a:pt x="2271" y="1064"/>
                    <a:pt x="2244" y="1084"/>
                  </a:cubicBezTo>
                  <a:cubicBezTo>
                    <a:pt x="2208" y="1107"/>
                    <a:pt x="2166" y="1125"/>
                    <a:pt x="2115" y="1135"/>
                  </a:cubicBezTo>
                  <a:cubicBezTo>
                    <a:pt x="2091" y="1135"/>
                    <a:pt x="2064" y="1139"/>
                    <a:pt x="2042" y="1139"/>
                  </a:cubicBezTo>
                  <a:cubicBezTo>
                    <a:pt x="1940" y="1139"/>
                    <a:pt x="1829" y="1111"/>
                    <a:pt x="1719" y="1065"/>
                  </a:cubicBezTo>
                  <a:cubicBezTo>
                    <a:pt x="1627" y="1026"/>
                    <a:pt x="1536" y="972"/>
                    <a:pt x="1453" y="912"/>
                  </a:cubicBezTo>
                  <a:lnTo>
                    <a:pt x="1453" y="912"/>
                  </a:lnTo>
                  <a:cubicBezTo>
                    <a:pt x="1463" y="868"/>
                    <a:pt x="1466" y="823"/>
                    <a:pt x="1466" y="780"/>
                  </a:cubicBezTo>
                  <a:cubicBezTo>
                    <a:pt x="1466" y="660"/>
                    <a:pt x="1438" y="540"/>
                    <a:pt x="1391" y="444"/>
                  </a:cubicBezTo>
                  <a:cubicBezTo>
                    <a:pt x="1368" y="397"/>
                    <a:pt x="1341" y="356"/>
                    <a:pt x="1304" y="323"/>
                  </a:cubicBezTo>
                  <a:cubicBezTo>
                    <a:pt x="1290" y="310"/>
                    <a:pt x="1268" y="295"/>
                    <a:pt x="1249" y="286"/>
                  </a:cubicBezTo>
                  <a:cubicBezTo>
                    <a:pt x="1226" y="278"/>
                    <a:pt x="1202" y="273"/>
                    <a:pt x="1175" y="273"/>
                  </a:cubicBezTo>
                  <a:cubicBezTo>
                    <a:pt x="1143" y="273"/>
                    <a:pt x="1111" y="282"/>
                    <a:pt x="1083" y="301"/>
                  </a:cubicBezTo>
                  <a:cubicBezTo>
                    <a:pt x="1051" y="319"/>
                    <a:pt x="1028" y="342"/>
                    <a:pt x="1009" y="369"/>
                  </a:cubicBezTo>
                  <a:cubicBezTo>
                    <a:pt x="996" y="397"/>
                    <a:pt x="986" y="429"/>
                    <a:pt x="986" y="461"/>
                  </a:cubicBezTo>
                  <a:cubicBezTo>
                    <a:pt x="991" y="503"/>
                    <a:pt x="1000" y="544"/>
                    <a:pt x="1019" y="586"/>
                  </a:cubicBezTo>
                  <a:cubicBezTo>
                    <a:pt x="1051" y="660"/>
                    <a:pt x="1106" y="738"/>
                    <a:pt x="1175" y="812"/>
                  </a:cubicBezTo>
                  <a:cubicBezTo>
                    <a:pt x="1220" y="861"/>
                    <a:pt x="1272" y="909"/>
                    <a:pt x="1330" y="955"/>
                  </a:cubicBezTo>
                  <a:lnTo>
                    <a:pt x="1330" y="955"/>
                  </a:lnTo>
                  <a:cubicBezTo>
                    <a:pt x="1314" y="995"/>
                    <a:pt x="1294" y="1028"/>
                    <a:pt x="1268" y="1052"/>
                  </a:cubicBezTo>
                  <a:cubicBezTo>
                    <a:pt x="1249" y="1069"/>
                    <a:pt x="1226" y="1084"/>
                    <a:pt x="1202" y="1093"/>
                  </a:cubicBezTo>
                  <a:cubicBezTo>
                    <a:pt x="1175" y="1103"/>
                    <a:pt x="1147" y="1107"/>
                    <a:pt x="1111" y="1107"/>
                  </a:cubicBezTo>
                  <a:cubicBezTo>
                    <a:pt x="1092" y="1107"/>
                    <a:pt x="1074" y="1107"/>
                    <a:pt x="1051" y="1103"/>
                  </a:cubicBezTo>
                  <a:cubicBezTo>
                    <a:pt x="913" y="1079"/>
                    <a:pt x="783" y="1024"/>
                    <a:pt x="668" y="950"/>
                  </a:cubicBezTo>
                  <a:cubicBezTo>
                    <a:pt x="498" y="844"/>
                    <a:pt x="355" y="697"/>
                    <a:pt x="258" y="577"/>
                  </a:cubicBezTo>
                  <a:cubicBezTo>
                    <a:pt x="211" y="517"/>
                    <a:pt x="171" y="461"/>
                    <a:pt x="147" y="425"/>
                  </a:cubicBezTo>
                  <a:cubicBezTo>
                    <a:pt x="134" y="406"/>
                    <a:pt x="124" y="388"/>
                    <a:pt x="120" y="378"/>
                  </a:cubicBezTo>
                  <a:cubicBezTo>
                    <a:pt x="115" y="374"/>
                    <a:pt x="115" y="369"/>
                    <a:pt x="111" y="369"/>
                  </a:cubicBezTo>
                  <a:lnTo>
                    <a:pt x="111" y="365"/>
                  </a:lnTo>
                  <a:cubicBezTo>
                    <a:pt x="99" y="347"/>
                    <a:pt x="81" y="337"/>
                    <a:pt x="63" y="337"/>
                  </a:cubicBezTo>
                  <a:cubicBezTo>
                    <a:pt x="54" y="337"/>
                    <a:pt x="45" y="340"/>
                    <a:pt x="37" y="346"/>
                  </a:cubicBezTo>
                  <a:cubicBezTo>
                    <a:pt x="9" y="361"/>
                    <a:pt x="0" y="393"/>
                    <a:pt x="13" y="420"/>
                  </a:cubicBezTo>
                  <a:cubicBezTo>
                    <a:pt x="18" y="420"/>
                    <a:pt x="115" y="591"/>
                    <a:pt x="290" y="775"/>
                  </a:cubicBezTo>
                  <a:cubicBezTo>
                    <a:pt x="377" y="867"/>
                    <a:pt x="483" y="964"/>
                    <a:pt x="608" y="1042"/>
                  </a:cubicBezTo>
                  <a:cubicBezTo>
                    <a:pt x="732" y="1120"/>
                    <a:pt x="875" y="1186"/>
                    <a:pt x="1032" y="1208"/>
                  </a:cubicBezTo>
                  <a:cubicBezTo>
                    <a:pt x="1060" y="1213"/>
                    <a:pt x="1087" y="1213"/>
                    <a:pt x="1111" y="1213"/>
                  </a:cubicBezTo>
                  <a:cubicBezTo>
                    <a:pt x="1175" y="1213"/>
                    <a:pt x="1230" y="1199"/>
                    <a:pt x="1276" y="1176"/>
                  </a:cubicBezTo>
                  <a:cubicBezTo>
                    <a:pt x="1313" y="1158"/>
                    <a:pt x="1341" y="1135"/>
                    <a:pt x="1364" y="1103"/>
                  </a:cubicBezTo>
                  <a:cubicBezTo>
                    <a:pt x="1388" y="1079"/>
                    <a:pt x="1405" y="1051"/>
                    <a:pt x="1418" y="1020"/>
                  </a:cubicBezTo>
                  <a:lnTo>
                    <a:pt x="1418" y="1020"/>
                  </a:lnTo>
                  <a:cubicBezTo>
                    <a:pt x="1466" y="1053"/>
                    <a:pt x="1515" y="1084"/>
                    <a:pt x="1566" y="1111"/>
                  </a:cubicBezTo>
                  <a:cubicBezTo>
                    <a:pt x="1719" y="1190"/>
                    <a:pt x="1885" y="1245"/>
                    <a:pt x="2042" y="1245"/>
                  </a:cubicBezTo>
                  <a:cubicBezTo>
                    <a:pt x="2074" y="1245"/>
                    <a:pt x="2101" y="1245"/>
                    <a:pt x="2134" y="1241"/>
                  </a:cubicBezTo>
                  <a:cubicBezTo>
                    <a:pt x="2198" y="1231"/>
                    <a:pt x="2257" y="1203"/>
                    <a:pt x="2304" y="1171"/>
                  </a:cubicBezTo>
                  <a:cubicBezTo>
                    <a:pt x="2350" y="1139"/>
                    <a:pt x="2385" y="1099"/>
                    <a:pt x="2413" y="1054"/>
                  </a:cubicBezTo>
                  <a:lnTo>
                    <a:pt x="2413" y="1054"/>
                  </a:lnTo>
                  <a:cubicBezTo>
                    <a:pt x="2464" y="1070"/>
                    <a:pt x="2520" y="1079"/>
                    <a:pt x="2580" y="1079"/>
                  </a:cubicBezTo>
                  <a:cubicBezTo>
                    <a:pt x="2640" y="1079"/>
                    <a:pt x="2705" y="1069"/>
                    <a:pt x="2769" y="1052"/>
                  </a:cubicBezTo>
                  <a:cubicBezTo>
                    <a:pt x="2935" y="1001"/>
                    <a:pt x="3065" y="914"/>
                    <a:pt x="3165" y="807"/>
                  </a:cubicBezTo>
                  <a:cubicBezTo>
                    <a:pt x="3318" y="655"/>
                    <a:pt x="3401" y="467"/>
                    <a:pt x="3446" y="319"/>
                  </a:cubicBezTo>
                  <a:cubicBezTo>
                    <a:pt x="3493" y="171"/>
                    <a:pt x="3502" y="61"/>
                    <a:pt x="3502" y="61"/>
                  </a:cubicBezTo>
                  <a:cubicBezTo>
                    <a:pt x="3507" y="29"/>
                    <a:pt x="3484" y="6"/>
                    <a:pt x="3452" y="1"/>
                  </a:cubicBezTo>
                  <a:cubicBezTo>
                    <a:pt x="3449" y="1"/>
                    <a:pt x="3447" y="1"/>
                    <a:pt x="3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19"/>
          <p:cNvSpPr/>
          <p:nvPr/>
        </p:nvSpPr>
        <p:spPr>
          <a:xfrm>
            <a:off x="6065902" y="1590604"/>
            <a:ext cx="5011981" cy="5115673"/>
          </a:xfrm>
          <a:custGeom>
            <a:avLst/>
            <a:gdLst/>
            <a:ahLst/>
            <a:cxnLst/>
            <a:rect l="l" t="t" r="r" b="b"/>
            <a:pathLst>
              <a:path w="28953" h="29552" extrusionOk="0">
                <a:moveTo>
                  <a:pt x="10143" y="0"/>
                </a:moveTo>
                <a:cubicBezTo>
                  <a:pt x="9287" y="0"/>
                  <a:pt x="8424" y="238"/>
                  <a:pt x="7723" y="744"/>
                </a:cubicBezTo>
                <a:cubicBezTo>
                  <a:pt x="6996" y="1269"/>
                  <a:pt x="6309" y="2071"/>
                  <a:pt x="6128" y="2975"/>
                </a:cubicBezTo>
                <a:cubicBezTo>
                  <a:pt x="5931" y="3970"/>
                  <a:pt x="6235" y="5021"/>
                  <a:pt x="6539" y="5961"/>
                </a:cubicBezTo>
                <a:cubicBezTo>
                  <a:pt x="6747" y="6596"/>
                  <a:pt x="6945" y="7232"/>
                  <a:pt x="7175" y="7859"/>
                </a:cubicBezTo>
                <a:cubicBezTo>
                  <a:pt x="7415" y="8517"/>
                  <a:pt x="7687" y="9159"/>
                  <a:pt x="7912" y="9822"/>
                </a:cubicBezTo>
                <a:cubicBezTo>
                  <a:pt x="8091" y="10352"/>
                  <a:pt x="8272" y="10877"/>
                  <a:pt x="8442" y="11407"/>
                </a:cubicBezTo>
                <a:cubicBezTo>
                  <a:pt x="8672" y="12117"/>
                  <a:pt x="8815" y="12854"/>
                  <a:pt x="8949" y="13587"/>
                </a:cubicBezTo>
                <a:cubicBezTo>
                  <a:pt x="9046" y="14130"/>
                  <a:pt x="9082" y="14876"/>
                  <a:pt x="8787" y="15374"/>
                </a:cubicBezTo>
                <a:cubicBezTo>
                  <a:pt x="8482" y="15892"/>
                  <a:pt x="7994" y="16002"/>
                  <a:pt x="7437" y="16002"/>
                </a:cubicBezTo>
                <a:cubicBezTo>
                  <a:pt x="7414" y="16002"/>
                  <a:pt x="7391" y="16001"/>
                  <a:pt x="7368" y="16001"/>
                </a:cubicBezTo>
                <a:cubicBezTo>
                  <a:pt x="6377" y="15982"/>
                  <a:pt x="5401" y="15684"/>
                  <a:pt x="4414" y="15586"/>
                </a:cubicBezTo>
                <a:cubicBezTo>
                  <a:pt x="4207" y="15566"/>
                  <a:pt x="3996" y="15555"/>
                  <a:pt x="3785" y="15555"/>
                </a:cubicBezTo>
                <a:cubicBezTo>
                  <a:pt x="2890" y="15555"/>
                  <a:pt x="1979" y="15755"/>
                  <a:pt x="1267" y="16314"/>
                </a:cubicBezTo>
                <a:cubicBezTo>
                  <a:pt x="562" y="16867"/>
                  <a:pt x="189" y="17862"/>
                  <a:pt x="116" y="18734"/>
                </a:cubicBezTo>
                <a:cubicBezTo>
                  <a:pt x="1" y="20139"/>
                  <a:pt x="341" y="21622"/>
                  <a:pt x="996" y="22867"/>
                </a:cubicBezTo>
                <a:cubicBezTo>
                  <a:pt x="1696" y="24208"/>
                  <a:pt x="2594" y="25471"/>
                  <a:pt x="3733" y="26480"/>
                </a:cubicBezTo>
                <a:cubicBezTo>
                  <a:pt x="4258" y="26945"/>
                  <a:pt x="4839" y="27345"/>
                  <a:pt x="5414" y="27751"/>
                </a:cubicBezTo>
                <a:cubicBezTo>
                  <a:pt x="6203" y="28304"/>
                  <a:pt x="7111" y="28802"/>
                  <a:pt x="8032" y="29110"/>
                </a:cubicBezTo>
                <a:cubicBezTo>
                  <a:pt x="8887" y="29397"/>
                  <a:pt x="9812" y="29552"/>
                  <a:pt x="10723" y="29552"/>
                </a:cubicBezTo>
                <a:cubicBezTo>
                  <a:pt x="10956" y="29552"/>
                  <a:pt x="11189" y="29541"/>
                  <a:pt x="11419" y="29521"/>
                </a:cubicBezTo>
                <a:cubicBezTo>
                  <a:pt x="12437" y="29429"/>
                  <a:pt x="13502" y="29208"/>
                  <a:pt x="14400" y="28710"/>
                </a:cubicBezTo>
                <a:cubicBezTo>
                  <a:pt x="14718" y="28530"/>
                  <a:pt x="15022" y="28319"/>
                  <a:pt x="15312" y="28102"/>
                </a:cubicBezTo>
                <a:cubicBezTo>
                  <a:pt x="15861" y="27692"/>
                  <a:pt x="16262" y="27120"/>
                  <a:pt x="16626" y="26544"/>
                </a:cubicBezTo>
                <a:cubicBezTo>
                  <a:pt x="17358" y="25382"/>
                  <a:pt x="17800" y="24051"/>
                  <a:pt x="18146" y="22728"/>
                </a:cubicBezTo>
                <a:cubicBezTo>
                  <a:pt x="18810" y="20195"/>
                  <a:pt x="18925" y="17581"/>
                  <a:pt x="19165" y="14978"/>
                </a:cubicBezTo>
                <a:cubicBezTo>
                  <a:pt x="19188" y="14725"/>
                  <a:pt x="19225" y="14444"/>
                  <a:pt x="19414" y="14274"/>
                </a:cubicBezTo>
                <a:cubicBezTo>
                  <a:pt x="19502" y="14193"/>
                  <a:pt x="19592" y="14159"/>
                  <a:pt x="19683" y="14159"/>
                </a:cubicBezTo>
                <a:cubicBezTo>
                  <a:pt x="20184" y="14159"/>
                  <a:pt x="20696" y="15222"/>
                  <a:pt x="20907" y="15476"/>
                </a:cubicBezTo>
                <a:cubicBezTo>
                  <a:pt x="21611" y="16314"/>
                  <a:pt x="22294" y="17209"/>
                  <a:pt x="23197" y="17858"/>
                </a:cubicBezTo>
                <a:cubicBezTo>
                  <a:pt x="23874" y="18347"/>
                  <a:pt x="24727" y="18734"/>
                  <a:pt x="25575" y="18761"/>
                </a:cubicBezTo>
                <a:cubicBezTo>
                  <a:pt x="25653" y="18764"/>
                  <a:pt x="25731" y="18765"/>
                  <a:pt x="25811" y="18765"/>
                </a:cubicBezTo>
                <a:cubicBezTo>
                  <a:pt x="26508" y="18765"/>
                  <a:pt x="27245" y="18663"/>
                  <a:pt x="27836" y="18287"/>
                </a:cubicBezTo>
                <a:cubicBezTo>
                  <a:pt x="28468" y="17890"/>
                  <a:pt x="28827" y="17103"/>
                  <a:pt x="28929" y="16388"/>
                </a:cubicBezTo>
                <a:cubicBezTo>
                  <a:pt x="28952" y="16084"/>
                  <a:pt x="28952" y="15784"/>
                  <a:pt x="28929" y="15485"/>
                </a:cubicBezTo>
                <a:cubicBezTo>
                  <a:pt x="28925" y="15103"/>
                  <a:pt x="28893" y="14725"/>
                  <a:pt x="28837" y="14342"/>
                </a:cubicBezTo>
                <a:cubicBezTo>
                  <a:pt x="28736" y="13715"/>
                  <a:pt x="28510" y="13075"/>
                  <a:pt x="28210" y="12513"/>
                </a:cubicBezTo>
                <a:cubicBezTo>
                  <a:pt x="27666" y="11490"/>
                  <a:pt x="26934" y="10467"/>
                  <a:pt x="26058" y="9706"/>
                </a:cubicBezTo>
                <a:cubicBezTo>
                  <a:pt x="25584" y="9292"/>
                  <a:pt x="25082" y="8923"/>
                  <a:pt x="24533" y="8615"/>
                </a:cubicBezTo>
                <a:cubicBezTo>
                  <a:pt x="23238" y="7877"/>
                  <a:pt x="21915" y="8043"/>
                  <a:pt x="20598" y="7504"/>
                </a:cubicBezTo>
                <a:cubicBezTo>
                  <a:pt x="20146" y="7320"/>
                  <a:pt x="19750" y="7085"/>
                  <a:pt x="19399" y="6809"/>
                </a:cubicBezTo>
                <a:cubicBezTo>
                  <a:pt x="18768" y="6311"/>
                  <a:pt x="18270" y="5688"/>
                  <a:pt x="17800" y="4974"/>
                </a:cubicBezTo>
                <a:cubicBezTo>
                  <a:pt x="17045" y="3813"/>
                  <a:pt x="16050" y="2785"/>
                  <a:pt x="14916" y="1984"/>
                </a:cubicBezTo>
                <a:cubicBezTo>
                  <a:pt x="13714" y="1135"/>
                  <a:pt x="12447" y="344"/>
                  <a:pt x="10977" y="76"/>
                </a:cubicBezTo>
                <a:cubicBezTo>
                  <a:pt x="10704" y="26"/>
                  <a:pt x="10423" y="0"/>
                  <a:pt x="101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"/>
              <a:buNone/>
              <a:defRPr sz="3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4" r:id="rId8"/>
    <p:sldLayoutId id="2147483665" r:id="rId9"/>
    <p:sldLayoutId id="2147483668" r:id="rId10"/>
    <p:sldLayoutId id="2147483669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6"/>
          <p:cNvSpPr txBox="1">
            <a:spLocks noGrp="1"/>
          </p:cNvSpPr>
          <p:nvPr>
            <p:ph type="ctrTitle"/>
          </p:nvPr>
        </p:nvSpPr>
        <p:spPr>
          <a:xfrm>
            <a:off x="2586724" y="2188815"/>
            <a:ext cx="4126800" cy="19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lt2"/>
                </a:solidFill>
              </a:rPr>
              <a:t>HEALTH AND FITNESS</a:t>
            </a:r>
            <a:endParaRPr sz="4400" dirty="0">
              <a:solidFill>
                <a:schemeClr val="lt2"/>
              </a:solidFill>
            </a:endParaRPr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3156795" y="163679"/>
            <a:ext cx="2662183" cy="1299355"/>
            <a:chOff x="3156795" y="163679"/>
            <a:chExt cx="2662183" cy="1299355"/>
          </a:xfrm>
        </p:grpSpPr>
        <p:grpSp>
          <p:nvGrpSpPr>
            <p:cNvPr id="1279" name="Google Shape;1279;p36"/>
            <p:cNvGrpSpPr/>
            <p:nvPr/>
          </p:nvGrpSpPr>
          <p:grpSpPr>
            <a:xfrm>
              <a:off x="5458236" y="917103"/>
              <a:ext cx="360742" cy="545930"/>
              <a:chOff x="5934950" y="2749441"/>
              <a:chExt cx="196280" cy="297040"/>
            </a:xfrm>
          </p:grpSpPr>
          <p:sp>
            <p:nvSpPr>
              <p:cNvPr id="1280" name="Google Shape;1280;p36"/>
              <p:cNvSpPr/>
              <p:nvPr/>
            </p:nvSpPr>
            <p:spPr>
              <a:xfrm>
                <a:off x="6049289" y="2968474"/>
                <a:ext cx="80347" cy="7791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32" extrusionOk="0">
                    <a:moveTo>
                      <a:pt x="539" y="288"/>
                    </a:moveTo>
                    <a:lnTo>
                      <a:pt x="253" y="643"/>
                    </a:lnTo>
                    <a:lnTo>
                      <a:pt x="232" y="651"/>
                    </a:lnTo>
                    <a:lnTo>
                      <a:pt x="530" y="294"/>
                    </a:lnTo>
                    <a:lnTo>
                      <a:pt x="539" y="288"/>
                    </a:lnTo>
                    <a:close/>
                    <a:moveTo>
                      <a:pt x="798" y="0"/>
                    </a:moveTo>
                    <a:cubicBezTo>
                      <a:pt x="786" y="0"/>
                      <a:pt x="774" y="4"/>
                      <a:pt x="764" y="12"/>
                    </a:cubicBezTo>
                    <a:lnTo>
                      <a:pt x="466" y="211"/>
                    </a:lnTo>
                    <a:cubicBezTo>
                      <a:pt x="460" y="211"/>
                      <a:pt x="456" y="215"/>
                      <a:pt x="451" y="219"/>
                    </a:cubicBezTo>
                    <a:lnTo>
                      <a:pt x="18" y="740"/>
                    </a:lnTo>
                    <a:cubicBezTo>
                      <a:pt x="0" y="764"/>
                      <a:pt x="0" y="786"/>
                      <a:pt x="13" y="809"/>
                    </a:cubicBezTo>
                    <a:cubicBezTo>
                      <a:pt x="24" y="823"/>
                      <a:pt x="42" y="831"/>
                      <a:pt x="59" y="831"/>
                    </a:cubicBezTo>
                    <a:cubicBezTo>
                      <a:pt x="66" y="831"/>
                      <a:pt x="72" y="830"/>
                      <a:pt x="79" y="828"/>
                    </a:cubicBezTo>
                    <a:lnTo>
                      <a:pt x="309" y="740"/>
                    </a:lnTo>
                    <a:cubicBezTo>
                      <a:pt x="317" y="736"/>
                      <a:pt x="322" y="730"/>
                      <a:pt x="332" y="722"/>
                    </a:cubicBezTo>
                    <a:lnTo>
                      <a:pt x="838" y="90"/>
                    </a:lnTo>
                    <a:cubicBezTo>
                      <a:pt x="857" y="67"/>
                      <a:pt x="853" y="39"/>
                      <a:pt x="838" y="17"/>
                    </a:cubicBezTo>
                    <a:cubicBezTo>
                      <a:pt x="828" y="6"/>
                      <a:pt x="813" y="0"/>
                      <a:pt x="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5985798" y="2912101"/>
                <a:ext cx="115277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435" extrusionOk="0">
                    <a:moveTo>
                      <a:pt x="538" y="139"/>
                    </a:moveTo>
                    <a:lnTo>
                      <a:pt x="1102" y="854"/>
                    </a:lnTo>
                    <a:lnTo>
                      <a:pt x="734" y="1296"/>
                    </a:lnTo>
                    <a:lnTo>
                      <a:pt x="734" y="1296"/>
                    </a:lnTo>
                    <a:cubicBezTo>
                      <a:pt x="663" y="1215"/>
                      <a:pt x="512" y="1046"/>
                      <a:pt x="374" y="886"/>
                    </a:cubicBezTo>
                    <a:cubicBezTo>
                      <a:pt x="300" y="803"/>
                      <a:pt x="231" y="720"/>
                      <a:pt x="180" y="660"/>
                    </a:cubicBezTo>
                    <a:cubicBezTo>
                      <a:pt x="159" y="635"/>
                      <a:pt x="138" y="610"/>
                      <a:pt x="125" y="591"/>
                    </a:cubicBezTo>
                    <a:lnTo>
                      <a:pt x="125" y="591"/>
                    </a:lnTo>
                    <a:cubicBezTo>
                      <a:pt x="129" y="587"/>
                      <a:pt x="133" y="582"/>
                      <a:pt x="138" y="577"/>
                    </a:cubicBezTo>
                    <a:cubicBezTo>
                      <a:pt x="198" y="513"/>
                      <a:pt x="309" y="392"/>
                      <a:pt x="406" y="287"/>
                    </a:cubicBezTo>
                    <a:cubicBezTo>
                      <a:pt x="457" y="228"/>
                      <a:pt x="505" y="175"/>
                      <a:pt x="538" y="139"/>
                    </a:cubicBezTo>
                    <a:close/>
                    <a:moveTo>
                      <a:pt x="544" y="1"/>
                    </a:moveTo>
                    <a:cubicBezTo>
                      <a:pt x="525" y="1"/>
                      <a:pt x="512" y="11"/>
                      <a:pt x="502" y="20"/>
                    </a:cubicBezTo>
                    <a:cubicBezTo>
                      <a:pt x="502" y="20"/>
                      <a:pt x="493" y="29"/>
                      <a:pt x="480" y="43"/>
                    </a:cubicBezTo>
                    <a:cubicBezTo>
                      <a:pt x="438" y="88"/>
                      <a:pt x="323" y="213"/>
                      <a:pt x="221" y="324"/>
                    </a:cubicBezTo>
                    <a:cubicBezTo>
                      <a:pt x="170" y="384"/>
                      <a:pt x="121" y="434"/>
                      <a:pt x="83" y="475"/>
                    </a:cubicBezTo>
                    <a:cubicBezTo>
                      <a:pt x="65" y="494"/>
                      <a:pt x="51" y="513"/>
                      <a:pt x="38" y="522"/>
                    </a:cubicBezTo>
                    <a:cubicBezTo>
                      <a:pt x="32" y="531"/>
                      <a:pt x="28" y="536"/>
                      <a:pt x="23" y="536"/>
                    </a:cubicBezTo>
                    <a:lnTo>
                      <a:pt x="23" y="539"/>
                    </a:lnTo>
                    <a:lnTo>
                      <a:pt x="23" y="539"/>
                    </a:lnTo>
                    <a:cubicBezTo>
                      <a:pt x="13" y="547"/>
                      <a:pt x="9" y="555"/>
                      <a:pt x="5" y="564"/>
                    </a:cubicBezTo>
                    <a:cubicBezTo>
                      <a:pt x="0" y="573"/>
                      <a:pt x="0" y="577"/>
                      <a:pt x="0" y="581"/>
                    </a:cubicBezTo>
                    <a:cubicBezTo>
                      <a:pt x="0" y="596"/>
                      <a:pt x="5" y="600"/>
                      <a:pt x="5" y="605"/>
                    </a:cubicBezTo>
                    <a:cubicBezTo>
                      <a:pt x="10" y="609"/>
                      <a:pt x="10" y="614"/>
                      <a:pt x="14" y="619"/>
                    </a:cubicBezTo>
                    <a:cubicBezTo>
                      <a:pt x="19" y="628"/>
                      <a:pt x="23" y="637"/>
                      <a:pt x="32" y="651"/>
                    </a:cubicBezTo>
                    <a:cubicBezTo>
                      <a:pt x="47" y="669"/>
                      <a:pt x="70" y="696"/>
                      <a:pt x="97" y="730"/>
                    </a:cubicBezTo>
                    <a:cubicBezTo>
                      <a:pt x="189" y="840"/>
                      <a:pt x="336" y="1011"/>
                      <a:pt x="466" y="1153"/>
                    </a:cubicBezTo>
                    <a:cubicBezTo>
                      <a:pt x="591" y="1300"/>
                      <a:pt x="696" y="1415"/>
                      <a:pt x="696" y="1415"/>
                    </a:cubicBezTo>
                    <a:cubicBezTo>
                      <a:pt x="706" y="1425"/>
                      <a:pt x="723" y="1434"/>
                      <a:pt x="738" y="1434"/>
                    </a:cubicBezTo>
                    <a:cubicBezTo>
                      <a:pt x="751" y="1434"/>
                      <a:pt x="770" y="1425"/>
                      <a:pt x="779" y="1411"/>
                    </a:cubicBezTo>
                    <a:lnTo>
                      <a:pt x="1212" y="890"/>
                    </a:lnTo>
                    <a:cubicBezTo>
                      <a:pt x="1231" y="872"/>
                      <a:pt x="1231" y="845"/>
                      <a:pt x="1212" y="821"/>
                    </a:cubicBezTo>
                    <a:lnTo>
                      <a:pt x="581" y="24"/>
                    </a:lnTo>
                    <a:cubicBezTo>
                      <a:pt x="572" y="11"/>
                      <a:pt x="557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5979711" y="2749441"/>
                <a:ext cx="151518" cy="2479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8" extrusionOk="0">
                    <a:moveTo>
                      <a:pt x="807" y="0"/>
                    </a:moveTo>
                    <a:cubicBezTo>
                      <a:pt x="711" y="0"/>
                      <a:pt x="609" y="24"/>
                      <a:pt x="507" y="75"/>
                    </a:cubicBezTo>
                    <a:cubicBezTo>
                      <a:pt x="407" y="125"/>
                      <a:pt x="305" y="204"/>
                      <a:pt x="194" y="315"/>
                    </a:cubicBezTo>
                    <a:cubicBezTo>
                      <a:pt x="130" y="379"/>
                      <a:pt x="79" y="448"/>
                      <a:pt x="47" y="521"/>
                    </a:cubicBezTo>
                    <a:cubicBezTo>
                      <a:pt x="14" y="595"/>
                      <a:pt x="1" y="674"/>
                      <a:pt x="1" y="752"/>
                    </a:cubicBezTo>
                    <a:cubicBezTo>
                      <a:pt x="1" y="863"/>
                      <a:pt x="29" y="978"/>
                      <a:pt x="79" y="1093"/>
                    </a:cubicBezTo>
                    <a:cubicBezTo>
                      <a:pt x="130" y="1213"/>
                      <a:pt x="203" y="1333"/>
                      <a:pt x="286" y="1457"/>
                    </a:cubicBezTo>
                    <a:cubicBezTo>
                      <a:pt x="298" y="1472"/>
                      <a:pt x="316" y="1481"/>
                      <a:pt x="333" y="1481"/>
                    </a:cubicBezTo>
                    <a:cubicBezTo>
                      <a:pt x="342" y="1481"/>
                      <a:pt x="352" y="1478"/>
                      <a:pt x="360" y="1471"/>
                    </a:cubicBezTo>
                    <a:cubicBezTo>
                      <a:pt x="388" y="1453"/>
                      <a:pt x="392" y="1420"/>
                      <a:pt x="379" y="1397"/>
                    </a:cubicBezTo>
                    <a:cubicBezTo>
                      <a:pt x="296" y="1272"/>
                      <a:pt x="227" y="1162"/>
                      <a:pt x="180" y="1051"/>
                    </a:cubicBezTo>
                    <a:cubicBezTo>
                      <a:pt x="135" y="946"/>
                      <a:pt x="107" y="844"/>
                      <a:pt x="107" y="752"/>
                    </a:cubicBezTo>
                    <a:cubicBezTo>
                      <a:pt x="107" y="687"/>
                      <a:pt x="120" y="628"/>
                      <a:pt x="148" y="568"/>
                    </a:cubicBezTo>
                    <a:cubicBezTo>
                      <a:pt x="171" y="508"/>
                      <a:pt x="213" y="448"/>
                      <a:pt x="273" y="388"/>
                    </a:cubicBezTo>
                    <a:cubicBezTo>
                      <a:pt x="374" y="287"/>
                      <a:pt x="471" y="217"/>
                      <a:pt x="558" y="172"/>
                    </a:cubicBezTo>
                    <a:cubicBezTo>
                      <a:pt x="646" y="130"/>
                      <a:pt x="729" y="111"/>
                      <a:pt x="807" y="111"/>
                    </a:cubicBezTo>
                    <a:cubicBezTo>
                      <a:pt x="871" y="111"/>
                      <a:pt x="932" y="121"/>
                      <a:pt x="996" y="149"/>
                    </a:cubicBezTo>
                    <a:cubicBezTo>
                      <a:pt x="1060" y="172"/>
                      <a:pt x="1120" y="208"/>
                      <a:pt x="1185" y="249"/>
                    </a:cubicBezTo>
                    <a:cubicBezTo>
                      <a:pt x="1277" y="315"/>
                      <a:pt x="1360" y="406"/>
                      <a:pt x="1415" y="513"/>
                    </a:cubicBezTo>
                    <a:cubicBezTo>
                      <a:pt x="1475" y="614"/>
                      <a:pt x="1513" y="734"/>
                      <a:pt x="1513" y="844"/>
                    </a:cubicBezTo>
                    <a:cubicBezTo>
                      <a:pt x="1513" y="941"/>
                      <a:pt x="1485" y="1033"/>
                      <a:pt x="1430" y="1121"/>
                    </a:cubicBezTo>
                    <a:cubicBezTo>
                      <a:pt x="1328" y="1268"/>
                      <a:pt x="1209" y="1370"/>
                      <a:pt x="1111" y="1434"/>
                    </a:cubicBezTo>
                    <a:cubicBezTo>
                      <a:pt x="1065" y="1466"/>
                      <a:pt x="1024" y="1485"/>
                      <a:pt x="992" y="1499"/>
                    </a:cubicBezTo>
                    <a:cubicBezTo>
                      <a:pt x="977" y="1508"/>
                      <a:pt x="969" y="1512"/>
                      <a:pt x="960" y="1517"/>
                    </a:cubicBezTo>
                    <a:lnTo>
                      <a:pt x="950" y="1517"/>
                    </a:lnTo>
                    <a:lnTo>
                      <a:pt x="950" y="1521"/>
                    </a:lnTo>
                    <a:cubicBezTo>
                      <a:pt x="932" y="1527"/>
                      <a:pt x="922" y="1540"/>
                      <a:pt x="918" y="1554"/>
                    </a:cubicBezTo>
                    <a:cubicBezTo>
                      <a:pt x="913" y="1572"/>
                      <a:pt x="913" y="1586"/>
                      <a:pt x="922" y="1600"/>
                    </a:cubicBezTo>
                    <a:lnTo>
                      <a:pt x="1462" y="2378"/>
                    </a:lnTo>
                    <a:lnTo>
                      <a:pt x="1249" y="2522"/>
                    </a:lnTo>
                    <a:lnTo>
                      <a:pt x="1249" y="2522"/>
                    </a:lnTo>
                    <a:cubicBezTo>
                      <a:pt x="1184" y="2440"/>
                      <a:pt x="1001" y="2208"/>
                      <a:pt x="646" y="1761"/>
                    </a:cubicBezTo>
                    <a:cubicBezTo>
                      <a:pt x="635" y="1748"/>
                      <a:pt x="620" y="1741"/>
                      <a:pt x="605" y="1741"/>
                    </a:cubicBezTo>
                    <a:cubicBezTo>
                      <a:pt x="593" y="1741"/>
                      <a:pt x="582" y="1744"/>
                      <a:pt x="573" y="1752"/>
                    </a:cubicBezTo>
                    <a:cubicBezTo>
                      <a:pt x="549" y="1770"/>
                      <a:pt x="545" y="1803"/>
                      <a:pt x="563" y="1825"/>
                    </a:cubicBezTo>
                    <a:cubicBezTo>
                      <a:pt x="1019" y="2406"/>
                      <a:pt x="1194" y="2627"/>
                      <a:pt x="1194" y="2627"/>
                    </a:cubicBezTo>
                    <a:cubicBezTo>
                      <a:pt x="1205" y="2641"/>
                      <a:pt x="1221" y="2648"/>
                      <a:pt x="1237" y="2648"/>
                    </a:cubicBezTo>
                    <a:cubicBezTo>
                      <a:pt x="1248" y="2648"/>
                      <a:pt x="1259" y="2644"/>
                      <a:pt x="1268" y="2637"/>
                    </a:cubicBezTo>
                    <a:lnTo>
                      <a:pt x="1568" y="2439"/>
                    </a:lnTo>
                    <a:cubicBezTo>
                      <a:pt x="1581" y="2429"/>
                      <a:pt x="1590" y="2420"/>
                      <a:pt x="1590" y="2406"/>
                    </a:cubicBezTo>
                    <a:cubicBezTo>
                      <a:pt x="1596" y="2388"/>
                      <a:pt x="1590" y="2374"/>
                      <a:pt x="1581" y="2365"/>
                    </a:cubicBezTo>
                    <a:lnTo>
                      <a:pt x="1051" y="1592"/>
                    </a:lnTo>
                    <a:lnTo>
                      <a:pt x="1051" y="1592"/>
                    </a:lnTo>
                    <a:cubicBezTo>
                      <a:pt x="1082" y="1576"/>
                      <a:pt x="1123" y="1553"/>
                      <a:pt x="1171" y="1521"/>
                    </a:cubicBezTo>
                    <a:cubicBezTo>
                      <a:pt x="1277" y="1453"/>
                      <a:pt x="1407" y="1342"/>
                      <a:pt x="1517" y="1180"/>
                    </a:cubicBezTo>
                    <a:cubicBezTo>
                      <a:pt x="1590" y="1074"/>
                      <a:pt x="1618" y="959"/>
                      <a:pt x="1618" y="844"/>
                    </a:cubicBezTo>
                    <a:cubicBezTo>
                      <a:pt x="1618" y="710"/>
                      <a:pt x="1577" y="577"/>
                      <a:pt x="1513" y="457"/>
                    </a:cubicBezTo>
                    <a:cubicBezTo>
                      <a:pt x="1443" y="338"/>
                      <a:pt x="1351" y="236"/>
                      <a:pt x="1245" y="162"/>
                    </a:cubicBezTo>
                    <a:cubicBezTo>
                      <a:pt x="1175" y="111"/>
                      <a:pt x="1107" y="75"/>
                      <a:pt x="1033" y="47"/>
                    </a:cubicBezTo>
                    <a:cubicBezTo>
                      <a:pt x="964" y="19"/>
                      <a:pt x="886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5959859" y="2924649"/>
                <a:ext cx="41953" cy="4691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232" y="1"/>
                    </a:moveTo>
                    <a:cubicBezTo>
                      <a:pt x="181" y="1"/>
                      <a:pt x="130" y="19"/>
                      <a:pt x="98" y="33"/>
                    </a:cubicBezTo>
                    <a:cubicBezTo>
                      <a:pt x="60" y="47"/>
                      <a:pt x="38" y="60"/>
                      <a:pt x="33" y="60"/>
                    </a:cubicBezTo>
                    <a:cubicBezTo>
                      <a:pt x="11" y="79"/>
                      <a:pt x="1" y="111"/>
                      <a:pt x="15" y="134"/>
                    </a:cubicBezTo>
                    <a:cubicBezTo>
                      <a:pt x="26" y="152"/>
                      <a:pt x="44" y="162"/>
                      <a:pt x="63" y="162"/>
                    </a:cubicBezTo>
                    <a:cubicBezTo>
                      <a:pt x="73" y="162"/>
                      <a:pt x="84" y="160"/>
                      <a:pt x="94" y="153"/>
                    </a:cubicBezTo>
                    <a:cubicBezTo>
                      <a:pt x="94" y="153"/>
                      <a:pt x="111" y="143"/>
                      <a:pt x="139" y="130"/>
                    </a:cubicBezTo>
                    <a:cubicBezTo>
                      <a:pt x="166" y="120"/>
                      <a:pt x="204" y="111"/>
                      <a:pt x="232" y="111"/>
                    </a:cubicBezTo>
                    <a:cubicBezTo>
                      <a:pt x="249" y="111"/>
                      <a:pt x="264" y="111"/>
                      <a:pt x="277" y="120"/>
                    </a:cubicBezTo>
                    <a:cubicBezTo>
                      <a:pt x="291" y="126"/>
                      <a:pt x="300" y="130"/>
                      <a:pt x="315" y="143"/>
                    </a:cubicBezTo>
                    <a:cubicBezTo>
                      <a:pt x="324" y="153"/>
                      <a:pt x="328" y="167"/>
                      <a:pt x="332" y="181"/>
                    </a:cubicBezTo>
                    <a:cubicBezTo>
                      <a:pt x="337" y="194"/>
                      <a:pt x="342" y="213"/>
                      <a:pt x="342" y="226"/>
                    </a:cubicBezTo>
                    <a:cubicBezTo>
                      <a:pt x="342" y="273"/>
                      <a:pt x="328" y="324"/>
                      <a:pt x="315" y="360"/>
                    </a:cubicBezTo>
                    <a:cubicBezTo>
                      <a:pt x="305" y="379"/>
                      <a:pt x="300" y="392"/>
                      <a:pt x="291" y="407"/>
                    </a:cubicBezTo>
                    <a:cubicBezTo>
                      <a:pt x="291" y="411"/>
                      <a:pt x="287" y="415"/>
                      <a:pt x="287" y="420"/>
                    </a:cubicBezTo>
                    <a:cubicBezTo>
                      <a:pt x="273" y="447"/>
                      <a:pt x="282" y="480"/>
                      <a:pt x="305" y="494"/>
                    </a:cubicBezTo>
                    <a:cubicBezTo>
                      <a:pt x="314" y="498"/>
                      <a:pt x="323" y="500"/>
                      <a:pt x="332" y="500"/>
                    </a:cubicBezTo>
                    <a:cubicBezTo>
                      <a:pt x="351" y="500"/>
                      <a:pt x="369" y="491"/>
                      <a:pt x="379" y="475"/>
                    </a:cubicBezTo>
                    <a:cubicBezTo>
                      <a:pt x="379" y="471"/>
                      <a:pt x="398" y="443"/>
                      <a:pt x="415" y="397"/>
                    </a:cubicBezTo>
                    <a:cubicBezTo>
                      <a:pt x="430" y="351"/>
                      <a:pt x="447" y="292"/>
                      <a:pt x="447" y="226"/>
                    </a:cubicBezTo>
                    <a:cubicBezTo>
                      <a:pt x="447" y="203"/>
                      <a:pt x="443" y="175"/>
                      <a:pt x="439" y="148"/>
                    </a:cubicBezTo>
                    <a:cubicBezTo>
                      <a:pt x="430" y="120"/>
                      <a:pt x="415" y="98"/>
                      <a:pt x="392" y="75"/>
                    </a:cubicBezTo>
                    <a:cubicBezTo>
                      <a:pt x="374" y="47"/>
                      <a:pt x="347" y="28"/>
                      <a:pt x="319" y="19"/>
                    </a:cubicBezTo>
                    <a:cubicBezTo>
                      <a:pt x="291" y="5"/>
                      <a:pt x="259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5934950" y="2777159"/>
                <a:ext cx="1195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38" extrusionOk="0">
                    <a:moveTo>
                      <a:pt x="709" y="1"/>
                    </a:moveTo>
                    <a:cubicBezTo>
                      <a:pt x="693" y="1"/>
                      <a:pt x="678" y="8"/>
                      <a:pt x="668" y="23"/>
                    </a:cubicBezTo>
                    <a:cubicBezTo>
                      <a:pt x="668" y="23"/>
                      <a:pt x="507" y="225"/>
                      <a:pt x="341" y="456"/>
                    </a:cubicBezTo>
                    <a:cubicBezTo>
                      <a:pt x="258" y="572"/>
                      <a:pt x="175" y="695"/>
                      <a:pt x="111" y="802"/>
                    </a:cubicBezTo>
                    <a:cubicBezTo>
                      <a:pt x="77" y="857"/>
                      <a:pt x="55" y="903"/>
                      <a:pt x="32" y="949"/>
                    </a:cubicBezTo>
                    <a:cubicBezTo>
                      <a:pt x="22" y="972"/>
                      <a:pt x="18" y="991"/>
                      <a:pt x="9" y="1014"/>
                    </a:cubicBezTo>
                    <a:cubicBezTo>
                      <a:pt x="5" y="1032"/>
                      <a:pt x="0" y="1050"/>
                      <a:pt x="0" y="1069"/>
                    </a:cubicBezTo>
                    <a:lnTo>
                      <a:pt x="0" y="1078"/>
                    </a:lnTo>
                    <a:cubicBezTo>
                      <a:pt x="5" y="1106"/>
                      <a:pt x="9" y="1138"/>
                      <a:pt x="18" y="1170"/>
                    </a:cubicBezTo>
                    <a:cubicBezTo>
                      <a:pt x="32" y="1225"/>
                      <a:pt x="55" y="1286"/>
                      <a:pt x="83" y="1346"/>
                    </a:cubicBezTo>
                    <a:cubicBezTo>
                      <a:pt x="166" y="1529"/>
                      <a:pt x="281" y="1709"/>
                      <a:pt x="285" y="1714"/>
                    </a:cubicBezTo>
                    <a:cubicBezTo>
                      <a:pt x="290" y="1728"/>
                      <a:pt x="309" y="1737"/>
                      <a:pt x="326" y="1737"/>
                    </a:cubicBezTo>
                    <a:cubicBezTo>
                      <a:pt x="341" y="1737"/>
                      <a:pt x="360" y="1733"/>
                      <a:pt x="368" y="1718"/>
                    </a:cubicBezTo>
                    <a:lnTo>
                      <a:pt x="850" y="1167"/>
                    </a:lnTo>
                    <a:lnTo>
                      <a:pt x="850" y="1167"/>
                    </a:lnTo>
                    <a:cubicBezTo>
                      <a:pt x="861" y="1159"/>
                      <a:pt x="882" y="1146"/>
                      <a:pt x="907" y="1133"/>
                    </a:cubicBezTo>
                    <a:cubicBezTo>
                      <a:pt x="945" y="1115"/>
                      <a:pt x="995" y="1101"/>
                      <a:pt x="1036" y="1101"/>
                    </a:cubicBezTo>
                    <a:cubicBezTo>
                      <a:pt x="1055" y="1101"/>
                      <a:pt x="1073" y="1106"/>
                      <a:pt x="1092" y="1110"/>
                    </a:cubicBezTo>
                    <a:cubicBezTo>
                      <a:pt x="1110" y="1120"/>
                      <a:pt x="1124" y="1133"/>
                      <a:pt x="1138" y="1152"/>
                    </a:cubicBezTo>
                    <a:cubicBezTo>
                      <a:pt x="1161" y="1180"/>
                      <a:pt x="1166" y="1207"/>
                      <a:pt x="1166" y="1235"/>
                    </a:cubicBezTo>
                    <a:cubicBezTo>
                      <a:pt x="1166" y="1258"/>
                      <a:pt x="1161" y="1286"/>
                      <a:pt x="1151" y="1314"/>
                    </a:cubicBezTo>
                    <a:cubicBezTo>
                      <a:pt x="1134" y="1350"/>
                      <a:pt x="1106" y="1387"/>
                      <a:pt x="1087" y="1414"/>
                    </a:cubicBezTo>
                    <a:cubicBezTo>
                      <a:pt x="1073" y="1429"/>
                      <a:pt x="1064" y="1437"/>
                      <a:pt x="1060" y="1446"/>
                    </a:cubicBezTo>
                    <a:cubicBezTo>
                      <a:pt x="1055" y="1452"/>
                      <a:pt x="1051" y="1452"/>
                      <a:pt x="1051" y="1456"/>
                    </a:cubicBezTo>
                    <a:lnTo>
                      <a:pt x="1045" y="1456"/>
                    </a:lnTo>
                    <a:cubicBezTo>
                      <a:pt x="1027" y="1479"/>
                      <a:pt x="1023" y="1512"/>
                      <a:pt x="1045" y="1535"/>
                    </a:cubicBezTo>
                    <a:cubicBezTo>
                      <a:pt x="1055" y="1546"/>
                      <a:pt x="1069" y="1552"/>
                      <a:pt x="1083" y="1552"/>
                    </a:cubicBezTo>
                    <a:cubicBezTo>
                      <a:pt x="1095" y="1552"/>
                      <a:pt x="1108" y="1548"/>
                      <a:pt x="1119" y="1539"/>
                    </a:cubicBezTo>
                    <a:cubicBezTo>
                      <a:pt x="1124" y="1535"/>
                      <a:pt x="1161" y="1502"/>
                      <a:pt x="1198" y="1446"/>
                    </a:cubicBezTo>
                    <a:cubicBezTo>
                      <a:pt x="1217" y="1424"/>
                      <a:pt x="1234" y="1391"/>
                      <a:pt x="1249" y="1354"/>
                    </a:cubicBezTo>
                    <a:cubicBezTo>
                      <a:pt x="1266" y="1318"/>
                      <a:pt x="1276" y="1276"/>
                      <a:pt x="1276" y="1235"/>
                    </a:cubicBezTo>
                    <a:cubicBezTo>
                      <a:pt x="1276" y="1184"/>
                      <a:pt x="1262" y="1133"/>
                      <a:pt x="1225" y="1087"/>
                    </a:cubicBezTo>
                    <a:cubicBezTo>
                      <a:pt x="1202" y="1055"/>
                      <a:pt x="1170" y="1027"/>
                      <a:pt x="1138" y="1014"/>
                    </a:cubicBezTo>
                    <a:cubicBezTo>
                      <a:pt x="1106" y="999"/>
                      <a:pt x="1068" y="991"/>
                      <a:pt x="1036" y="991"/>
                    </a:cubicBezTo>
                    <a:cubicBezTo>
                      <a:pt x="968" y="991"/>
                      <a:pt x="903" y="1018"/>
                      <a:pt x="857" y="1042"/>
                    </a:cubicBezTo>
                    <a:cubicBezTo>
                      <a:pt x="811" y="1065"/>
                      <a:pt x="779" y="1087"/>
                      <a:pt x="779" y="1087"/>
                    </a:cubicBezTo>
                    <a:cubicBezTo>
                      <a:pt x="774" y="1087"/>
                      <a:pt x="774" y="1092"/>
                      <a:pt x="769" y="1097"/>
                    </a:cubicBezTo>
                    <a:lnTo>
                      <a:pt x="338" y="1594"/>
                    </a:lnTo>
                    <a:lnTo>
                      <a:pt x="338" y="1594"/>
                    </a:lnTo>
                    <a:cubicBezTo>
                      <a:pt x="312" y="1549"/>
                      <a:pt x="274" y="1484"/>
                      <a:pt x="239" y="1414"/>
                    </a:cubicBezTo>
                    <a:cubicBezTo>
                      <a:pt x="207" y="1350"/>
                      <a:pt x="175" y="1286"/>
                      <a:pt x="152" y="1221"/>
                    </a:cubicBezTo>
                    <a:cubicBezTo>
                      <a:pt x="138" y="1193"/>
                      <a:pt x="128" y="1161"/>
                      <a:pt x="120" y="1138"/>
                    </a:cubicBezTo>
                    <a:cubicBezTo>
                      <a:pt x="115" y="1110"/>
                      <a:pt x="111" y="1087"/>
                      <a:pt x="111" y="1069"/>
                    </a:cubicBezTo>
                    <a:cubicBezTo>
                      <a:pt x="111" y="1065"/>
                      <a:pt x="111" y="1055"/>
                      <a:pt x="115" y="1042"/>
                    </a:cubicBezTo>
                    <a:cubicBezTo>
                      <a:pt x="124" y="1014"/>
                      <a:pt x="138" y="982"/>
                      <a:pt x="160" y="935"/>
                    </a:cubicBezTo>
                    <a:cubicBezTo>
                      <a:pt x="198" y="861"/>
                      <a:pt x="253" y="774"/>
                      <a:pt x="317" y="678"/>
                    </a:cubicBezTo>
                    <a:cubicBezTo>
                      <a:pt x="409" y="539"/>
                      <a:pt x="520" y="391"/>
                      <a:pt x="608" y="276"/>
                    </a:cubicBezTo>
                    <a:cubicBezTo>
                      <a:pt x="649" y="221"/>
                      <a:pt x="686" y="174"/>
                      <a:pt x="713" y="142"/>
                    </a:cubicBezTo>
                    <a:cubicBezTo>
                      <a:pt x="723" y="125"/>
                      <a:pt x="737" y="110"/>
                      <a:pt x="741" y="102"/>
                    </a:cubicBezTo>
                    <a:lnTo>
                      <a:pt x="751" y="92"/>
                    </a:lnTo>
                    <a:cubicBezTo>
                      <a:pt x="751" y="87"/>
                      <a:pt x="755" y="87"/>
                      <a:pt x="755" y="87"/>
                    </a:cubicBezTo>
                    <a:cubicBezTo>
                      <a:pt x="774" y="64"/>
                      <a:pt x="769" y="32"/>
                      <a:pt x="747" y="14"/>
                    </a:cubicBezTo>
                    <a:cubicBezTo>
                      <a:pt x="736" y="6"/>
                      <a:pt x="723" y="1"/>
                      <a:pt x="7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36"/>
            <p:cNvGrpSpPr/>
            <p:nvPr/>
          </p:nvGrpSpPr>
          <p:grpSpPr>
            <a:xfrm>
              <a:off x="3156795" y="163679"/>
              <a:ext cx="1655484" cy="1016690"/>
              <a:chOff x="3156795" y="163679"/>
              <a:chExt cx="1655484" cy="1016690"/>
            </a:xfrm>
          </p:grpSpPr>
          <p:grpSp>
            <p:nvGrpSpPr>
              <p:cNvPr id="1286" name="Google Shape;1286;p36"/>
              <p:cNvGrpSpPr/>
              <p:nvPr/>
            </p:nvGrpSpPr>
            <p:grpSpPr>
              <a:xfrm>
                <a:off x="3945188" y="163679"/>
                <a:ext cx="867091" cy="878272"/>
                <a:chOff x="6429391" y="1489928"/>
                <a:chExt cx="471784" cy="477867"/>
              </a:xfrm>
            </p:grpSpPr>
            <p:sp>
              <p:nvSpPr>
                <p:cNvPr id="1287" name="Google Shape;1287;p36"/>
                <p:cNvSpPr/>
                <p:nvPr/>
              </p:nvSpPr>
              <p:spPr>
                <a:xfrm>
                  <a:off x="6429391" y="1489928"/>
                  <a:ext cx="471784" cy="353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8" h="3780" extrusionOk="0">
                      <a:moveTo>
                        <a:pt x="2517" y="111"/>
                      </a:moveTo>
                      <a:cubicBezTo>
                        <a:pt x="3318" y="111"/>
                        <a:pt x="4120" y="336"/>
                        <a:pt x="4927" y="795"/>
                      </a:cubicBezTo>
                      <a:lnTo>
                        <a:pt x="4927" y="795"/>
                      </a:lnTo>
                      <a:lnTo>
                        <a:pt x="4927" y="3669"/>
                      </a:lnTo>
                      <a:lnTo>
                        <a:pt x="106" y="3669"/>
                      </a:lnTo>
                      <a:lnTo>
                        <a:pt x="106" y="795"/>
                      </a:lnTo>
                      <a:lnTo>
                        <a:pt x="106" y="795"/>
                      </a:lnTo>
                      <a:cubicBezTo>
                        <a:pt x="913" y="336"/>
                        <a:pt x="1714" y="111"/>
                        <a:pt x="2517" y="111"/>
                      </a:cubicBezTo>
                      <a:close/>
                      <a:moveTo>
                        <a:pt x="2517" y="0"/>
                      </a:moveTo>
                      <a:cubicBezTo>
                        <a:pt x="1687" y="0"/>
                        <a:pt x="852" y="240"/>
                        <a:pt x="23" y="719"/>
                      </a:cubicBezTo>
                      <a:cubicBezTo>
                        <a:pt x="10" y="728"/>
                        <a:pt x="1" y="747"/>
                        <a:pt x="1" y="766"/>
                      </a:cubicBezTo>
                      <a:lnTo>
                        <a:pt x="1" y="3724"/>
                      </a:lnTo>
                      <a:cubicBezTo>
                        <a:pt x="1" y="3737"/>
                        <a:pt x="5" y="3752"/>
                        <a:pt x="14" y="3761"/>
                      </a:cubicBezTo>
                      <a:cubicBezTo>
                        <a:pt x="23" y="3769"/>
                        <a:pt x="37" y="3779"/>
                        <a:pt x="51" y="3779"/>
                      </a:cubicBezTo>
                      <a:lnTo>
                        <a:pt x="4982" y="3779"/>
                      </a:lnTo>
                      <a:cubicBezTo>
                        <a:pt x="4995" y="3779"/>
                        <a:pt x="5009" y="3769"/>
                        <a:pt x="5018" y="3761"/>
                      </a:cubicBezTo>
                      <a:cubicBezTo>
                        <a:pt x="5033" y="3752"/>
                        <a:pt x="5037" y="3737"/>
                        <a:pt x="5037" y="3724"/>
                      </a:cubicBezTo>
                      <a:lnTo>
                        <a:pt x="5037" y="766"/>
                      </a:lnTo>
                      <a:cubicBezTo>
                        <a:pt x="5037" y="747"/>
                        <a:pt x="5027" y="728"/>
                        <a:pt x="5009" y="719"/>
                      </a:cubicBezTo>
                      <a:cubicBezTo>
                        <a:pt x="4180" y="240"/>
                        <a:pt x="3351" y="0"/>
                        <a:pt x="2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36"/>
                <p:cNvSpPr/>
                <p:nvPr/>
              </p:nvSpPr>
              <p:spPr>
                <a:xfrm>
                  <a:off x="6572199" y="1574021"/>
                  <a:ext cx="185604" cy="185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983" extrusionOk="0">
                      <a:moveTo>
                        <a:pt x="1876" y="107"/>
                      </a:moveTo>
                      <a:lnTo>
                        <a:pt x="1876" y="1872"/>
                      </a:lnTo>
                      <a:lnTo>
                        <a:pt x="111" y="1872"/>
                      </a:lnTo>
                      <a:lnTo>
                        <a:pt x="111" y="107"/>
                      </a:lnTo>
                      <a:close/>
                      <a:moveTo>
                        <a:pt x="56" y="0"/>
                      </a:moveTo>
                      <a:cubicBezTo>
                        <a:pt x="42" y="0"/>
                        <a:pt x="29" y="6"/>
                        <a:pt x="19" y="15"/>
                      </a:cubicBezTo>
                      <a:cubicBezTo>
                        <a:pt x="10" y="28"/>
                        <a:pt x="1" y="42"/>
                        <a:pt x="1" y="56"/>
                      </a:cubicBezTo>
                      <a:lnTo>
                        <a:pt x="1" y="1927"/>
                      </a:lnTo>
                      <a:cubicBezTo>
                        <a:pt x="1" y="1941"/>
                        <a:pt x="10" y="1955"/>
                        <a:pt x="19" y="1963"/>
                      </a:cubicBezTo>
                      <a:cubicBezTo>
                        <a:pt x="29" y="1978"/>
                        <a:pt x="42" y="1982"/>
                        <a:pt x="56" y="1982"/>
                      </a:cubicBezTo>
                      <a:lnTo>
                        <a:pt x="1932" y="1982"/>
                      </a:lnTo>
                      <a:cubicBezTo>
                        <a:pt x="1945" y="1982"/>
                        <a:pt x="1959" y="1978"/>
                        <a:pt x="1968" y="1963"/>
                      </a:cubicBezTo>
                      <a:cubicBezTo>
                        <a:pt x="1977" y="1955"/>
                        <a:pt x="1982" y="1941"/>
                        <a:pt x="1982" y="1927"/>
                      </a:cubicBezTo>
                      <a:lnTo>
                        <a:pt x="1982" y="56"/>
                      </a:lnTo>
                      <a:cubicBezTo>
                        <a:pt x="1982" y="42"/>
                        <a:pt x="1977" y="28"/>
                        <a:pt x="1968" y="15"/>
                      </a:cubicBezTo>
                      <a:cubicBezTo>
                        <a:pt x="1959" y="6"/>
                        <a:pt x="1945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36"/>
                <p:cNvSpPr/>
                <p:nvPr/>
              </p:nvSpPr>
              <p:spPr>
                <a:xfrm>
                  <a:off x="6572199" y="1786873"/>
                  <a:ext cx="185604" cy="28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305" extrusionOk="0">
                      <a:moveTo>
                        <a:pt x="1876" y="105"/>
                      </a:moveTo>
                      <a:lnTo>
                        <a:pt x="1876" y="194"/>
                      </a:lnTo>
                      <a:lnTo>
                        <a:pt x="111" y="194"/>
                      </a:lnTo>
                      <a:lnTo>
                        <a:pt x="111" y="105"/>
                      </a:lnTo>
                      <a:close/>
                      <a:moveTo>
                        <a:pt x="56" y="0"/>
                      </a:moveTo>
                      <a:cubicBezTo>
                        <a:pt x="42" y="0"/>
                        <a:pt x="29" y="5"/>
                        <a:pt x="19" y="13"/>
                      </a:cubicBezTo>
                      <a:cubicBezTo>
                        <a:pt x="10" y="22"/>
                        <a:pt x="1" y="37"/>
                        <a:pt x="1" y="50"/>
                      </a:cubicBezTo>
                      <a:lnTo>
                        <a:pt x="1" y="249"/>
                      </a:lnTo>
                      <a:cubicBezTo>
                        <a:pt x="1" y="262"/>
                        <a:pt x="10" y="277"/>
                        <a:pt x="19" y="285"/>
                      </a:cubicBezTo>
                      <a:cubicBezTo>
                        <a:pt x="29" y="294"/>
                        <a:pt x="42" y="304"/>
                        <a:pt x="56" y="304"/>
                      </a:cubicBezTo>
                      <a:lnTo>
                        <a:pt x="1932" y="304"/>
                      </a:lnTo>
                      <a:cubicBezTo>
                        <a:pt x="1945" y="304"/>
                        <a:pt x="1959" y="294"/>
                        <a:pt x="1968" y="285"/>
                      </a:cubicBezTo>
                      <a:cubicBezTo>
                        <a:pt x="1977" y="277"/>
                        <a:pt x="1982" y="262"/>
                        <a:pt x="1982" y="249"/>
                      </a:cubicBezTo>
                      <a:lnTo>
                        <a:pt x="1982" y="50"/>
                      </a:lnTo>
                      <a:cubicBezTo>
                        <a:pt x="1982" y="37"/>
                        <a:pt x="1977" y="22"/>
                        <a:pt x="1968" y="13"/>
                      </a:cubicBezTo>
                      <a:cubicBezTo>
                        <a:pt x="1959" y="5"/>
                        <a:pt x="1945" y="0"/>
                        <a:pt x="19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36"/>
                <p:cNvSpPr/>
                <p:nvPr/>
              </p:nvSpPr>
              <p:spPr>
                <a:xfrm>
                  <a:off x="6571824" y="1805040"/>
                  <a:ext cx="69485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1738" extrusionOk="0">
                      <a:moveTo>
                        <a:pt x="60" y="1"/>
                      </a:moveTo>
                      <a:cubicBezTo>
                        <a:pt x="53" y="1"/>
                        <a:pt x="47" y="2"/>
                        <a:pt x="41" y="4"/>
                      </a:cubicBezTo>
                      <a:cubicBezTo>
                        <a:pt x="14" y="13"/>
                        <a:pt x="0" y="45"/>
                        <a:pt x="9" y="73"/>
                      </a:cubicBezTo>
                      <a:lnTo>
                        <a:pt x="631" y="1699"/>
                      </a:lnTo>
                      <a:cubicBezTo>
                        <a:pt x="638" y="1723"/>
                        <a:pt x="657" y="1737"/>
                        <a:pt x="678" y="1737"/>
                      </a:cubicBezTo>
                      <a:cubicBezTo>
                        <a:pt x="686" y="1737"/>
                        <a:pt x="693" y="1735"/>
                        <a:pt x="700" y="1731"/>
                      </a:cubicBezTo>
                      <a:cubicBezTo>
                        <a:pt x="728" y="1723"/>
                        <a:pt x="741" y="1691"/>
                        <a:pt x="728" y="1663"/>
                      </a:cubicBezTo>
                      <a:lnTo>
                        <a:pt x="111" y="36"/>
                      </a:lnTo>
                      <a:cubicBezTo>
                        <a:pt x="103" y="14"/>
                        <a:pt x="82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6"/>
                <p:cNvSpPr/>
                <p:nvPr/>
              </p:nvSpPr>
              <p:spPr>
                <a:xfrm>
                  <a:off x="6600292" y="1805040"/>
                  <a:ext cx="69485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1738" extrusionOk="0">
                      <a:moveTo>
                        <a:pt x="61" y="1"/>
                      </a:moveTo>
                      <a:cubicBezTo>
                        <a:pt x="55" y="1"/>
                        <a:pt x="48" y="2"/>
                        <a:pt x="41" y="4"/>
                      </a:cubicBezTo>
                      <a:cubicBezTo>
                        <a:pt x="14" y="13"/>
                        <a:pt x="1" y="45"/>
                        <a:pt x="14" y="73"/>
                      </a:cubicBezTo>
                      <a:lnTo>
                        <a:pt x="631" y="1699"/>
                      </a:lnTo>
                      <a:cubicBezTo>
                        <a:pt x="642" y="1723"/>
                        <a:pt x="659" y="1737"/>
                        <a:pt x="679" y="1737"/>
                      </a:cubicBezTo>
                      <a:cubicBezTo>
                        <a:pt x="686" y="1737"/>
                        <a:pt x="693" y="1735"/>
                        <a:pt x="701" y="1731"/>
                      </a:cubicBezTo>
                      <a:cubicBezTo>
                        <a:pt x="728" y="1723"/>
                        <a:pt x="742" y="1691"/>
                        <a:pt x="733" y="1663"/>
                      </a:cubicBezTo>
                      <a:lnTo>
                        <a:pt x="116" y="36"/>
                      </a:lnTo>
                      <a:cubicBezTo>
                        <a:pt x="104" y="14"/>
                        <a:pt x="85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6"/>
                <p:cNvSpPr/>
                <p:nvPr/>
              </p:nvSpPr>
              <p:spPr>
                <a:xfrm>
                  <a:off x="6629228" y="1805040"/>
                  <a:ext cx="69578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738" extrusionOk="0">
                      <a:moveTo>
                        <a:pt x="59" y="1"/>
                      </a:moveTo>
                      <a:cubicBezTo>
                        <a:pt x="53" y="1"/>
                        <a:pt x="47" y="2"/>
                        <a:pt x="41" y="4"/>
                      </a:cubicBezTo>
                      <a:cubicBezTo>
                        <a:pt x="13" y="13"/>
                        <a:pt x="0" y="45"/>
                        <a:pt x="9" y="73"/>
                      </a:cubicBezTo>
                      <a:lnTo>
                        <a:pt x="632" y="1699"/>
                      </a:lnTo>
                      <a:cubicBezTo>
                        <a:pt x="638" y="1723"/>
                        <a:pt x="657" y="1737"/>
                        <a:pt x="678" y="1737"/>
                      </a:cubicBezTo>
                      <a:cubicBezTo>
                        <a:pt x="685" y="1737"/>
                        <a:pt x="693" y="1735"/>
                        <a:pt x="700" y="1731"/>
                      </a:cubicBezTo>
                      <a:cubicBezTo>
                        <a:pt x="728" y="1723"/>
                        <a:pt x="742" y="1691"/>
                        <a:pt x="732" y="1663"/>
                      </a:cubicBezTo>
                      <a:lnTo>
                        <a:pt x="111" y="36"/>
                      </a:lnTo>
                      <a:cubicBezTo>
                        <a:pt x="103" y="14"/>
                        <a:pt x="81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6"/>
                <p:cNvSpPr/>
                <p:nvPr/>
              </p:nvSpPr>
              <p:spPr>
                <a:xfrm>
                  <a:off x="6658070" y="1805040"/>
                  <a:ext cx="69578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738" extrusionOk="0">
                      <a:moveTo>
                        <a:pt x="60" y="1"/>
                      </a:moveTo>
                      <a:cubicBezTo>
                        <a:pt x="54" y="1"/>
                        <a:pt x="48" y="2"/>
                        <a:pt x="42" y="4"/>
                      </a:cubicBezTo>
                      <a:cubicBezTo>
                        <a:pt x="14" y="13"/>
                        <a:pt x="1" y="45"/>
                        <a:pt x="10" y="73"/>
                      </a:cubicBezTo>
                      <a:lnTo>
                        <a:pt x="632" y="1699"/>
                      </a:lnTo>
                      <a:cubicBezTo>
                        <a:pt x="639" y="1723"/>
                        <a:pt x="658" y="1737"/>
                        <a:pt x="678" y="1737"/>
                      </a:cubicBezTo>
                      <a:cubicBezTo>
                        <a:pt x="686" y="1737"/>
                        <a:pt x="693" y="1735"/>
                        <a:pt x="701" y="1731"/>
                      </a:cubicBezTo>
                      <a:cubicBezTo>
                        <a:pt x="728" y="1723"/>
                        <a:pt x="743" y="1691"/>
                        <a:pt x="728" y="1663"/>
                      </a:cubicBezTo>
                      <a:lnTo>
                        <a:pt x="111" y="36"/>
                      </a:lnTo>
                      <a:cubicBezTo>
                        <a:pt x="104" y="14"/>
                        <a:pt x="82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36"/>
                <p:cNvSpPr/>
                <p:nvPr/>
              </p:nvSpPr>
              <p:spPr>
                <a:xfrm>
                  <a:off x="6686538" y="1805040"/>
                  <a:ext cx="42328" cy="90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970" extrusionOk="0">
                      <a:moveTo>
                        <a:pt x="60" y="1"/>
                      </a:moveTo>
                      <a:cubicBezTo>
                        <a:pt x="54" y="1"/>
                        <a:pt x="48" y="2"/>
                        <a:pt x="42" y="4"/>
                      </a:cubicBezTo>
                      <a:cubicBezTo>
                        <a:pt x="14" y="13"/>
                        <a:pt x="1" y="45"/>
                        <a:pt x="14" y="73"/>
                      </a:cubicBezTo>
                      <a:lnTo>
                        <a:pt x="341" y="934"/>
                      </a:lnTo>
                      <a:cubicBezTo>
                        <a:pt x="349" y="956"/>
                        <a:pt x="372" y="970"/>
                        <a:pt x="394" y="970"/>
                      </a:cubicBezTo>
                      <a:cubicBezTo>
                        <a:pt x="400" y="970"/>
                        <a:pt x="406" y="969"/>
                        <a:pt x="411" y="967"/>
                      </a:cubicBezTo>
                      <a:cubicBezTo>
                        <a:pt x="439" y="957"/>
                        <a:pt x="452" y="925"/>
                        <a:pt x="443" y="898"/>
                      </a:cubicBezTo>
                      <a:lnTo>
                        <a:pt x="116" y="36"/>
                      </a:lnTo>
                      <a:cubicBezTo>
                        <a:pt x="105" y="14"/>
                        <a:pt x="83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36"/>
                <p:cNvSpPr/>
                <p:nvPr/>
              </p:nvSpPr>
              <p:spPr>
                <a:xfrm>
                  <a:off x="6715474" y="1805040"/>
                  <a:ext cx="26408" cy="4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528" extrusionOk="0">
                      <a:moveTo>
                        <a:pt x="61" y="1"/>
                      </a:moveTo>
                      <a:cubicBezTo>
                        <a:pt x="54" y="1"/>
                        <a:pt x="48" y="2"/>
                        <a:pt x="42" y="4"/>
                      </a:cubicBezTo>
                      <a:cubicBezTo>
                        <a:pt x="15" y="13"/>
                        <a:pt x="0" y="45"/>
                        <a:pt x="9" y="73"/>
                      </a:cubicBezTo>
                      <a:lnTo>
                        <a:pt x="171" y="492"/>
                      </a:lnTo>
                      <a:cubicBezTo>
                        <a:pt x="179" y="514"/>
                        <a:pt x="201" y="528"/>
                        <a:pt x="224" y="528"/>
                      </a:cubicBezTo>
                      <a:cubicBezTo>
                        <a:pt x="229" y="528"/>
                        <a:pt x="235" y="527"/>
                        <a:pt x="240" y="525"/>
                      </a:cubicBezTo>
                      <a:cubicBezTo>
                        <a:pt x="268" y="511"/>
                        <a:pt x="281" y="483"/>
                        <a:pt x="272" y="455"/>
                      </a:cubicBezTo>
                      <a:lnTo>
                        <a:pt x="111" y="36"/>
                      </a:lnTo>
                      <a:cubicBezTo>
                        <a:pt x="104" y="14"/>
                        <a:pt x="8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36"/>
                <p:cNvSpPr/>
                <p:nvPr/>
              </p:nvSpPr>
              <p:spPr>
                <a:xfrm>
                  <a:off x="6687381" y="1805040"/>
                  <a:ext cx="69578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738" extrusionOk="0">
                      <a:moveTo>
                        <a:pt x="681" y="1"/>
                      </a:moveTo>
                      <a:cubicBezTo>
                        <a:pt x="657" y="1"/>
                        <a:pt x="638" y="14"/>
                        <a:pt x="628" y="36"/>
                      </a:cubicBezTo>
                      <a:lnTo>
                        <a:pt x="11" y="1663"/>
                      </a:lnTo>
                      <a:cubicBezTo>
                        <a:pt x="1" y="1691"/>
                        <a:pt x="15" y="1723"/>
                        <a:pt x="43" y="1731"/>
                      </a:cubicBezTo>
                      <a:cubicBezTo>
                        <a:pt x="50" y="1735"/>
                        <a:pt x="57" y="1737"/>
                        <a:pt x="64" y="1737"/>
                      </a:cubicBezTo>
                      <a:cubicBezTo>
                        <a:pt x="84" y="1737"/>
                        <a:pt x="101" y="1723"/>
                        <a:pt x="111" y="1699"/>
                      </a:cubicBezTo>
                      <a:lnTo>
                        <a:pt x="729" y="73"/>
                      </a:lnTo>
                      <a:cubicBezTo>
                        <a:pt x="743" y="45"/>
                        <a:pt x="729" y="13"/>
                        <a:pt x="702" y="4"/>
                      </a:cubicBezTo>
                      <a:cubicBezTo>
                        <a:pt x="695" y="2"/>
                        <a:pt x="688" y="1"/>
                        <a:pt x="6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36"/>
                <p:cNvSpPr/>
                <p:nvPr/>
              </p:nvSpPr>
              <p:spPr>
                <a:xfrm>
                  <a:off x="6658539" y="1805040"/>
                  <a:ext cx="69578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738" extrusionOk="0">
                      <a:moveTo>
                        <a:pt x="682" y="1"/>
                      </a:moveTo>
                      <a:cubicBezTo>
                        <a:pt x="660" y="1"/>
                        <a:pt x="639" y="14"/>
                        <a:pt x="632" y="36"/>
                      </a:cubicBezTo>
                      <a:lnTo>
                        <a:pt x="9" y="1663"/>
                      </a:lnTo>
                      <a:cubicBezTo>
                        <a:pt x="0" y="1691"/>
                        <a:pt x="14" y="1723"/>
                        <a:pt x="42" y="1731"/>
                      </a:cubicBezTo>
                      <a:cubicBezTo>
                        <a:pt x="49" y="1735"/>
                        <a:pt x="57" y="1737"/>
                        <a:pt x="64" y="1737"/>
                      </a:cubicBezTo>
                      <a:cubicBezTo>
                        <a:pt x="85" y="1737"/>
                        <a:pt x="104" y="1723"/>
                        <a:pt x="111" y="1699"/>
                      </a:cubicBezTo>
                      <a:lnTo>
                        <a:pt x="733" y="73"/>
                      </a:lnTo>
                      <a:cubicBezTo>
                        <a:pt x="742" y="45"/>
                        <a:pt x="728" y="13"/>
                        <a:pt x="700" y="4"/>
                      </a:cubicBezTo>
                      <a:cubicBezTo>
                        <a:pt x="694" y="2"/>
                        <a:pt x="688" y="1"/>
                        <a:pt x="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36"/>
                <p:cNvSpPr/>
                <p:nvPr/>
              </p:nvSpPr>
              <p:spPr>
                <a:xfrm>
                  <a:off x="6629602" y="1805040"/>
                  <a:ext cx="69578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738" extrusionOk="0">
                      <a:moveTo>
                        <a:pt x="682" y="1"/>
                      </a:moveTo>
                      <a:cubicBezTo>
                        <a:pt x="660" y="1"/>
                        <a:pt x="639" y="14"/>
                        <a:pt x="632" y="36"/>
                      </a:cubicBezTo>
                      <a:lnTo>
                        <a:pt x="14" y="1663"/>
                      </a:lnTo>
                      <a:cubicBezTo>
                        <a:pt x="1" y="1691"/>
                        <a:pt x="14" y="1723"/>
                        <a:pt x="41" y="1731"/>
                      </a:cubicBezTo>
                      <a:cubicBezTo>
                        <a:pt x="49" y="1735"/>
                        <a:pt x="56" y="1737"/>
                        <a:pt x="64" y="1737"/>
                      </a:cubicBezTo>
                      <a:cubicBezTo>
                        <a:pt x="85" y="1737"/>
                        <a:pt x="105" y="1723"/>
                        <a:pt x="111" y="1699"/>
                      </a:cubicBezTo>
                      <a:lnTo>
                        <a:pt x="733" y="73"/>
                      </a:lnTo>
                      <a:cubicBezTo>
                        <a:pt x="743" y="45"/>
                        <a:pt x="728" y="13"/>
                        <a:pt x="701" y="4"/>
                      </a:cubicBezTo>
                      <a:cubicBezTo>
                        <a:pt x="695" y="2"/>
                        <a:pt x="688" y="1"/>
                        <a:pt x="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6"/>
                <p:cNvSpPr/>
                <p:nvPr/>
              </p:nvSpPr>
              <p:spPr>
                <a:xfrm>
                  <a:off x="6601135" y="1805040"/>
                  <a:ext cx="69578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738" extrusionOk="0">
                      <a:moveTo>
                        <a:pt x="682" y="1"/>
                      </a:moveTo>
                      <a:cubicBezTo>
                        <a:pt x="660" y="1"/>
                        <a:pt x="638" y="14"/>
                        <a:pt x="627" y="36"/>
                      </a:cubicBezTo>
                      <a:lnTo>
                        <a:pt x="9" y="1663"/>
                      </a:lnTo>
                      <a:cubicBezTo>
                        <a:pt x="0" y="1691"/>
                        <a:pt x="14" y="1723"/>
                        <a:pt x="41" y="1731"/>
                      </a:cubicBezTo>
                      <a:cubicBezTo>
                        <a:pt x="49" y="1735"/>
                        <a:pt x="56" y="1737"/>
                        <a:pt x="64" y="1737"/>
                      </a:cubicBezTo>
                      <a:cubicBezTo>
                        <a:pt x="85" y="1737"/>
                        <a:pt x="104" y="1723"/>
                        <a:pt x="111" y="1699"/>
                      </a:cubicBezTo>
                      <a:lnTo>
                        <a:pt x="728" y="73"/>
                      </a:lnTo>
                      <a:cubicBezTo>
                        <a:pt x="742" y="45"/>
                        <a:pt x="728" y="13"/>
                        <a:pt x="700" y="4"/>
                      </a:cubicBezTo>
                      <a:cubicBezTo>
                        <a:pt x="695" y="2"/>
                        <a:pt x="688" y="1"/>
                        <a:pt x="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36"/>
                <p:cNvSpPr/>
                <p:nvPr/>
              </p:nvSpPr>
              <p:spPr>
                <a:xfrm>
                  <a:off x="6600292" y="1805040"/>
                  <a:ext cx="41485" cy="88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947" extrusionOk="0">
                      <a:moveTo>
                        <a:pt x="383" y="1"/>
                      </a:moveTo>
                      <a:cubicBezTo>
                        <a:pt x="361" y="1"/>
                        <a:pt x="339" y="14"/>
                        <a:pt x="332" y="36"/>
                      </a:cubicBezTo>
                      <a:lnTo>
                        <a:pt x="14" y="870"/>
                      </a:lnTo>
                      <a:cubicBezTo>
                        <a:pt x="1" y="898"/>
                        <a:pt x="14" y="930"/>
                        <a:pt x="41" y="944"/>
                      </a:cubicBezTo>
                      <a:cubicBezTo>
                        <a:pt x="48" y="946"/>
                        <a:pt x="55" y="947"/>
                        <a:pt x="61" y="947"/>
                      </a:cubicBezTo>
                      <a:cubicBezTo>
                        <a:pt x="84" y="947"/>
                        <a:pt x="104" y="934"/>
                        <a:pt x="116" y="912"/>
                      </a:cubicBezTo>
                      <a:lnTo>
                        <a:pt x="433" y="73"/>
                      </a:lnTo>
                      <a:cubicBezTo>
                        <a:pt x="443" y="45"/>
                        <a:pt x="429" y="13"/>
                        <a:pt x="401" y="4"/>
                      </a:cubicBezTo>
                      <a:cubicBezTo>
                        <a:pt x="395" y="2"/>
                        <a:pt x="389" y="1"/>
                        <a:pt x="3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36"/>
                <p:cNvSpPr/>
                <p:nvPr/>
              </p:nvSpPr>
              <p:spPr>
                <a:xfrm>
                  <a:off x="6586432" y="1805040"/>
                  <a:ext cx="26408" cy="4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528" extrusionOk="0">
                      <a:moveTo>
                        <a:pt x="222" y="1"/>
                      </a:moveTo>
                      <a:cubicBezTo>
                        <a:pt x="200" y="1"/>
                        <a:pt x="178" y="14"/>
                        <a:pt x="171" y="36"/>
                      </a:cubicBezTo>
                      <a:lnTo>
                        <a:pt x="15" y="455"/>
                      </a:lnTo>
                      <a:cubicBezTo>
                        <a:pt x="0" y="483"/>
                        <a:pt x="15" y="511"/>
                        <a:pt x="42" y="525"/>
                      </a:cubicBezTo>
                      <a:cubicBezTo>
                        <a:pt x="48" y="527"/>
                        <a:pt x="54" y="528"/>
                        <a:pt x="59" y="528"/>
                      </a:cubicBezTo>
                      <a:cubicBezTo>
                        <a:pt x="82" y="528"/>
                        <a:pt x="105" y="514"/>
                        <a:pt x="115" y="492"/>
                      </a:cubicBezTo>
                      <a:lnTo>
                        <a:pt x="272" y="73"/>
                      </a:lnTo>
                      <a:cubicBezTo>
                        <a:pt x="281" y="45"/>
                        <a:pt x="268" y="13"/>
                        <a:pt x="240" y="4"/>
                      </a:cubicBezTo>
                      <a:cubicBezTo>
                        <a:pt x="234" y="2"/>
                        <a:pt x="228" y="1"/>
                        <a:pt x="2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2" name="Google Shape;1302;p36"/>
              <p:cNvSpPr/>
              <p:nvPr/>
            </p:nvSpPr>
            <p:spPr>
              <a:xfrm rot="5181442">
                <a:off x="2981097" y="765049"/>
                <a:ext cx="603780" cy="214456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246" extrusionOk="0">
                    <a:moveTo>
                      <a:pt x="1175" y="378"/>
                    </a:moveTo>
                    <a:cubicBezTo>
                      <a:pt x="1185" y="378"/>
                      <a:pt x="1193" y="378"/>
                      <a:pt x="1202" y="384"/>
                    </a:cubicBezTo>
                    <a:cubicBezTo>
                      <a:pt x="1221" y="393"/>
                      <a:pt x="1240" y="406"/>
                      <a:pt x="1258" y="429"/>
                    </a:cubicBezTo>
                    <a:cubicBezTo>
                      <a:pt x="1285" y="467"/>
                      <a:pt x="1313" y="522"/>
                      <a:pt x="1332" y="582"/>
                    </a:cubicBezTo>
                    <a:cubicBezTo>
                      <a:pt x="1351" y="641"/>
                      <a:pt x="1359" y="710"/>
                      <a:pt x="1359" y="780"/>
                    </a:cubicBezTo>
                    <a:cubicBezTo>
                      <a:pt x="1359" y="798"/>
                      <a:pt x="1359" y="817"/>
                      <a:pt x="1357" y="836"/>
                    </a:cubicBezTo>
                    <a:lnTo>
                      <a:pt x="1357" y="836"/>
                    </a:lnTo>
                    <a:cubicBezTo>
                      <a:pt x="1330" y="813"/>
                      <a:pt x="1304" y="789"/>
                      <a:pt x="1281" y="765"/>
                    </a:cubicBezTo>
                    <a:cubicBezTo>
                      <a:pt x="1221" y="710"/>
                      <a:pt x="1175" y="650"/>
                      <a:pt x="1143" y="595"/>
                    </a:cubicBezTo>
                    <a:cubicBezTo>
                      <a:pt x="1129" y="567"/>
                      <a:pt x="1115" y="544"/>
                      <a:pt x="1106" y="522"/>
                    </a:cubicBezTo>
                    <a:cubicBezTo>
                      <a:pt x="1102" y="499"/>
                      <a:pt x="1096" y="480"/>
                      <a:pt x="1096" y="461"/>
                    </a:cubicBezTo>
                    <a:cubicBezTo>
                      <a:pt x="1096" y="444"/>
                      <a:pt x="1102" y="434"/>
                      <a:pt x="1106" y="420"/>
                    </a:cubicBezTo>
                    <a:cubicBezTo>
                      <a:pt x="1111" y="411"/>
                      <a:pt x="1119" y="402"/>
                      <a:pt x="1138" y="393"/>
                    </a:cubicBezTo>
                    <a:cubicBezTo>
                      <a:pt x="1151" y="384"/>
                      <a:pt x="1166" y="378"/>
                      <a:pt x="1175" y="378"/>
                    </a:cubicBezTo>
                    <a:close/>
                    <a:moveTo>
                      <a:pt x="2189" y="246"/>
                    </a:moveTo>
                    <a:cubicBezTo>
                      <a:pt x="2198" y="246"/>
                      <a:pt x="2208" y="246"/>
                      <a:pt x="2216" y="250"/>
                    </a:cubicBezTo>
                    <a:cubicBezTo>
                      <a:pt x="2235" y="259"/>
                      <a:pt x="2257" y="278"/>
                      <a:pt x="2276" y="305"/>
                    </a:cubicBezTo>
                    <a:cubicBezTo>
                      <a:pt x="2308" y="346"/>
                      <a:pt x="2340" y="411"/>
                      <a:pt x="2359" y="480"/>
                    </a:cubicBezTo>
                    <a:cubicBezTo>
                      <a:pt x="2378" y="550"/>
                      <a:pt x="2391" y="633"/>
                      <a:pt x="2391" y="710"/>
                    </a:cubicBezTo>
                    <a:cubicBezTo>
                      <a:pt x="2391" y="782"/>
                      <a:pt x="2380" y="853"/>
                      <a:pt x="2361" y="914"/>
                    </a:cubicBezTo>
                    <a:lnTo>
                      <a:pt x="2361" y="914"/>
                    </a:lnTo>
                    <a:cubicBezTo>
                      <a:pt x="2272" y="863"/>
                      <a:pt x="2206" y="786"/>
                      <a:pt x="2157" y="697"/>
                    </a:cubicBezTo>
                    <a:cubicBezTo>
                      <a:pt x="2106" y="605"/>
                      <a:pt x="2078" y="508"/>
                      <a:pt x="2078" y="425"/>
                    </a:cubicBezTo>
                    <a:cubicBezTo>
                      <a:pt x="2078" y="378"/>
                      <a:pt x="2087" y="337"/>
                      <a:pt x="2101" y="310"/>
                    </a:cubicBezTo>
                    <a:cubicBezTo>
                      <a:pt x="2110" y="295"/>
                      <a:pt x="2119" y="282"/>
                      <a:pt x="2129" y="273"/>
                    </a:cubicBezTo>
                    <a:cubicBezTo>
                      <a:pt x="2138" y="263"/>
                      <a:pt x="2147" y="254"/>
                      <a:pt x="2161" y="250"/>
                    </a:cubicBezTo>
                    <a:cubicBezTo>
                      <a:pt x="2170" y="246"/>
                      <a:pt x="2180" y="246"/>
                      <a:pt x="2189" y="246"/>
                    </a:cubicBezTo>
                    <a:close/>
                    <a:moveTo>
                      <a:pt x="3445" y="1"/>
                    </a:moveTo>
                    <a:cubicBezTo>
                      <a:pt x="3420" y="1"/>
                      <a:pt x="3396" y="22"/>
                      <a:pt x="3396" y="52"/>
                    </a:cubicBezTo>
                    <a:cubicBezTo>
                      <a:pt x="3396" y="52"/>
                      <a:pt x="3378" y="236"/>
                      <a:pt x="3286" y="439"/>
                    </a:cubicBezTo>
                    <a:cubicBezTo>
                      <a:pt x="3239" y="540"/>
                      <a:pt x="3175" y="646"/>
                      <a:pt x="3087" y="733"/>
                    </a:cubicBezTo>
                    <a:cubicBezTo>
                      <a:pt x="2999" y="826"/>
                      <a:pt x="2884" y="904"/>
                      <a:pt x="2737" y="946"/>
                    </a:cubicBezTo>
                    <a:cubicBezTo>
                      <a:pt x="2682" y="964"/>
                      <a:pt x="2631" y="969"/>
                      <a:pt x="2580" y="969"/>
                    </a:cubicBezTo>
                    <a:cubicBezTo>
                      <a:pt x="2538" y="969"/>
                      <a:pt x="2499" y="963"/>
                      <a:pt x="2462" y="954"/>
                    </a:cubicBezTo>
                    <a:lnTo>
                      <a:pt x="2462" y="954"/>
                    </a:lnTo>
                    <a:cubicBezTo>
                      <a:pt x="2490" y="875"/>
                      <a:pt x="2497" y="793"/>
                      <a:pt x="2497" y="710"/>
                    </a:cubicBezTo>
                    <a:cubicBezTo>
                      <a:pt x="2497" y="572"/>
                      <a:pt x="2470" y="439"/>
                      <a:pt x="2419" y="333"/>
                    </a:cubicBezTo>
                    <a:cubicBezTo>
                      <a:pt x="2391" y="278"/>
                      <a:pt x="2364" y="231"/>
                      <a:pt x="2323" y="195"/>
                    </a:cubicBezTo>
                    <a:cubicBezTo>
                      <a:pt x="2304" y="180"/>
                      <a:pt x="2285" y="163"/>
                      <a:pt x="2263" y="153"/>
                    </a:cubicBezTo>
                    <a:cubicBezTo>
                      <a:pt x="2240" y="144"/>
                      <a:pt x="2212" y="135"/>
                      <a:pt x="2189" y="135"/>
                    </a:cubicBezTo>
                    <a:cubicBezTo>
                      <a:pt x="2166" y="135"/>
                      <a:pt x="2142" y="139"/>
                      <a:pt x="2119" y="148"/>
                    </a:cubicBezTo>
                    <a:cubicBezTo>
                      <a:pt x="2091" y="163"/>
                      <a:pt x="2069" y="176"/>
                      <a:pt x="2051" y="195"/>
                    </a:cubicBezTo>
                    <a:cubicBezTo>
                      <a:pt x="2023" y="222"/>
                      <a:pt x="2004" y="259"/>
                      <a:pt x="1991" y="301"/>
                    </a:cubicBezTo>
                    <a:cubicBezTo>
                      <a:pt x="1976" y="337"/>
                      <a:pt x="1972" y="378"/>
                      <a:pt x="1972" y="425"/>
                    </a:cubicBezTo>
                    <a:cubicBezTo>
                      <a:pt x="1972" y="494"/>
                      <a:pt x="1986" y="567"/>
                      <a:pt x="2009" y="641"/>
                    </a:cubicBezTo>
                    <a:cubicBezTo>
                      <a:pt x="2051" y="752"/>
                      <a:pt x="2119" y="858"/>
                      <a:pt x="2216" y="941"/>
                    </a:cubicBezTo>
                    <a:cubicBezTo>
                      <a:pt x="2246" y="967"/>
                      <a:pt x="2279" y="990"/>
                      <a:pt x="2315" y="1010"/>
                    </a:cubicBezTo>
                    <a:lnTo>
                      <a:pt x="2315" y="1010"/>
                    </a:lnTo>
                    <a:cubicBezTo>
                      <a:pt x="2294" y="1039"/>
                      <a:pt x="2271" y="1064"/>
                      <a:pt x="2244" y="1084"/>
                    </a:cubicBezTo>
                    <a:cubicBezTo>
                      <a:pt x="2208" y="1107"/>
                      <a:pt x="2166" y="1125"/>
                      <a:pt x="2115" y="1135"/>
                    </a:cubicBezTo>
                    <a:cubicBezTo>
                      <a:pt x="2091" y="1135"/>
                      <a:pt x="2064" y="1139"/>
                      <a:pt x="2042" y="1139"/>
                    </a:cubicBezTo>
                    <a:cubicBezTo>
                      <a:pt x="1940" y="1139"/>
                      <a:pt x="1829" y="1111"/>
                      <a:pt x="1719" y="1065"/>
                    </a:cubicBezTo>
                    <a:cubicBezTo>
                      <a:pt x="1627" y="1026"/>
                      <a:pt x="1536" y="972"/>
                      <a:pt x="1453" y="912"/>
                    </a:cubicBezTo>
                    <a:lnTo>
                      <a:pt x="1453" y="912"/>
                    </a:lnTo>
                    <a:cubicBezTo>
                      <a:pt x="1463" y="868"/>
                      <a:pt x="1466" y="823"/>
                      <a:pt x="1466" y="780"/>
                    </a:cubicBezTo>
                    <a:cubicBezTo>
                      <a:pt x="1466" y="660"/>
                      <a:pt x="1438" y="540"/>
                      <a:pt x="1391" y="444"/>
                    </a:cubicBezTo>
                    <a:cubicBezTo>
                      <a:pt x="1368" y="397"/>
                      <a:pt x="1341" y="356"/>
                      <a:pt x="1304" y="323"/>
                    </a:cubicBezTo>
                    <a:cubicBezTo>
                      <a:pt x="1290" y="310"/>
                      <a:pt x="1268" y="295"/>
                      <a:pt x="1249" y="286"/>
                    </a:cubicBezTo>
                    <a:cubicBezTo>
                      <a:pt x="1226" y="278"/>
                      <a:pt x="1202" y="273"/>
                      <a:pt x="1175" y="273"/>
                    </a:cubicBezTo>
                    <a:cubicBezTo>
                      <a:pt x="1143" y="273"/>
                      <a:pt x="1111" y="282"/>
                      <a:pt x="1083" y="301"/>
                    </a:cubicBezTo>
                    <a:cubicBezTo>
                      <a:pt x="1051" y="319"/>
                      <a:pt x="1028" y="342"/>
                      <a:pt x="1009" y="369"/>
                    </a:cubicBezTo>
                    <a:cubicBezTo>
                      <a:pt x="996" y="397"/>
                      <a:pt x="986" y="429"/>
                      <a:pt x="986" y="461"/>
                    </a:cubicBezTo>
                    <a:cubicBezTo>
                      <a:pt x="991" y="503"/>
                      <a:pt x="1000" y="544"/>
                      <a:pt x="1019" y="586"/>
                    </a:cubicBezTo>
                    <a:cubicBezTo>
                      <a:pt x="1051" y="660"/>
                      <a:pt x="1106" y="738"/>
                      <a:pt x="1175" y="812"/>
                    </a:cubicBezTo>
                    <a:cubicBezTo>
                      <a:pt x="1220" y="861"/>
                      <a:pt x="1272" y="909"/>
                      <a:pt x="1330" y="955"/>
                    </a:cubicBezTo>
                    <a:lnTo>
                      <a:pt x="1330" y="955"/>
                    </a:lnTo>
                    <a:cubicBezTo>
                      <a:pt x="1314" y="995"/>
                      <a:pt x="1294" y="1028"/>
                      <a:pt x="1268" y="1052"/>
                    </a:cubicBezTo>
                    <a:cubicBezTo>
                      <a:pt x="1249" y="1069"/>
                      <a:pt x="1226" y="1084"/>
                      <a:pt x="1202" y="1093"/>
                    </a:cubicBezTo>
                    <a:cubicBezTo>
                      <a:pt x="1175" y="1103"/>
                      <a:pt x="1147" y="1107"/>
                      <a:pt x="1111" y="1107"/>
                    </a:cubicBezTo>
                    <a:cubicBezTo>
                      <a:pt x="1092" y="1107"/>
                      <a:pt x="1074" y="1107"/>
                      <a:pt x="1051" y="1103"/>
                    </a:cubicBezTo>
                    <a:cubicBezTo>
                      <a:pt x="913" y="1079"/>
                      <a:pt x="783" y="1024"/>
                      <a:pt x="668" y="950"/>
                    </a:cubicBezTo>
                    <a:cubicBezTo>
                      <a:pt x="498" y="844"/>
                      <a:pt x="355" y="697"/>
                      <a:pt x="258" y="577"/>
                    </a:cubicBezTo>
                    <a:cubicBezTo>
                      <a:pt x="211" y="517"/>
                      <a:pt x="171" y="461"/>
                      <a:pt x="147" y="425"/>
                    </a:cubicBezTo>
                    <a:cubicBezTo>
                      <a:pt x="134" y="406"/>
                      <a:pt x="124" y="388"/>
                      <a:pt x="120" y="378"/>
                    </a:cubicBezTo>
                    <a:cubicBezTo>
                      <a:pt x="115" y="374"/>
                      <a:pt x="115" y="369"/>
                      <a:pt x="111" y="369"/>
                    </a:cubicBezTo>
                    <a:lnTo>
                      <a:pt x="111" y="365"/>
                    </a:lnTo>
                    <a:cubicBezTo>
                      <a:pt x="99" y="347"/>
                      <a:pt x="81" y="337"/>
                      <a:pt x="63" y="337"/>
                    </a:cubicBezTo>
                    <a:cubicBezTo>
                      <a:pt x="54" y="337"/>
                      <a:pt x="45" y="340"/>
                      <a:pt x="37" y="346"/>
                    </a:cubicBezTo>
                    <a:cubicBezTo>
                      <a:pt x="9" y="361"/>
                      <a:pt x="0" y="393"/>
                      <a:pt x="13" y="420"/>
                    </a:cubicBezTo>
                    <a:cubicBezTo>
                      <a:pt x="18" y="420"/>
                      <a:pt x="115" y="591"/>
                      <a:pt x="290" y="775"/>
                    </a:cubicBezTo>
                    <a:cubicBezTo>
                      <a:pt x="377" y="867"/>
                      <a:pt x="483" y="964"/>
                      <a:pt x="608" y="1042"/>
                    </a:cubicBezTo>
                    <a:cubicBezTo>
                      <a:pt x="732" y="1120"/>
                      <a:pt x="875" y="1186"/>
                      <a:pt x="1032" y="1208"/>
                    </a:cubicBezTo>
                    <a:cubicBezTo>
                      <a:pt x="1060" y="1213"/>
                      <a:pt x="1087" y="1213"/>
                      <a:pt x="1111" y="1213"/>
                    </a:cubicBezTo>
                    <a:cubicBezTo>
                      <a:pt x="1175" y="1213"/>
                      <a:pt x="1230" y="1199"/>
                      <a:pt x="1276" y="1176"/>
                    </a:cubicBezTo>
                    <a:cubicBezTo>
                      <a:pt x="1313" y="1158"/>
                      <a:pt x="1341" y="1135"/>
                      <a:pt x="1364" y="1103"/>
                    </a:cubicBezTo>
                    <a:cubicBezTo>
                      <a:pt x="1388" y="1079"/>
                      <a:pt x="1405" y="1051"/>
                      <a:pt x="1418" y="1020"/>
                    </a:cubicBezTo>
                    <a:lnTo>
                      <a:pt x="1418" y="1020"/>
                    </a:lnTo>
                    <a:cubicBezTo>
                      <a:pt x="1466" y="1053"/>
                      <a:pt x="1515" y="1084"/>
                      <a:pt x="1566" y="1111"/>
                    </a:cubicBezTo>
                    <a:cubicBezTo>
                      <a:pt x="1719" y="1190"/>
                      <a:pt x="1885" y="1245"/>
                      <a:pt x="2042" y="1245"/>
                    </a:cubicBezTo>
                    <a:cubicBezTo>
                      <a:pt x="2074" y="1245"/>
                      <a:pt x="2101" y="1245"/>
                      <a:pt x="2134" y="1241"/>
                    </a:cubicBezTo>
                    <a:cubicBezTo>
                      <a:pt x="2198" y="1231"/>
                      <a:pt x="2257" y="1203"/>
                      <a:pt x="2304" y="1171"/>
                    </a:cubicBezTo>
                    <a:cubicBezTo>
                      <a:pt x="2350" y="1139"/>
                      <a:pt x="2385" y="1099"/>
                      <a:pt x="2413" y="1054"/>
                    </a:cubicBezTo>
                    <a:lnTo>
                      <a:pt x="2413" y="1054"/>
                    </a:lnTo>
                    <a:cubicBezTo>
                      <a:pt x="2464" y="1070"/>
                      <a:pt x="2520" y="1079"/>
                      <a:pt x="2580" y="1079"/>
                    </a:cubicBezTo>
                    <a:cubicBezTo>
                      <a:pt x="2640" y="1079"/>
                      <a:pt x="2705" y="1069"/>
                      <a:pt x="2769" y="1052"/>
                    </a:cubicBezTo>
                    <a:cubicBezTo>
                      <a:pt x="2935" y="1001"/>
                      <a:pt x="3065" y="914"/>
                      <a:pt x="3165" y="807"/>
                    </a:cubicBezTo>
                    <a:cubicBezTo>
                      <a:pt x="3318" y="655"/>
                      <a:pt x="3401" y="467"/>
                      <a:pt x="3446" y="319"/>
                    </a:cubicBezTo>
                    <a:cubicBezTo>
                      <a:pt x="3493" y="171"/>
                      <a:pt x="3502" y="61"/>
                      <a:pt x="3502" y="61"/>
                    </a:cubicBezTo>
                    <a:cubicBezTo>
                      <a:pt x="3507" y="29"/>
                      <a:pt x="3484" y="6"/>
                      <a:pt x="3452" y="1"/>
                    </a:cubicBezTo>
                    <a:cubicBezTo>
                      <a:pt x="3449" y="1"/>
                      <a:pt x="3447" y="1"/>
                      <a:pt x="3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3" name="Google Shape;1303;p36"/>
          <p:cNvGrpSpPr/>
          <p:nvPr/>
        </p:nvGrpSpPr>
        <p:grpSpPr>
          <a:xfrm rot="-3968860">
            <a:off x="-507170" y="3752247"/>
            <a:ext cx="1756873" cy="660721"/>
            <a:chOff x="5397619" y="2138039"/>
            <a:chExt cx="955928" cy="359503"/>
          </a:xfrm>
        </p:grpSpPr>
        <p:sp>
          <p:nvSpPr>
            <p:cNvPr id="1304" name="Google Shape;1304;p36"/>
            <p:cNvSpPr/>
            <p:nvPr/>
          </p:nvSpPr>
          <p:spPr>
            <a:xfrm>
              <a:off x="5412789" y="2138039"/>
              <a:ext cx="940758" cy="359503"/>
            </a:xfrm>
            <a:custGeom>
              <a:avLst/>
              <a:gdLst/>
              <a:ahLst/>
              <a:cxnLst/>
              <a:rect l="l" t="t" r="r" b="b"/>
              <a:pathLst>
                <a:path w="10046" h="3839" extrusionOk="0">
                  <a:moveTo>
                    <a:pt x="106" y="2931"/>
                  </a:moveTo>
                  <a:lnTo>
                    <a:pt x="104" y="2932"/>
                  </a:lnTo>
                  <a:lnTo>
                    <a:pt x="104" y="2932"/>
                  </a:lnTo>
                  <a:cubicBezTo>
                    <a:pt x="104" y="2932"/>
                    <a:pt x="104" y="2932"/>
                    <a:pt x="104" y="2932"/>
                  </a:cubicBezTo>
                  <a:lnTo>
                    <a:pt x="104" y="2932"/>
                  </a:lnTo>
                  <a:lnTo>
                    <a:pt x="106" y="2931"/>
                  </a:lnTo>
                  <a:close/>
                  <a:moveTo>
                    <a:pt x="7797" y="397"/>
                  </a:moveTo>
                  <a:cubicBezTo>
                    <a:pt x="8290" y="397"/>
                    <a:pt x="8741" y="526"/>
                    <a:pt x="9082" y="747"/>
                  </a:cubicBezTo>
                  <a:cubicBezTo>
                    <a:pt x="9248" y="853"/>
                    <a:pt x="9391" y="987"/>
                    <a:pt x="9492" y="1134"/>
                  </a:cubicBezTo>
                  <a:cubicBezTo>
                    <a:pt x="9598" y="1282"/>
                    <a:pt x="9668" y="1448"/>
                    <a:pt x="9690" y="1627"/>
                  </a:cubicBezTo>
                  <a:cubicBezTo>
                    <a:pt x="9700" y="1678"/>
                    <a:pt x="9700" y="1729"/>
                    <a:pt x="9700" y="1774"/>
                  </a:cubicBezTo>
                  <a:cubicBezTo>
                    <a:pt x="9700" y="1963"/>
                    <a:pt x="9654" y="2152"/>
                    <a:pt x="9562" y="2327"/>
                  </a:cubicBezTo>
                  <a:cubicBezTo>
                    <a:pt x="9424" y="2595"/>
                    <a:pt x="9188" y="2835"/>
                    <a:pt x="8884" y="3024"/>
                  </a:cubicBezTo>
                  <a:cubicBezTo>
                    <a:pt x="8584" y="3217"/>
                    <a:pt x="8211" y="3350"/>
                    <a:pt x="7801" y="3411"/>
                  </a:cubicBezTo>
                  <a:cubicBezTo>
                    <a:pt x="7667" y="3429"/>
                    <a:pt x="7529" y="3438"/>
                    <a:pt x="7401" y="3438"/>
                  </a:cubicBezTo>
                  <a:cubicBezTo>
                    <a:pt x="6903" y="3438"/>
                    <a:pt x="6451" y="3309"/>
                    <a:pt x="6110" y="3088"/>
                  </a:cubicBezTo>
                  <a:cubicBezTo>
                    <a:pt x="5944" y="2982"/>
                    <a:pt x="5802" y="2848"/>
                    <a:pt x="5700" y="2701"/>
                  </a:cubicBezTo>
                  <a:cubicBezTo>
                    <a:pt x="5594" y="2554"/>
                    <a:pt x="5525" y="2388"/>
                    <a:pt x="5502" y="2208"/>
                  </a:cubicBezTo>
                  <a:cubicBezTo>
                    <a:pt x="5493" y="2157"/>
                    <a:pt x="5493" y="2106"/>
                    <a:pt x="5493" y="2056"/>
                  </a:cubicBezTo>
                  <a:cubicBezTo>
                    <a:pt x="5493" y="1867"/>
                    <a:pt x="5538" y="1682"/>
                    <a:pt x="5631" y="1508"/>
                  </a:cubicBezTo>
                  <a:cubicBezTo>
                    <a:pt x="5770" y="1240"/>
                    <a:pt x="6004" y="1000"/>
                    <a:pt x="6308" y="806"/>
                  </a:cubicBezTo>
                  <a:cubicBezTo>
                    <a:pt x="6608" y="618"/>
                    <a:pt x="6981" y="485"/>
                    <a:pt x="7391" y="425"/>
                  </a:cubicBezTo>
                  <a:cubicBezTo>
                    <a:pt x="7529" y="406"/>
                    <a:pt x="7663" y="397"/>
                    <a:pt x="7797" y="397"/>
                  </a:cubicBezTo>
                  <a:close/>
                  <a:moveTo>
                    <a:pt x="7797" y="291"/>
                  </a:moveTo>
                  <a:cubicBezTo>
                    <a:pt x="7659" y="291"/>
                    <a:pt x="7516" y="300"/>
                    <a:pt x="7378" y="319"/>
                  </a:cubicBezTo>
                  <a:cubicBezTo>
                    <a:pt x="6810" y="397"/>
                    <a:pt x="6313" y="623"/>
                    <a:pt x="5958" y="931"/>
                  </a:cubicBezTo>
                  <a:cubicBezTo>
                    <a:pt x="5778" y="1088"/>
                    <a:pt x="5636" y="1263"/>
                    <a:pt x="5534" y="1457"/>
                  </a:cubicBezTo>
                  <a:cubicBezTo>
                    <a:pt x="5438" y="1646"/>
                    <a:pt x="5383" y="1848"/>
                    <a:pt x="5383" y="2056"/>
                  </a:cubicBezTo>
                  <a:cubicBezTo>
                    <a:pt x="5383" y="2111"/>
                    <a:pt x="5387" y="2167"/>
                    <a:pt x="5396" y="2222"/>
                  </a:cubicBezTo>
                  <a:cubicBezTo>
                    <a:pt x="5423" y="2420"/>
                    <a:pt x="5498" y="2599"/>
                    <a:pt x="5608" y="2761"/>
                  </a:cubicBezTo>
                  <a:cubicBezTo>
                    <a:pt x="5778" y="3005"/>
                    <a:pt x="6036" y="3198"/>
                    <a:pt x="6340" y="3337"/>
                  </a:cubicBezTo>
                  <a:cubicBezTo>
                    <a:pt x="6649" y="3471"/>
                    <a:pt x="7014" y="3544"/>
                    <a:pt x="7401" y="3544"/>
                  </a:cubicBezTo>
                  <a:cubicBezTo>
                    <a:pt x="7534" y="3544"/>
                    <a:pt x="7677" y="3535"/>
                    <a:pt x="7816" y="3516"/>
                  </a:cubicBezTo>
                  <a:cubicBezTo>
                    <a:pt x="8382" y="3438"/>
                    <a:pt x="8879" y="3212"/>
                    <a:pt x="9234" y="2899"/>
                  </a:cubicBezTo>
                  <a:cubicBezTo>
                    <a:pt x="9414" y="2747"/>
                    <a:pt x="9557" y="2567"/>
                    <a:pt x="9658" y="2378"/>
                  </a:cubicBezTo>
                  <a:cubicBezTo>
                    <a:pt x="9755" y="2189"/>
                    <a:pt x="9811" y="1986"/>
                    <a:pt x="9811" y="1774"/>
                  </a:cubicBezTo>
                  <a:cubicBezTo>
                    <a:pt x="9811" y="1724"/>
                    <a:pt x="9806" y="1669"/>
                    <a:pt x="9796" y="1614"/>
                  </a:cubicBezTo>
                  <a:cubicBezTo>
                    <a:pt x="9773" y="1415"/>
                    <a:pt x="9696" y="1236"/>
                    <a:pt x="9585" y="1074"/>
                  </a:cubicBezTo>
                  <a:cubicBezTo>
                    <a:pt x="9414" y="830"/>
                    <a:pt x="9156" y="636"/>
                    <a:pt x="8852" y="498"/>
                  </a:cubicBezTo>
                  <a:cubicBezTo>
                    <a:pt x="8543" y="364"/>
                    <a:pt x="8179" y="291"/>
                    <a:pt x="7797" y="291"/>
                  </a:cubicBezTo>
                  <a:close/>
                  <a:moveTo>
                    <a:pt x="7760" y="106"/>
                  </a:moveTo>
                  <a:cubicBezTo>
                    <a:pt x="8322" y="106"/>
                    <a:pt x="8833" y="263"/>
                    <a:pt x="9220" y="526"/>
                  </a:cubicBezTo>
                  <a:cubicBezTo>
                    <a:pt x="9414" y="659"/>
                    <a:pt x="9575" y="816"/>
                    <a:pt x="9696" y="996"/>
                  </a:cubicBezTo>
                  <a:cubicBezTo>
                    <a:pt x="9815" y="1176"/>
                    <a:pt x="9894" y="1378"/>
                    <a:pt x="9926" y="1595"/>
                  </a:cubicBezTo>
                  <a:cubicBezTo>
                    <a:pt x="9934" y="1659"/>
                    <a:pt x="9939" y="1724"/>
                    <a:pt x="9939" y="1784"/>
                  </a:cubicBezTo>
                  <a:cubicBezTo>
                    <a:pt x="9939" y="2010"/>
                    <a:pt x="9884" y="2231"/>
                    <a:pt x="9779" y="2443"/>
                  </a:cubicBezTo>
                  <a:cubicBezTo>
                    <a:pt x="9626" y="2756"/>
                    <a:pt x="9368" y="3037"/>
                    <a:pt x="9032" y="3258"/>
                  </a:cubicBezTo>
                  <a:cubicBezTo>
                    <a:pt x="8695" y="3479"/>
                    <a:pt x="8286" y="3636"/>
                    <a:pt x="7829" y="3701"/>
                  </a:cubicBezTo>
                  <a:cubicBezTo>
                    <a:pt x="7686" y="3719"/>
                    <a:pt x="7544" y="3728"/>
                    <a:pt x="7405" y="3728"/>
                  </a:cubicBezTo>
                  <a:cubicBezTo>
                    <a:pt x="6880" y="3728"/>
                    <a:pt x="6396" y="3594"/>
                    <a:pt x="6018" y="3356"/>
                  </a:cubicBezTo>
                  <a:cubicBezTo>
                    <a:pt x="5829" y="3239"/>
                    <a:pt x="5668" y="3097"/>
                    <a:pt x="5543" y="2935"/>
                  </a:cubicBezTo>
                  <a:cubicBezTo>
                    <a:pt x="5415" y="2775"/>
                    <a:pt x="5322" y="2595"/>
                    <a:pt x="5272" y="2397"/>
                  </a:cubicBezTo>
                  <a:cubicBezTo>
                    <a:pt x="5267" y="2374"/>
                    <a:pt x="5248" y="2358"/>
                    <a:pt x="5226" y="2358"/>
                  </a:cubicBezTo>
                  <a:cubicBezTo>
                    <a:pt x="5221" y="2358"/>
                    <a:pt x="5216" y="2358"/>
                    <a:pt x="5211" y="2360"/>
                  </a:cubicBezTo>
                  <a:cubicBezTo>
                    <a:pt x="5041" y="2388"/>
                    <a:pt x="4769" y="2433"/>
                    <a:pt x="4437" y="2480"/>
                  </a:cubicBezTo>
                  <a:cubicBezTo>
                    <a:pt x="3447" y="2627"/>
                    <a:pt x="1935" y="2825"/>
                    <a:pt x="1166" y="2931"/>
                  </a:cubicBezTo>
                  <a:cubicBezTo>
                    <a:pt x="802" y="2982"/>
                    <a:pt x="557" y="2996"/>
                    <a:pt x="396" y="2996"/>
                  </a:cubicBezTo>
                  <a:cubicBezTo>
                    <a:pt x="317" y="2996"/>
                    <a:pt x="262" y="2996"/>
                    <a:pt x="217" y="2986"/>
                  </a:cubicBezTo>
                  <a:cubicBezTo>
                    <a:pt x="185" y="2982"/>
                    <a:pt x="162" y="2977"/>
                    <a:pt x="143" y="2973"/>
                  </a:cubicBezTo>
                  <a:cubicBezTo>
                    <a:pt x="127" y="2966"/>
                    <a:pt x="118" y="2962"/>
                    <a:pt x="112" y="2958"/>
                  </a:cubicBezTo>
                  <a:lnTo>
                    <a:pt x="112" y="2958"/>
                  </a:lnTo>
                  <a:cubicBezTo>
                    <a:pt x="112" y="2954"/>
                    <a:pt x="112" y="2950"/>
                    <a:pt x="110" y="2946"/>
                  </a:cubicBezTo>
                  <a:lnTo>
                    <a:pt x="110" y="2946"/>
                  </a:lnTo>
                  <a:cubicBezTo>
                    <a:pt x="112" y="2944"/>
                    <a:pt x="113" y="2942"/>
                    <a:pt x="115" y="2941"/>
                  </a:cubicBezTo>
                  <a:cubicBezTo>
                    <a:pt x="124" y="2931"/>
                    <a:pt x="147" y="2913"/>
                    <a:pt x="185" y="2894"/>
                  </a:cubicBezTo>
                  <a:cubicBezTo>
                    <a:pt x="244" y="2867"/>
                    <a:pt x="341" y="2835"/>
                    <a:pt x="493" y="2797"/>
                  </a:cubicBezTo>
                  <a:cubicBezTo>
                    <a:pt x="645" y="2765"/>
                    <a:pt x="853" y="2724"/>
                    <a:pt x="1134" y="2686"/>
                  </a:cubicBezTo>
                  <a:cubicBezTo>
                    <a:pt x="1655" y="2613"/>
                    <a:pt x="2493" y="2493"/>
                    <a:pt x="3286" y="2382"/>
                  </a:cubicBezTo>
                  <a:cubicBezTo>
                    <a:pt x="3682" y="2327"/>
                    <a:pt x="4069" y="2272"/>
                    <a:pt x="4400" y="2231"/>
                  </a:cubicBezTo>
                  <a:cubicBezTo>
                    <a:pt x="4732" y="2189"/>
                    <a:pt x="5009" y="2157"/>
                    <a:pt x="5179" y="2139"/>
                  </a:cubicBezTo>
                  <a:cubicBezTo>
                    <a:pt x="5211" y="2139"/>
                    <a:pt x="5230" y="2111"/>
                    <a:pt x="5230" y="2084"/>
                  </a:cubicBezTo>
                  <a:lnTo>
                    <a:pt x="5230" y="2051"/>
                  </a:lnTo>
                  <a:cubicBezTo>
                    <a:pt x="5230" y="1825"/>
                    <a:pt x="5285" y="1604"/>
                    <a:pt x="5387" y="1397"/>
                  </a:cubicBezTo>
                  <a:cubicBezTo>
                    <a:pt x="5538" y="1083"/>
                    <a:pt x="5802" y="798"/>
                    <a:pt x="6133" y="581"/>
                  </a:cubicBezTo>
                  <a:cubicBezTo>
                    <a:pt x="6470" y="360"/>
                    <a:pt x="6880" y="198"/>
                    <a:pt x="7336" y="138"/>
                  </a:cubicBezTo>
                  <a:cubicBezTo>
                    <a:pt x="7478" y="115"/>
                    <a:pt x="7622" y="106"/>
                    <a:pt x="7760" y="106"/>
                  </a:cubicBezTo>
                  <a:close/>
                  <a:moveTo>
                    <a:pt x="7760" y="0"/>
                  </a:moveTo>
                  <a:cubicBezTo>
                    <a:pt x="7616" y="0"/>
                    <a:pt x="7469" y="10"/>
                    <a:pt x="7322" y="28"/>
                  </a:cubicBezTo>
                  <a:cubicBezTo>
                    <a:pt x="6695" y="115"/>
                    <a:pt x="6147" y="378"/>
                    <a:pt x="5751" y="738"/>
                  </a:cubicBezTo>
                  <a:cubicBezTo>
                    <a:pt x="5557" y="923"/>
                    <a:pt x="5400" y="1125"/>
                    <a:pt x="5290" y="1351"/>
                  </a:cubicBezTo>
                  <a:cubicBezTo>
                    <a:pt x="5181" y="1567"/>
                    <a:pt x="5126" y="1798"/>
                    <a:pt x="5124" y="2037"/>
                  </a:cubicBezTo>
                  <a:lnTo>
                    <a:pt x="5124" y="2037"/>
                  </a:lnTo>
                  <a:cubicBezTo>
                    <a:pt x="4948" y="2052"/>
                    <a:pt x="4691" y="2082"/>
                    <a:pt x="4387" y="2125"/>
                  </a:cubicBezTo>
                  <a:cubicBezTo>
                    <a:pt x="3392" y="2254"/>
                    <a:pt x="1899" y="2471"/>
                    <a:pt x="1119" y="2581"/>
                  </a:cubicBezTo>
                  <a:cubicBezTo>
                    <a:pt x="627" y="2646"/>
                    <a:pt x="355" y="2714"/>
                    <a:pt x="202" y="2769"/>
                  </a:cubicBezTo>
                  <a:cubicBezTo>
                    <a:pt x="124" y="2803"/>
                    <a:pt x="79" y="2825"/>
                    <a:pt x="47" y="2852"/>
                  </a:cubicBezTo>
                  <a:cubicBezTo>
                    <a:pt x="32" y="2867"/>
                    <a:pt x="19" y="2880"/>
                    <a:pt x="13" y="2894"/>
                  </a:cubicBezTo>
                  <a:cubicBezTo>
                    <a:pt x="4" y="2913"/>
                    <a:pt x="0" y="2926"/>
                    <a:pt x="0" y="2945"/>
                  </a:cubicBezTo>
                  <a:cubicBezTo>
                    <a:pt x="0" y="2959"/>
                    <a:pt x="4" y="2968"/>
                    <a:pt x="4" y="2977"/>
                  </a:cubicBezTo>
                  <a:cubicBezTo>
                    <a:pt x="5" y="2977"/>
                    <a:pt x="5" y="2978"/>
                    <a:pt x="5" y="2978"/>
                  </a:cubicBezTo>
                  <a:lnTo>
                    <a:pt x="5" y="2978"/>
                  </a:lnTo>
                  <a:cubicBezTo>
                    <a:pt x="5" y="2984"/>
                    <a:pt x="6" y="2990"/>
                    <a:pt x="9" y="2996"/>
                  </a:cubicBezTo>
                  <a:cubicBezTo>
                    <a:pt x="13" y="3014"/>
                    <a:pt x="28" y="3033"/>
                    <a:pt x="47" y="3041"/>
                  </a:cubicBezTo>
                  <a:cubicBezTo>
                    <a:pt x="69" y="3065"/>
                    <a:pt x="106" y="3079"/>
                    <a:pt x="162" y="3088"/>
                  </a:cubicBezTo>
                  <a:cubicBezTo>
                    <a:pt x="217" y="3097"/>
                    <a:pt x="290" y="3107"/>
                    <a:pt x="396" y="3107"/>
                  </a:cubicBezTo>
                  <a:cubicBezTo>
                    <a:pt x="562" y="3107"/>
                    <a:pt x="815" y="3088"/>
                    <a:pt x="1185" y="3037"/>
                  </a:cubicBezTo>
                  <a:cubicBezTo>
                    <a:pt x="1695" y="2968"/>
                    <a:pt x="2535" y="2852"/>
                    <a:pt x="3337" y="2747"/>
                  </a:cubicBezTo>
                  <a:cubicBezTo>
                    <a:pt x="3733" y="2692"/>
                    <a:pt x="4124" y="2637"/>
                    <a:pt x="4456" y="2586"/>
                  </a:cubicBezTo>
                  <a:cubicBezTo>
                    <a:pt x="4755" y="2543"/>
                    <a:pt x="5012" y="2505"/>
                    <a:pt x="5184" y="2474"/>
                  </a:cubicBezTo>
                  <a:lnTo>
                    <a:pt x="5184" y="2474"/>
                  </a:lnTo>
                  <a:cubicBezTo>
                    <a:pt x="5241" y="2667"/>
                    <a:pt x="5332" y="2844"/>
                    <a:pt x="5456" y="3001"/>
                  </a:cubicBezTo>
                  <a:cubicBezTo>
                    <a:pt x="5659" y="3263"/>
                    <a:pt x="5944" y="3471"/>
                    <a:pt x="6276" y="3613"/>
                  </a:cubicBezTo>
                  <a:cubicBezTo>
                    <a:pt x="6612" y="3756"/>
                    <a:pt x="6995" y="3839"/>
                    <a:pt x="7405" y="3839"/>
                  </a:cubicBezTo>
                  <a:cubicBezTo>
                    <a:pt x="7548" y="3839"/>
                    <a:pt x="7695" y="3830"/>
                    <a:pt x="7843" y="3807"/>
                  </a:cubicBezTo>
                  <a:cubicBezTo>
                    <a:pt x="8474" y="3719"/>
                    <a:pt x="9022" y="3461"/>
                    <a:pt x="9414" y="3097"/>
                  </a:cubicBezTo>
                  <a:cubicBezTo>
                    <a:pt x="9613" y="2918"/>
                    <a:pt x="9769" y="2710"/>
                    <a:pt x="9879" y="2489"/>
                  </a:cubicBezTo>
                  <a:cubicBezTo>
                    <a:pt x="9985" y="2267"/>
                    <a:pt x="10045" y="2028"/>
                    <a:pt x="10045" y="1784"/>
                  </a:cubicBezTo>
                  <a:cubicBezTo>
                    <a:pt x="10045" y="1719"/>
                    <a:pt x="10041" y="1650"/>
                    <a:pt x="10032" y="1581"/>
                  </a:cubicBezTo>
                  <a:cubicBezTo>
                    <a:pt x="10000" y="1346"/>
                    <a:pt x="9911" y="1129"/>
                    <a:pt x="9783" y="936"/>
                  </a:cubicBezTo>
                  <a:cubicBezTo>
                    <a:pt x="9589" y="650"/>
                    <a:pt x="9303" y="415"/>
                    <a:pt x="8954" y="253"/>
                  </a:cubicBezTo>
                  <a:cubicBezTo>
                    <a:pt x="8603" y="88"/>
                    <a:pt x="8197" y="0"/>
                    <a:pt x="7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5402020" y="2371025"/>
              <a:ext cx="176895" cy="67986"/>
            </a:xfrm>
            <a:custGeom>
              <a:avLst/>
              <a:gdLst/>
              <a:ahLst/>
              <a:cxnLst/>
              <a:rect l="l" t="t" r="r" b="b"/>
              <a:pathLst>
                <a:path w="1889" h="726" extrusionOk="0">
                  <a:moveTo>
                    <a:pt x="1727" y="0"/>
                  </a:moveTo>
                  <a:cubicBezTo>
                    <a:pt x="1724" y="0"/>
                    <a:pt x="1722" y="0"/>
                    <a:pt x="1719" y="1"/>
                  </a:cubicBezTo>
                  <a:lnTo>
                    <a:pt x="101" y="226"/>
                  </a:lnTo>
                  <a:cubicBezTo>
                    <a:pt x="41" y="236"/>
                    <a:pt x="0" y="287"/>
                    <a:pt x="9" y="347"/>
                  </a:cubicBezTo>
                  <a:lnTo>
                    <a:pt x="51" y="632"/>
                  </a:lnTo>
                  <a:cubicBezTo>
                    <a:pt x="55" y="686"/>
                    <a:pt x="100" y="725"/>
                    <a:pt x="153" y="725"/>
                  </a:cubicBezTo>
                  <a:cubicBezTo>
                    <a:pt x="159" y="725"/>
                    <a:pt x="164" y="725"/>
                    <a:pt x="170" y="724"/>
                  </a:cubicBezTo>
                  <a:lnTo>
                    <a:pt x="1787" y="503"/>
                  </a:lnTo>
                  <a:cubicBezTo>
                    <a:pt x="1848" y="494"/>
                    <a:pt x="1889" y="438"/>
                    <a:pt x="1880" y="379"/>
                  </a:cubicBezTo>
                  <a:lnTo>
                    <a:pt x="1843" y="93"/>
                  </a:lnTo>
                  <a:cubicBezTo>
                    <a:pt x="1834" y="41"/>
                    <a:pt x="1784" y="0"/>
                    <a:pt x="1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397619" y="2365875"/>
              <a:ext cx="185698" cy="78194"/>
            </a:xfrm>
            <a:custGeom>
              <a:avLst/>
              <a:gdLst/>
              <a:ahLst/>
              <a:cxnLst/>
              <a:rect l="l" t="t" r="r" b="b"/>
              <a:pathLst>
                <a:path w="1983" h="835" extrusionOk="0">
                  <a:moveTo>
                    <a:pt x="1784" y="111"/>
                  </a:moveTo>
                  <a:cubicBezTo>
                    <a:pt x="1793" y="111"/>
                    <a:pt x="1807" y="115"/>
                    <a:pt x="1817" y="125"/>
                  </a:cubicBezTo>
                  <a:cubicBezTo>
                    <a:pt x="1825" y="130"/>
                    <a:pt x="1834" y="143"/>
                    <a:pt x="1834" y="157"/>
                  </a:cubicBezTo>
                  <a:lnTo>
                    <a:pt x="1876" y="443"/>
                  </a:lnTo>
                  <a:lnTo>
                    <a:pt x="1876" y="453"/>
                  </a:lnTo>
                  <a:cubicBezTo>
                    <a:pt x="1876" y="461"/>
                    <a:pt x="1872" y="475"/>
                    <a:pt x="1862" y="485"/>
                  </a:cubicBezTo>
                  <a:cubicBezTo>
                    <a:pt x="1853" y="493"/>
                    <a:pt x="1844" y="502"/>
                    <a:pt x="1830" y="502"/>
                  </a:cubicBezTo>
                  <a:lnTo>
                    <a:pt x="209" y="729"/>
                  </a:lnTo>
                  <a:lnTo>
                    <a:pt x="203" y="729"/>
                  </a:lnTo>
                  <a:cubicBezTo>
                    <a:pt x="190" y="729"/>
                    <a:pt x="175" y="723"/>
                    <a:pt x="166" y="715"/>
                  </a:cubicBezTo>
                  <a:cubicBezTo>
                    <a:pt x="158" y="706"/>
                    <a:pt x="153" y="696"/>
                    <a:pt x="148" y="683"/>
                  </a:cubicBezTo>
                  <a:lnTo>
                    <a:pt x="111" y="397"/>
                  </a:lnTo>
                  <a:cubicBezTo>
                    <a:pt x="111" y="392"/>
                    <a:pt x="107" y="392"/>
                    <a:pt x="107" y="387"/>
                  </a:cubicBezTo>
                  <a:cubicBezTo>
                    <a:pt x="107" y="374"/>
                    <a:pt x="116" y="364"/>
                    <a:pt x="120" y="351"/>
                  </a:cubicBezTo>
                  <a:cubicBezTo>
                    <a:pt x="130" y="342"/>
                    <a:pt x="143" y="336"/>
                    <a:pt x="158" y="332"/>
                  </a:cubicBezTo>
                  <a:lnTo>
                    <a:pt x="1774" y="111"/>
                  </a:lnTo>
                  <a:close/>
                  <a:moveTo>
                    <a:pt x="1784" y="0"/>
                  </a:moveTo>
                  <a:cubicBezTo>
                    <a:pt x="1774" y="0"/>
                    <a:pt x="1766" y="0"/>
                    <a:pt x="1761" y="5"/>
                  </a:cubicBezTo>
                  <a:lnTo>
                    <a:pt x="139" y="226"/>
                  </a:lnTo>
                  <a:cubicBezTo>
                    <a:pt x="102" y="231"/>
                    <a:pt x="65" y="253"/>
                    <a:pt x="43" y="281"/>
                  </a:cubicBezTo>
                  <a:cubicBezTo>
                    <a:pt x="15" y="309"/>
                    <a:pt x="1" y="346"/>
                    <a:pt x="1" y="387"/>
                  </a:cubicBezTo>
                  <a:lnTo>
                    <a:pt x="1" y="410"/>
                  </a:lnTo>
                  <a:lnTo>
                    <a:pt x="43" y="696"/>
                  </a:lnTo>
                  <a:cubicBezTo>
                    <a:pt x="47" y="738"/>
                    <a:pt x="70" y="770"/>
                    <a:pt x="98" y="798"/>
                  </a:cubicBezTo>
                  <a:cubicBezTo>
                    <a:pt x="126" y="821"/>
                    <a:pt x="162" y="834"/>
                    <a:pt x="203" y="834"/>
                  </a:cubicBezTo>
                  <a:lnTo>
                    <a:pt x="226" y="834"/>
                  </a:lnTo>
                  <a:lnTo>
                    <a:pt x="1844" y="608"/>
                  </a:lnTo>
                  <a:cubicBezTo>
                    <a:pt x="1885" y="604"/>
                    <a:pt x="1917" y="585"/>
                    <a:pt x="1945" y="558"/>
                  </a:cubicBezTo>
                  <a:cubicBezTo>
                    <a:pt x="1968" y="526"/>
                    <a:pt x="1982" y="489"/>
                    <a:pt x="1982" y="453"/>
                  </a:cubicBezTo>
                  <a:lnTo>
                    <a:pt x="1982" y="429"/>
                  </a:lnTo>
                  <a:lnTo>
                    <a:pt x="1940" y="143"/>
                  </a:lnTo>
                  <a:cubicBezTo>
                    <a:pt x="1936" y="102"/>
                    <a:pt x="1917" y="65"/>
                    <a:pt x="1890" y="42"/>
                  </a:cubicBezTo>
                  <a:cubicBezTo>
                    <a:pt x="1857" y="19"/>
                    <a:pt x="1821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5916783" y="2165289"/>
              <a:ext cx="414754" cy="304627"/>
            </a:xfrm>
            <a:custGeom>
              <a:avLst/>
              <a:gdLst/>
              <a:ahLst/>
              <a:cxnLst/>
              <a:rect l="l" t="t" r="r" b="b"/>
              <a:pathLst>
                <a:path w="4429" h="3253" extrusionOk="0">
                  <a:moveTo>
                    <a:pt x="2415" y="106"/>
                  </a:moveTo>
                  <a:cubicBezTo>
                    <a:pt x="2908" y="106"/>
                    <a:pt x="3359" y="235"/>
                    <a:pt x="3700" y="456"/>
                  </a:cubicBezTo>
                  <a:cubicBezTo>
                    <a:pt x="3866" y="562"/>
                    <a:pt x="4009" y="696"/>
                    <a:pt x="4110" y="843"/>
                  </a:cubicBezTo>
                  <a:cubicBezTo>
                    <a:pt x="4216" y="991"/>
                    <a:pt x="4286" y="1157"/>
                    <a:pt x="4308" y="1336"/>
                  </a:cubicBezTo>
                  <a:cubicBezTo>
                    <a:pt x="4318" y="1387"/>
                    <a:pt x="4318" y="1438"/>
                    <a:pt x="4318" y="1483"/>
                  </a:cubicBezTo>
                  <a:cubicBezTo>
                    <a:pt x="4318" y="1672"/>
                    <a:pt x="4272" y="1861"/>
                    <a:pt x="4180" y="2036"/>
                  </a:cubicBezTo>
                  <a:cubicBezTo>
                    <a:pt x="4042" y="2304"/>
                    <a:pt x="3806" y="2544"/>
                    <a:pt x="3502" y="2733"/>
                  </a:cubicBezTo>
                  <a:cubicBezTo>
                    <a:pt x="3202" y="2926"/>
                    <a:pt x="2829" y="3059"/>
                    <a:pt x="2419" y="3120"/>
                  </a:cubicBezTo>
                  <a:cubicBezTo>
                    <a:pt x="2285" y="3138"/>
                    <a:pt x="2147" y="3147"/>
                    <a:pt x="2019" y="3147"/>
                  </a:cubicBezTo>
                  <a:cubicBezTo>
                    <a:pt x="1521" y="3147"/>
                    <a:pt x="1069" y="3018"/>
                    <a:pt x="728" y="2797"/>
                  </a:cubicBezTo>
                  <a:cubicBezTo>
                    <a:pt x="562" y="2691"/>
                    <a:pt x="420" y="2557"/>
                    <a:pt x="318" y="2410"/>
                  </a:cubicBezTo>
                  <a:cubicBezTo>
                    <a:pt x="212" y="2263"/>
                    <a:pt x="143" y="2097"/>
                    <a:pt x="120" y="1917"/>
                  </a:cubicBezTo>
                  <a:cubicBezTo>
                    <a:pt x="111" y="1866"/>
                    <a:pt x="111" y="1815"/>
                    <a:pt x="111" y="1765"/>
                  </a:cubicBezTo>
                  <a:cubicBezTo>
                    <a:pt x="111" y="1576"/>
                    <a:pt x="156" y="1391"/>
                    <a:pt x="249" y="1217"/>
                  </a:cubicBezTo>
                  <a:cubicBezTo>
                    <a:pt x="388" y="949"/>
                    <a:pt x="622" y="709"/>
                    <a:pt x="926" y="515"/>
                  </a:cubicBezTo>
                  <a:cubicBezTo>
                    <a:pt x="1226" y="327"/>
                    <a:pt x="1599" y="194"/>
                    <a:pt x="2009" y="134"/>
                  </a:cubicBezTo>
                  <a:cubicBezTo>
                    <a:pt x="2147" y="115"/>
                    <a:pt x="2281" y="106"/>
                    <a:pt x="2415" y="106"/>
                  </a:cubicBezTo>
                  <a:close/>
                  <a:moveTo>
                    <a:pt x="2415" y="0"/>
                  </a:moveTo>
                  <a:cubicBezTo>
                    <a:pt x="2277" y="0"/>
                    <a:pt x="2134" y="9"/>
                    <a:pt x="1996" y="28"/>
                  </a:cubicBezTo>
                  <a:cubicBezTo>
                    <a:pt x="1428" y="106"/>
                    <a:pt x="931" y="332"/>
                    <a:pt x="576" y="640"/>
                  </a:cubicBezTo>
                  <a:cubicBezTo>
                    <a:pt x="396" y="797"/>
                    <a:pt x="254" y="972"/>
                    <a:pt x="152" y="1166"/>
                  </a:cubicBezTo>
                  <a:cubicBezTo>
                    <a:pt x="56" y="1355"/>
                    <a:pt x="1" y="1557"/>
                    <a:pt x="1" y="1765"/>
                  </a:cubicBezTo>
                  <a:cubicBezTo>
                    <a:pt x="1" y="1820"/>
                    <a:pt x="5" y="1876"/>
                    <a:pt x="14" y="1931"/>
                  </a:cubicBezTo>
                  <a:cubicBezTo>
                    <a:pt x="41" y="2129"/>
                    <a:pt x="116" y="2308"/>
                    <a:pt x="226" y="2470"/>
                  </a:cubicBezTo>
                  <a:cubicBezTo>
                    <a:pt x="396" y="2714"/>
                    <a:pt x="654" y="2907"/>
                    <a:pt x="958" y="3046"/>
                  </a:cubicBezTo>
                  <a:cubicBezTo>
                    <a:pt x="1267" y="3180"/>
                    <a:pt x="1632" y="3253"/>
                    <a:pt x="2019" y="3253"/>
                  </a:cubicBezTo>
                  <a:cubicBezTo>
                    <a:pt x="2152" y="3253"/>
                    <a:pt x="2295" y="3244"/>
                    <a:pt x="2434" y="3225"/>
                  </a:cubicBezTo>
                  <a:cubicBezTo>
                    <a:pt x="3000" y="3147"/>
                    <a:pt x="3497" y="2921"/>
                    <a:pt x="3852" y="2608"/>
                  </a:cubicBezTo>
                  <a:cubicBezTo>
                    <a:pt x="4032" y="2456"/>
                    <a:pt x="4175" y="2276"/>
                    <a:pt x="4276" y="2087"/>
                  </a:cubicBezTo>
                  <a:cubicBezTo>
                    <a:pt x="4373" y="1898"/>
                    <a:pt x="4429" y="1695"/>
                    <a:pt x="4429" y="1483"/>
                  </a:cubicBezTo>
                  <a:cubicBezTo>
                    <a:pt x="4429" y="1433"/>
                    <a:pt x="4424" y="1378"/>
                    <a:pt x="4414" y="1323"/>
                  </a:cubicBezTo>
                  <a:cubicBezTo>
                    <a:pt x="4391" y="1124"/>
                    <a:pt x="4314" y="945"/>
                    <a:pt x="4203" y="783"/>
                  </a:cubicBezTo>
                  <a:cubicBezTo>
                    <a:pt x="4032" y="539"/>
                    <a:pt x="3774" y="345"/>
                    <a:pt x="3470" y="207"/>
                  </a:cubicBezTo>
                  <a:cubicBezTo>
                    <a:pt x="3161" y="73"/>
                    <a:pt x="2797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36"/>
          <p:cNvGrpSpPr/>
          <p:nvPr/>
        </p:nvGrpSpPr>
        <p:grpSpPr>
          <a:xfrm>
            <a:off x="2819761" y="3988662"/>
            <a:ext cx="4715592" cy="928706"/>
            <a:chOff x="2819761" y="3988662"/>
            <a:chExt cx="4715592" cy="928706"/>
          </a:xfrm>
        </p:grpSpPr>
        <p:grpSp>
          <p:nvGrpSpPr>
            <p:cNvPr id="1379" name="Google Shape;1379;p36"/>
            <p:cNvGrpSpPr/>
            <p:nvPr/>
          </p:nvGrpSpPr>
          <p:grpSpPr>
            <a:xfrm>
              <a:off x="2819761" y="4017313"/>
              <a:ext cx="2168038" cy="769120"/>
              <a:chOff x="2819761" y="4017313"/>
              <a:chExt cx="2168038" cy="769120"/>
            </a:xfrm>
          </p:grpSpPr>
          <p:grpSp>
            <p:nvGrpSpPr>
              <p:cNvPr id="1380" name="Google Shape;1380;p36"/>
              <p:cNvGrpSpPr/>
              <p:nvPr/>
            </p:nvGrpSpPr>
            <p:grpSpPr>
              <a:xfrm rot="-7745704">
                <a:off x="4330489" y="4127359"/>
                <a:ext cx="544900" cy="549030"/>
                <a:chOff x="6639997" y="2284311"/>
                <a:chExt cx="296479" cy="298726"/>
              </a:xfrm>
            </p:grpSpPr>
            <p:sp>
              <p:nvSpPr>
                <p:cNvPr id="1381" name="Google Shape;1381;p36"/>
                <p:cNvSpPr/>
                <p:nvPr/>
              </p:nvSpPr>
              <p:spPr>
                <a:xfrm>
                  <a:off x="6818202" y="2464576"/>
                  <a:ext cx="118274" cy="118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265" extrusionOk="0">
                      <a:moveTo>
                        <a:pt x="795" y="123"/>
                      </a:moveTo>
                      <a:cubicBezTo>
                        <a:pt x="833" y="161"/>
                        <a:pt x="902" y="233"/>
                        <a:pt x="968" y="324"/>
                      </a:cubicBezTo>
                      <a:cubicBezTo>
                        <a:pt x="1013" y="388"/>
                        <a:pt x="1060" y="462"/>
                        <a:pt x="1096" y="541"/>
                      </a:cubicBezTo>
                      <a:cubicBezTo>
                        <a:pt x="1134" y="624"/>
                        <a:pt x="1152" y="702"/>
                        <a:pt x="1152" y="781"/>
                      </a:cubicBezTo>
                      <a:cubicBezTo>
                        <a:pt x="1152" y="826"/>
                        <a:pt x="1147" y="873"/>
                        <a:pt x="1130" y="919"/>
                      </a:cubicBezTo>
                      <a:cubicBezTo>
                        <a:pt x="1111" y="960"/>
                        <a:pt x="1083" y="1002"/>
                        <a:pt x="1041" y="1043"/>
                      </a:cubicBezTo>
                      <a:cubicBezTo>
                        <a:pt x="1000" y="1085"/>
                        <a:pt x="954" y="1113"/>
                        <a:pt x="913" y="1130"/>
                      </a:cubicBezTo>
                      <a:cubicBezTo>
                        <a:pt x="871" y="1149"/>
                        <a:pt x="825" y="1158"/>
                        <a:pt x="779" y="1158"/>
                      </a:cubicBezTo>
                      <a:cubicBezTo>
                        <a:pt x="700" y="1158"/>
                        <a:pt x="618" y="1135"/>
                        <a:pt x="539" y="1098"/>
                      </a:cubicBezTo>
                      <a:cubicBezTo>
                        <a:pt x="420" y="1043"/>
                        <a:pt x="309" y="956"/>
                        <a:pt x="230" y="886"/>
                      </a:cubicBezTo>
                      <a:cubicBezTo>
                        <a:pt x="190" y="849"/>
                        <a:pt x="156" y="817"/>
                        <a:pt x="134" y="794"/>
                      </a:cubicBezTo>
                      <a:cubicBezTo>
                        <a:pt x="130" y="792"/>
                        <a:pt x="126" y="789"/>
                        <a:pt x="123" y="786"/>
                      </a:cubicBezTo>
                      <a:lnTo>
                        <a:pt x="123" y="786"/>
                      </a:lnTo>
                      <a:cubicBezTo>
                        <a:pt x="147" y="745"/>
                        <a:pt x="198" y="666"/>
                        <a:pt x="277" y="569"/>
                      </a:cubicBezTo>
                      <a:cubicBezTo>
                        <a:pt x="387" y="432"/>
                        <a:pt x="555" y="266"/>
                        <a:pt x="795" y="123"/>
                      </a:cubicBezTo>
                      <a:close/>
                      <a:moveTo>
                        <a:pt x="803" y="0"/>
                      </a:moveTo>
                      <a:cubicBezTo>
                        <a:pt x="794" y="0"/>
                        <a:pt x="784" y="3"/>
                        <a:pt x="775" y="7"/>
                      </a:cubicBezTo>
                      <a:cubicBezTo>
                        <a:pt x="498" y="167"/>
                        <a:pt x="309" y="356"/>
                        <a:pt x="184" y="509"/>
                      </a:cubicBezTo>
                      <a:cubicBezTo>
                        <a:pt x="65" y="656"/>
                        <a:pt x="9" y="767"/>
                        <a:pt x="9" y="771"/>
                      </a:cubicBezTo>
                      <a:cubicBezTo>
                        <a:pt x="0" y="790"/>
                        <a:pt x="5" y="813"/>
                        <a:pt x="18" y="831"/>
                      </a:cubicBezTo>
                      <a:cubicBezTo>
                        <a:pt x="18" y="831"/>
                        <a:pt x="111" y="937"/>
                        <a:pt x="254" y="1047"/>
                      </a:cubicBezTo>
                      <a:cubicBezTo>
                        <a:pt x="322" y="1098"/>
                        <a:pt x="405" y="1154"/>
                        <a:pt x="494" y="1196"/>
                      </a:cubicBezTo>
                      <a:cubicBezTo>
                        <a:pt x="585" y="1237"/>
                        <a:pt x="682" y="1264"/>
                        <a:pt x="779" y="1264"/>
                      </a:cubicBezTo>
                      <a:cubicBezTo>
                        <a:pt x="839" y="1264"/>
                        <a:pt x="898" y="1255"/>
                        <a:pt x="954" y="1232"/>
                      </a:cubicBezTo>
                      <a:cubicBezTo>
                        <a:pt x="1009" y="1209"/>
                        <a:pt x="1064" y="1172"/>
                        <a:pt x="1115" y="1122"/>
                      </a:cubicBezTo>
                      <a:cubicBezTo>
                        <a:pt x="1166" y="1071"/>
                        <a:pt x="1203" y="1015"/>
                        <a:pt x="1226" y="956"/>
                      </a:cubicBezTo>
                      <a:cubicBezTo>
                        <a:pt x="1253" y="900"/>
                        <a:pt x="1262" y="841"/>
                        <a:pt x="1262" y="781"/>
                      </a:cubicBezTo>
                      <a:cubicBezTo>
                        <a:pt x="1262" y="679"/>
                        <a:pt x="1235" y="582"/>
                        <a:pt x="1194" y="494"/>
                      </a:cubicBezTo>
                      <a:cubicBezTo>
                        <a:pt x="1134" y="361"/>
                        <a:pt x="1047" y="241"/>
                        <a:pt x="973" y="154"/>
                      </a:cubicBezTo>
                      <a:cubicBezTo>
                        <a:pt x="898" y="71"/>
                        <a:pt x="839" y="16"/>
                        <a:pt x="839" y="16"/>
                      </a:cubicBezTo>
                      <a:cubicBezTo>
                        <a:pt x="828" y="5"/>
                        <a:pt x="816" y="0"/>
                        <a:pt x="8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6"/>
                <p:cNvSpPr/>
                <p:nvPr/>
              </p:nvSpPr>
              <p:spPr>
                <a:xfrm>
                  <a:off x="6794885" y="2441633"/>
                  <a:ext cx="103665" cy="10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" h="1114" extrusionOk="0">
                      <a:moveTo>
                        <a:pt x="968" y="1"/>
                      </a:moveTo>
                      <a:cubicBezTo>
                        <a:pt x="964" y="1"/>
                        <a:pt x="959" y="2"/>
                        <a:pt x="954" y="3"/>
                      </a:cubicBezTo>
                      <a:cubicBezTo>
                        <a:pt x="949" y="3"/>
                        <a:pt x="798" y="44"/>
                        <a:pt x="604" y="178"/>
                      </a:cubicBezTo>
                      <a:cubicBezTo>
                        <a:pt x="411" y="311"/>
                        <a:pt x="175" y="546"/>
                        <a:pt x="5" y="937"/>
                      </a:cubicBezTo>
                      <a:cubicBezTo>
                        <a:pt x="1" y="956"/>
                        <a:pt x="1" y="979"/>
                        <a:pt x="14" y="993"/>
                      </a:cubicBezTo>
                      <a:cubicBezTo>
                        <a:pt x="51" y="1039"/>
                        <a:pt x="92" y="1067"/>
                        <a:pt x="129" y="1086"/>
                      </a:cubicBezTo>
                      <a:cubicBezTo>
                        <a:pt x="166" y="1103"/>
                        <a:pt x="203" y="1113"/>
                        <a:pt x="235" y="1113"/>
                      </a:cubicBezTo>
                      <a:cubicBezTo>
                        <a:pt x="263" y="1113"/>
                        <a:pt x="286" y="1103"/>
                        <a:pt x="305" y="1099"/>
                      </a:cubicBezTo>
                      <a:cubicBezTo>
                        <a:pt x="322" y="1094"/>
                        <a:pt x="332" y="1090"/>
                        <a:pt x="332" y="1086"/>
                      </a:cubicBezTo>
                      <a:cubicBezTo>
                        <a:pt x="360" y="1071"/>
                        <a:pt x="369" y="1039"/>
                        <a:pt x="356" y="1012"/>
                      </a:cubicBezTo>
                      <a:cubicBezTo>
                        <a:pt x="343" y="996"/>
                        <a:pt x="324" y="987"/>
                        <a:pt x="306" y="987"/>
                      </a:cubicBezTo>
                      <a:cubicBezTo>
                        <a:pt x="297" y="987"/>
                        <a:pt x="289" y="989"/>
                        <a:pt x="281" y="993"/>
                      </a:cubicBezTo>
                      <a:cubicBezTo>
                        <a:pt x="281" y="993"/>
                        <a:pt x="258" y="1003"/>
                        <a:pt x="235" y="1003"/>
                      </a:cubicBezTo>
                      <a:cubicBezTo>
                        <a:pt x="217" y="1003"/>
                        <a:pt x="199" y="998"/>
                        <a:pt x="175" y="988"/>
                      </a:cubicBezTo>
                      <a:cubicBezTo>
                        <a:pt x="159" y="982"/>
                        <a:pt x="139" y="970"/>
                        <a:pt x="120" y="951"/>
                      </a:cubicBezTo>
                      <a:lnTo>
                        <a:pt x="120" y="951"/>
                      </a:lnTo>
                      <a:cubicBezTo>
                        <a:pt x="279" y="600"/>
                        <a:pt x="493" y="391"/>
                        <a:pt x="669" y="265"/>
                      </a:cubicBezTo>
                      <a:cubicBezTo>
                        <a:pt x="756" y="205"/>
                        <a:pt x="834" y="163"/>
                        <a:pt x="894" y="141"/>
                      </a:cubicBezTo>
                      <a:cubicBezTo>
                        <a:pt x="915" y="130"/>
                        <a:pt x="934" y="122"/>
                        <a:pt x="948" y="117"/>
                      </a:cubicBezTo>
                      <a:lnTo>
                        <a:pt x="948" y="117"/>
                      </a:lnTo>
                      <a:cubicBezTo>
                        <a:pt x="967" y="142"/>
                        <a:pt x="979" y="173"/>
                        <a:pt x="986" y="201"/>
                      </a:cubicBezTo>
                      <a:cubicBezTo>
                        <a:pt x="996" y="237"/>
                        <a:pt x="1000" y="269"/>
                        <a:pt x="1000" y="288"/>
                      </a:cubicBezTo>
                      <a:lnTo>
                        <a:pt x="1000" y="293"/>
                      </a:lnTo>
                      <a:lnTo>
                        <a:pt x="1000" y="297"/>
                      </a:lnTo>
                      <a:cubicBezTo>
                        <a:pt x="996" y="325"/>
                        <a:pt x="1019" y="352"/>
                        <a:pt x="1047" y="352"/>
                      </a:cubicBezTo>
                      <a:cubicBezTo>
                        <a:pt x="1050" y="353"/>
                        <a:pt x="1052" y="353"/>
                        <a:pt x="1055" y="353"/>
                      </a:cubicBezTo>
                      <a:cubicBezTo>
                        <a:pt x="1083" y="353"/>
                        <a:pt x="1102" y="332"/>
                        <a:pt x="1106" y="302"/>
                      </a:cubicBezTo>
                      <a:lnTo>
                        <a:pt x="1106" y="288"/>
                      </a:lnTo>
                      <a:cubicBezTo>
                        <a:pt x="1106" y="265"/>
                        <a:pt x="1106" y="219"/>
                        <a:pt x="1092" y="173"/>
                      </a:cubicBezTo>
                      <a:cubicBezTo>
                        <a:pt x="1079" y="122"/>
                        <a:pt x="1051" y="67"/>
                        <a:pt x="1005" y="16"/>
                      </a:cubicBezTo>
                      <a:cubicBezTo>
                        <a:pt x="995" y="6"/>
                        <a:pt x="982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36"/>
                <p:cNvSpPr/>
                <p:nvPr/>
              </p:nvSpPr>
              <p:spPr>
                <a:xfrm>
                  <a:off x="6730176" y="2321862"/>
                  <a:ext cx="138969" cy="1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1761" extrusionOk="0">
                      <a:moveTo>
                        <a:pt x="267" y="0"/>
                      </a:moveTo>
                      <a:cubicBezTo>
                        <a:pt x="235" y="0"/>
                        <a:pt x="212" y="5"/>
                        <a:pt x="189" y="15"/>
                      </a:cubicBezTo>
                      <a:cubicBezTo>
                        <a:pt x="152" y="23"/>
                        <a:pt x="129" y="42"/>
                        <a:pt x="115" y="60"/>
                      </a:cubicBezTo>
                      <a:cubicBezTo>
                        <a:pt x="103" y="70"/>
                        <a:pt x="97" y="79"/>
                        <a:pt x="93" y="85"/>
                      </a:cubicBezTo>
                      <a:lnTo>
                        <a:pt x="93" y="85"/>
                      </a:lnTo>
                      <a:cubicBezTo>
                        <a:pt x="81" y="95"/>
                        <a:pt x="65" y="111"/>
                        <a:pt x="51" y="134"/>
                      </a:cubicBezTo>
                      <a:cubicBezTo>
                        <a:pt x="24" y="176"/>
                        <a:pt x="0" y="236"/>
                        <a:pt x="0" y="319"/>
                      </a:cubicBezTo>
                      <a:cubicBezTo>
                        <a:pt x="0" y="383"/>
                        <a:pt x="14" y="453"/>
                        <a:pt x="46" y="540"/>
                      </a:cubicBezTo>
                      <a:cubicBezTo>
                        <a:pt x="92" y="668"/>
                        <a:pt x="184" y="830"/>
                        <a:pt x="341" y="1028"/>
                      </a:cubicBezTo>
                      <a:cubicBezTo>
                        <a:pt x="502" y="1227"/>
                        <a:pt x="728" y="1466"/>
                        <a:pt x="1055" y="1746"/>
                      </a:cubicBezTo>
                      <a:cubicBezTo>
                        <a:pt x="1066" y="1755"/>
                        <a:pt x="1079" y="1760"/>
                        <a:pt x="1092" y="1760"/>
                      </a:cubicBezTo>
                      <a:cubicBezTo>
                        <a:pt x="1106" y="1760"/>
                        <a:pt x="1120" y="1754"/>
                        <a:pt x="1130" y="1742"/>
                      </a:cubicBezTo>
                      <a:cubicBezTo>
                        <a:pt x="1147" y="1719"/>
                        <a:pt x="1147" y="1687"/>
                        <a:pt x="1124" y="1669"/>
                      </a:cubicBezTo>
                      <a:cubicBezTo>
                        <a:pt x="696" y="1295"/>
                        <a:pt x="443" y="1005"/>
                        <a:pt x="295" y="784"/>
                      </a:cubicBezTo>
                      <a:cubicBezTo>
                        <a:pt x="222" y="674"/>
                        <a:pt x="175" y="581"/>
                        <a:pt x="147" y="502"/>
                      </a:cubicBezTo>
                      <a:cubicBezTo>
                        <a:pt x="120" y="429"/>
                        <a:pt x="111" y="364"/>
                        <a:pt x="111" y="319"/>
                      </a:cubicBezTo>
                      <a:cubicBezTo>
                        <a:pt x="111" y="253"/>
                        <a:pt x="124" y="217"/>
                        <a:pt x="143" y="194"/>
                      </a:cubicBezTo>
                      <a:cubicBezTo>
                        <a:pt x="147" y="180"/>
                        <a:pt x="156" y="171"/>
                        <a:pt x="162" y="166"/>
                      </a:cubicBezTo>
                      <a:cubicBezTo>
                        <a:pt x="162" y="166"/>
                        <a:pt x="166" y="166"/>
                        <a:pt x="166" y="162"/>
                      </a:cubicBezTo>
                      <a:cubicBezTo>
                        <a:pt x="174" y="158"/>
                        <a:pt x="178" y="154"/>
                        <a:pt x="182" y="147"/>
                      </a:cubicBezTo>
                      <a:lnTo>
                        <a:pt x="182" y="147"/>
                      </a:lnTo>
                      <a:lnTo>
                        <a:pt x="184" y="148"/>
                      </a:lnTo>
                      <a:cubicBezTo>
                        <a:pt x="184" y="143"/>
                        <a:pt x="189" y="134"/>
                        <a:pt x="203" y="125"/>
                      </a:cubicBezTo>
                      <a:cubicBezTo>
                        <a:pt x="217" y="115"/>
                        <a:pt x="235" y="106"/>
                        <a:pt x="267" y="106"/>
                      </a:cubicBezTo>
                      <a:cubicBezTo>
                        <a:pt x="300" y="106"/>
                        <a:pt x="341" y="115"/>
                        <a:pt x="401" y="153"/>
                      </a:cubicBezTo>
                      <a:cubicBezTo>
                        <a:pt x="494" y="204"/>
                        <a:pt x="617" y="309"/>
                        <a:pt x="779" y="517"/>
                      </a:cubicBezTo>
                      <a:cubicBezTo>
                        <a:pt x="940" y="723"/>
                        <a:pt x="1134" y="1028"/>
                        <a:pt x="1373" y="1466"/>
                      </a:cubicBezTo>
                      <a:cubicBezTo>
                        <a:pt x="1383" y="1485"/>
                        <a:pt x="1401" y="1495"/>
                        <a:pt x="1421" y="1495"/>
                      </a:cubicBezTo>
                      <a:cubicBezTo>
                        <a:pt x="1429" y="1495"/>
                        <a:pt x="1438" y="1493"/>
                        <a:pt x="1447" y="1489"/>
                      </a:cubicBezTo>
                      <a:cubicBezTo>
                        <a:pt x="1475" y="1475"/>
                        <a:pt x="1483" y="1442"/>
                        <a:pt x="1470" y="1415"/>
                      </a:cubicBezTo>
                      <a:cubicBezTo>
                        <a:pt x="1147" y="825"/>
                        <a:pt x="898" y="475"/>
                        <a:pt x="705" y="268"/>
                      </a:cubicBezTo>
                      <a:cubicBezTo>
                        <a:pt x="613" y="166"/>
                        <a:pt x="530" y="98"/>
                        <a:pt x="456" y="55"/>
                      </a:cubicBezTo>
                      <a:cubicBezTo>
                        <a:pt x="383" y="15"/>
                        <a:pt x="322" y="0"/>
                        <a:pt x="2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6"/>
                <p:cNvSpPr/>
                <p:nvPr/>
              </p:nvSpPr>
              <p:spPr>
                <a:xfrm>
                  <a:off x="6781493" y="2284311"/>
                  <a:ext cx="109284" cy="16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789" extrusionOk="0">
                      <a:moveTo>
                        <a:pt x="365" y="1"/>
                      </a:moveTo>
                      <a:cubicBezTo>
                        <a:pt x="333" y="1"/>
                        <a:pt x="300" y="10"/>
                        <a:pt x="272" y="24"/>
                      </a:cubicBezTo>
                      <a:cubicBezTo>
                        <a:pt x="171" y="65"/>
                        <a:pt x="102" y="125"/>
                        <a:pt x="61" y="194"/>
                      </a:cubicBezTo>
                      <a:cubicBezTo>
                        <a:pt x="19" y="263"/>
                        <a:pt x="1" y="337"/>
                        <a:pt x="1" y="406"/>
                      </a:cubicBezTo>
                      <a:cubicBezTo>
                        <a:pt x="1" y="512"/>
                        <a:pt x="37" y="609"/>
                        <a:pt x="69" y="682"/>
                      </a:cubicBezTo>
                      <a:cubicBezTo>
                        <a:pt x="102" y="756"/>
                        <a:pt x="134" y="803"/>
                        <a:pt x="139" y="807"/>
                      </a:cubicBezTo>
                      <a:cubicBezTo>
                        <a:pt x="147" y="821"/>
                        <a:pt x="164" y="829"/>
                        <a:pt x="182" y="829"/>
                      </a:cubicBezTo>
                      <a:cubicBezTo>
                        <a:pt x="192" y="829"/>
                        <a:pt x="203" y="826"/>
                        <a:pt x="212" y="820"/>
                      </a:cubicBezTo>
                      <a:cubicBezTo>
                        <a:pt x="235" y="803"/>
                        <a:pt x="244" y="771"/>
                        <a:pt x="227" y="743"/>
                      </a:cubicBezTo>
                      <a:cubicBezTo>
                        <a:pt x="227" y="743"/>
                        <a:pt x="194" y="701"/>
                        <a:pt x="167" y="637"/>
                      </a:cubicBezTo>
                      <a:cubicBezTo>
                        <a:pt x="139" y="572"/>
                        <a:pt x="112" y="489"/>
                        <a:pt x="112" y="406"/>
                      </a:cubicBezTo>
                      <a:cubicBezTo>
                        <a:pt x="112" y="350"/>
                        <a:pt x="120" y="301"/>
                        <a:pt x="152" y="254"/>
                      </a:cubicBezTo>
                      <a:cubicBezTo>
                        <a:pt x="180" y="203"/>
                        <a:pt x="231" y="157"/>
                        <a:pt x="314" y="120"/>
                      </a:cubicBezTo>
                      <a:cubicBezTo>
                        <a:pt x="333" y="111"/>
                        <a:pt x="350" y="111"/>
                        <a:pt x="365" y="111"/>
                      </a:cubicBezTo>
                      <a:cubicBezTo>
                        <a:pt x="382" y="111"/>
                        <a:pt x="401" y="111"/>
                        <a:pt x="420" y="120"/>
                      </a:cubicBezTo>
                      <a:cubicBezTo>
                        <a:pt x="457" y="139"/>
                        <a:pt x="499" y="176"/>
                        <a:pt x="539" y="231"/>
                      </a:cubicBezTo>
                      <a:cubicBezTo>
                        <a:pt x="614" y="328"/>
                        <a:pt x="682" y="471"/>
                        <a:pt x="747" y="632"/>
                      </a:cubicBezTo>
                      <a:cubicBezTo>
                        <a:pt x="839" y="871"/>
                        <a:pt x="918" y="1152"/>
                        <a:pt x="973" y="1369"/>
                      </a:cubicBezTo>
                      <a:cubicBezTo>
                        <a:pt x="1001" y="1479"/>
                        <a:pt x="1018" y="1572"/>
                        <a:pt x="1037" y="1641"/>
                      </a:cubicBezTo>
                      <a:cubicBezTo>
                        <a:pt x="1042" y="1673"/>
                        <a:pt x="1046" y="1701"/>
                        <a:pt x="1052" y="1719"/>
                      </a:cubicBezTo>
                      <a:cubicBezTo>
                        <a:pt x="1052" y="1728"/>
                        <a:pt x="1056" y="1733"/>
                        <a:pt x="1056" y="1738"/>
                      </a:cubicBezTo>
                      <a:lnTo>
                        <a:pt x="1056" y="1747"/>
                      </a:lnTo>
                      <a:cubicBezTo>
                        <a:pt x="1060" y="1771"/>
                        <a:pt x="1085" y="1789"/>
                        <a:pt x="1110" y="1789"/>
                      </a:cubicBezTo>
                      <a:cubicBezTo>
                        <a:pt x="1114" y="1789"/>
                        <a:pt x="1117" y="1789"/>
                        <a:pt x="1120" y="1788"/>
                      </a:cubicBezTo>
                      <a:cubicBezTo>
                        <a:pt x="1148" y="1784"/>
                        <a:pt x="1167" y="1756"/>
                        <a:pt x="1162" y="1724"/>
                      </a:cubicBezTo>
                      <a:cubicBezTo>
                        <a:pt x="1162" y="1724"/>
                        <a:pt x="1084" y="1305"/>
                        <a:pt x="950" y="881"/>
                      </a:cubicBezTo>
                      <a:cubicBezTo>
                        <a:pt x="880" y="669"/>
                        <a:pt x="797" y="452"/>
                        <a:pt x="705" y="291"/>
                      </a:cubicBezTo>
                      <a:cubicBezTo>
                        <a:pt x="659" y="208"/>
                        <a:pt x="609" y="139"/>
                        <a:pt x="554" y="88"/>
                      </a:cubicBezTo>
                      <a:cubicBezTo>
                        <a:pt x="526" y="61"/>
                        <a:pt x="499" y="42"/>
                        <a:pt x="465" y="24"/>
                      </a:cubicBezTo>
                      <a:cubicBezTo>
                        <a:pt x="433" y="10"/>
                        <a:pt x="401" y="1"/>
                        <a:pt x="3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6"/>
                <p:cNvSpPr/>
                <p:nvPr/>
              </p:nvSpPr>
              <p:spPr>
                <a:xfrm>
                  <a:off x="6677080" y="2373179"/>
                  <a:ext cx="144213" cy="135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445" extrusionOk="0">
                      <a:moveTo>
                        <a:pt x="309" y="1"/>
                      </a:moveTo>
                      <a:cubicBezTo>
                        <a:pt x="244" y="1"/>
                        <a:pt x="189" y="20"/>
                        <a:pt x="143" y="47"/>
                      </a:cubicBezTo>
                      <a:cubicBezTo>
                        <a:pt x="97" y="79"/>
                        <a:pt x="65" y="120"/>
                        <a:pt x="38" y="162"/>
                      </a:cubicBezTo>
                      <a:cubicBezTo>
                        <a:pt x="10" y="203"/>
                        <a:pt x="0" y="250"/>
                        <a:pt x="0" y="296"/>
                      </a:cubicBezTo>
                      <a:cubicBezTo>
                        <a:pt x="0" y="332"/>
                        <a:pt x="4" y="365"/>
                        <a:pt x="19" y="397"/>
                      </a:cubicBezTo>
                      <a:cubicBezTo>
                        <a:pt x="42" y="462"/>
                        <a:pt x="79" y="526"/>
                        <a:pt x="134" y="586"/>
                      </a:cubicBezTo>
                      <a:cubicBezTo>
                        <a:pt x="221" y="692"/>
                        <a:pt x="351" y="798"/>
                        <a:pt x="493" y="894"/>
                      </a:cubicBezTo>
                      <a:cubicBezTo>
                        <a:pt x="701" y="1042"/>
                        <a:pt x="940" y="1181"/>
                        <a:pt x="1129" y="1277"/>
                      </a:cubicBezTo>
                      <a:cubicBezTo>
                        <a:pt x="1318" y="1379"/>
                        <a:pt x="1452" y="1438"/>
                        <a:pt x="1452" y="1438"/>
                      </a:cubicBezTo>
                      <a:cubicBezTo>
                        <a:pt x="1460" y="1442"/>
                        <a:pt x="1467" y="1444"/>
                        <a:pt x="1475" y="1444"/>
                      </a:cubicBezTo>
                      <a:cubicBezTo>
                        <a:pt x="1496" y="1444"/>
                        <a:pt x="1515" y="1431"/>
                        <a:pt x="1525" y="1411"/>
                      </a:cubicBezTo>
                      <a:cubicBezTo>
                        <a:pt x="1539" y="1388"/>
                        <a:pt x="1525" y="1355"/>
                        <a:pt x="1497" y="1342"/>
                      </a:cubicBezTo>
                      <a:lnTo>
                        <a:pt x="1493" y="1342"/>
                      </a:lnTo>
                      <a:cubicBezTo>
                        <a:pt x="1452" y="1319"/>
                        <a:pt x="1102" y="1158"/>
                        <a:pt x="761" y="945"/>
                      </a:cubicBezTo>
                      <a:cubicBezTo>
                        <a:pt x="591" y="839"/>
                        <a:pt x="419" y="720"/>
                        <a:pt x="300" y="605"/>
                      </a:cubicBezTo>
                      <a:cubicBezTo>
                        <a:pt x="240" y="545"/>
                        <a:pt x="189" y="490"/>
                        <a:pt x="157" y="434"/>
                      </a:cubicBezTo>
                      <a:cubicBezTo>
                        <a:pt x="138" y="411"/>
                        <a:pt x="125" y="383"/>
                        <a:pt x="121" y="360"/>
                      </a:cubicBezTo>
                      <a:cubicBezTo>
                        <a:pt x="111" y="337"/>
                        <a:pt x="106" y="314"/>
                        <a:pt x="106" y="296"/>
                      </a:cubicBezTo>
                      <a:cubicBezTo>
                        <a:pt x="106" y="268"/>
                        <a:pt x="115" y="245"/>
                        <a:pt x="129" y="217"/>
                      </a:cubicBezTo>
                      <a:cubicBezTo>
                        <a:pt x="153" y="185"/>
                        <a:pt x="176" y="158"/>
                        <a:pt x="204" y="139"/>
                      </a:cubicBezTo>
                      <a:cubicBezTo>
                        <a:pt x="231" y="120"/>
                        <a:pt x="263" y="111"/>
                        <a:pt x="309" y="111"/>
                      </a:cubicBezTo>
                      <a:cubicBezTo>
                        <a:pt x="359" y="111"/>
                        <a:pt x="425" y="120"/>
                        <a:pt x="502" y="158"/>
                      </a:cubicBezTo>
                      <a:cubicBezTo>
                        <a:pt x="585" y="190"/>
                        <a:pt x="682" y="250"/>
                        <a:pt x="802" y="332"/>
                      </a:cubicBezTo>
                      <a:cubicBezTo>
                        <a:pt x="810" y="338"/>
                        <a:pt x="820" y="340"/>
                        <a:pt x="830" y="340"/>
                      </a:cubicBezTo>
                      <a:cubicBezTo>
                        <a:pt x="847" y="340"/>
                        <a:pt x="864" y="333"/>
                        <a:pt x="876" y="319"/>
                      </a:cubicBezTo>
                      <a:cubicBezTo>
                        <a:pt x="895" y="292"/>
                        <a:pt x="885" y="258"/>
                        <a:pt x="862" y="241"/>
                      </a:cubicBezTo>
                      <a:cubicBezTo>
                        <a:pt x="742" y="158"/>
                        <a:pt x="636" y="98"/>
                        <a:pt x="544" y="56"/>
                      </a:cubicBezTo>
                      <a:cubicBezTo>
                        <a:pt x="457" y="20"/>
                        <a:pt x="378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6"/>
                <p:cNvSpPr/>
                <p:nvPr/>
              </p:nvSpPr>
              <p:spPr>
                <a:xfrm>
                  <a:off x="6639997" y="2430583"/>
                  <a:ext cx="165752" cy="10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1132" extrusionOk="0">
                      <a:moveTo>
                        <a:pt x="360" y="0"/>
                      </a:moveTo>
                      <a:cubicBezTo>
                        <a:pt x="285" y="0"/>
                        <a:pt x="212" y="10"/>
                        <a:pt x="147" y="47"/>
                      </a:cubicBezTo>
                      <a:cubicBezTo>
                        <a:pt x="115" y="60"/>
                        <a:pt x="83" y="83"/>
                        <a:pt x="60" y="115"/>
                      </a:cubicBezTo>
                      <a:cubicBezTo>
                        <a:pt x="37" y="149"/>
                        <a:pt x="19" y="185"/>
                        <a:pt x="9" y="226"/>
                      </a:cubicBezTo>
                      <a:cubicBezTo>
                        <a:pt x="5" y="254"/>
                        <a:pt x="0" y="277"/>
                        <a:pt x="0" y="305"/>
                      </a:cubicBezTo>
                      <a:cubicBezTo>
                        <a:pt x="0" y="351"/>
                        <a:pt x="9" y="397"/>
                        <a:pt x="32" y="438"/>
                      </a:cubicBezTo>
                      <a:cubicBezTo>
                        <a:pt x="51" y="475"/>
                        <a:pt x="79" y="508"/>
                        <a:pt x="111" y="540"/>
                      </a:cubicBezTo>
                      <a:cubicBezTo>
                        <a:pt x="166" y="595"/>
                        <a:pt x="245" y="641"/>
                        <a:pt x="341" y="687"/>
                      </a:cubicBezTo>
                      <a:cubicBezTo>
                        <a:pt x="479" y="757"/>
                        <a:pt x="664" y="821"/>
                        <a:pt x="889" y="895"/>
                      </a:cubicBezTo>
                      <a:cubicBezTo>
                        <a:pt x="1119" y="964"/>
                        <a:pt x="1387" y="1042"/>
                        <a:pt x="1695" y="1130"/>
                      </a:cubicBezTo>
                      <a:cubicBezTo>
                        <a:pt x="1700" y="1131"/>
                        <a:pt x="1705" y="1132"/>
                        <a:pt x="1710" y="1132"/>
                      </a:cubicBezTo>
                      <a:cubicBezTo>
                        <a:pt x="1734" y="1132"/>
                        <a:pt x="1756" y="1116"/>
                        <a:pt x="1761" y="1093"/>
                      </a:cubicBezTo>
                      <a:cubicBezTo>
                        <a:pt x="1770" y="1065"/>
                        <a:pt x="1755" y="1033"/>
                        <a:pt x="1723" y="1023"/>
                      </a:cubicBezTo>
                      <a:cubicBezTo>
                        <a:pt x="1457" y="950"/>
                        <a:pt x="1217" y="881"/>
                        <a:pt x="1014" y="817"/>
                      </a:cubicBezTo>
                      <a:cubicBezTo>
                        <a:pt x="857" y="770"/>
                        <a:pt x="723" y="729"/>
                        <a:pt x="608" y="683"/>
                      </a:cubicBezTo>
                      <a:cubicBezTo>
                        <a:pt x="434" y="619"/>
                        <a:pt x="304" y="558"/>
                        <a:pt x="221" y="494"/>
                      </a:cubicBezTo>
                      <a:cubicBezTo>
                        <a:pt x="179" y="462"/>
                        <a:pt x="152" y="429"/>
                        <a:pt x="134" y="402"/>
                      </a:cubicBezTo>
                      <a:cubicBezTo>
                        <a:pt x="115" y="370"/>
                        <a:pt x="106" y="337"/>
                        <a:pt x="106" y="305"/>
                      </a:cubicBezTo>
                      <a:cubicBezTo>
                        <a:pt x="106" y="291"/>
                        <a:pt x="111" y="272"/>
                        <a:pt x="115" y="254"/>
                      </a:cubicBezTo>
                      <a:cubicBezTo>
                        <a:pt x="120" y="222"/>
                        <a:pt x="134" y="198"/>
                        <a:pt x="147" y="185"/>
                      </a:cubicBezTo>
                      <a:cubicBezTo>
                        <a:pt x="166" y="157"/>
                        <a:pt x="194" y="139"/>
                        <a:pt x="230" y="125"/>
                      </a:cubicBezTo>
                      <a:cubicBezTo>
                        <a:pt x="268" y="111"/>
                        <a:pt x="313" y="107"/>
                        <a:pt x="360" y="107"/>
                      </a:cubicBezTo>
                      <a:cubicBezTo>
                        <a:pt x="456" y="107"/>
                        <a:pt x="558" y="130"/>
                        <a:pt x="640" y="153"/>
                      </a:cubicBezTo>
                      <a:cubicBezTo>
                        <a:pt x="677" y="162"/>
                        <a:pt x="715" y="176"/>
                        <a:pt x="738" y="181"/>
                      </a:cubicBezTo>
                      <a:cubicBezTo>
                        <a:pt x="751" y="185"/>
                        <a:pt x="760" y="190"/>
                        <a:pt x="765" y="194"/>
                      </a:cubicBezTo>
                      <a:lnTo>
                        <a:pt x="774" y="194"/>
                      </a:lnTo>
                      <a:cubicBezTo>
                        <a:pt x="782" y="198"/>
                        <a:pt x="789" y="200"/>
                        <a:pt x="797" y="200"/>
                      </a:cubicBezTo>
                      <a:cubicBezTo>
                        <a:pt x="818" y="200"/>
                        <a:pt x="836" y="186"/>
                        <a:pt x="843" y="166"/>
                      </a:cubicBezTo>
                      <a:cubicBezTo>
                        <a:pt x="857" y="139"/>
                        <a:pt x="843" y="107"/>
                        <a:pt x="815" y="98"/>
                      </a:cubicBezTo>
                      <a:cubicBezTo>
                        <a:pt x="815" y="98"/>
                        <a:pt x="755" y="70"/>
                        <a:pt x="668" y="47"/>
                      </a:cubicBezTo>
                      <a:cubicBezTo>
                        <a:pt x="581" y="24"/>
                        <a:pt x="470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6"/>
                <p:cNvSpPr/>
                <p:nvPr/>
              </p:nvSpPr>
              <p:spPr>
                <a:xfrm>
                  <a:off x="6760330" y="2308471"/>
                  <a:ext cx="32869" cy="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78" extrusionOk="0">
                      <a:moveTo>
                        <a:pt x="231" y="1"/>
                      </a:moveTo>
                      <a:cubicBezTo>
                        <a:pt x="213" y="1"/>
                        <a:pt x="189" y="5"/>
                        <a:pt x="166" y="9"/>
                      </a:cubicBezTo>
                      <a:cubicBezTo>
                        <a:pt x="134" y="19"/>
                        <a:pt x="98" y="43"/>
                        <a:pt x="70" y="75"/>
                      </a:cubicBezTo>
                      <a:cubicBezTo>
                        <a:pt x="42" y="107"/>
                        <a:pt x="19" y="153"/>
                        <a:pt x="6" y="213"/>
                      </a:cubicBezTo>
                      <a:cubicBezTo>
                        <a:pt x="0" y="241"/>
                        <a:pt x="19" y="268"/>
                        <a:pt x="47" y="277"/>
                      </a:cubicBezTo>
                      <a:cubicBezTo>
                        <a:pt x="50" y="277"/>
                        <a:pt x="53" y="278"/>
                        <a:pt x="56" y="278"/>
                      </a:cubicBezTo>
                      <a:cubicBezTo>
                        <a:pt x="84" y="278"/>
                        <a:pt x="107" y="261"/>
                        <a:pt x="111" y="236"/>
                      </a:cubicBezTo>
                      <a:cubicBezTo>
                        <a:pt x="121" y="203"/>
                        <a:pt x="130" y="181"/>
                        <a:pt x="138" y="166"/>
                      </a:cubicBezTo>
                      <a:cubicBezTo>
                        <a:pt x="153" y="139"/>
                        <a:pt x="166" y="130"/>
                        <a:pt x="180" y="120"/>
                      </a:cubicBezTo>
                      <a:cubicBezTo>
                        <a:pt x="199" y="111"/>
                        <a:pt x="213" y="111"/>
                        <a:pt x="231" y="111"/>
                      </a:cubicBezTo>
                      <a:cubicBezTo>
                        <a:pt x="240" y="111"/>
                        <a:pt x="255" y="111"/>
                        <a:pt x="263" y="116"/>
                      </a:cubicBezTo>
                      <a:lnTo>
                        <a:pt x="272" y="116"/>
                      </a:lnTo>
                      <a:cubicBezTo>
                        <a:pt x="278" y="118"/>
                        <a:pt x="284" y="119"/>
                        <a:pt x="290" y="119"/>
                      </a:cubicBezTo>
                      <a:cubicBezTo>
                        <a:pt x="313" y="119"/>
                        <a:pt x="334" y="105"/>
                        <a:pt x="342" y="83"/>
                      </a:cubicBezTo>
                      <a:cubicBezTo>
                        <a:pt x="351" y="56"/>
                        <a:pt x="338" y="24"/>
                        <a:pt x="310" y="15"/>
                      </a:cubicBezTo>
                      <a:cubicBezTo>
                        <a:pt x="304" y="15"/>
                        <a:pt x="27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36"/>
                <p:cNvSpPr/>
                <p:nvPr/>
              </p:nvSpPr>
              <p:spPr>
                <a:xfrm>
                  <a:off x="6707234" y="2350704"/>
                  <a:ext cx="33806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356" extrusionOk="0">
                      <a:moveTo>
                        <a:pt x="286" y="1"/>
                      </a:moveTo>
                      <a:cubicBezTo>
                        <a:pt x="273" y="1"/>
                        <a:pt x="245" y="1"/>
                        <a:pt x="218" y="11"/>
                      </a:cubicBezTo>
                      <a:cubicBezTo>
                        <a:pt x="195" y="15"/>
                        <a:pt x="171" y="20"/>
                        <a:pt x="148" y="34"/>
                      </a:cubicBezTo>
                      <a:cubicBezTo>
                        <a:pt x="112" y="52"/>
                        <a:pt x="75" y="79"/>
                        <a:pt x="47" y="126"/>
                      </a:cubicBezTo>
                      <a:cubicBezTo>
                        <a:pt x="20" y="172"/>
                        <a:pt x="1" y="227"/>
                        <a:pt x="1" y="300"/>
                      </a:cubicBezTo>
                      <a:cubicBezTo>
                        <a:pt x="1" y="328"/>
                        <a:pt x="24" y="356"/>
                        <a:pt x="52" y="356"/>
                      </a:cubicBezTo>
                      <a:cubicBezTo>
                        <a:pt x="84" y="356"/>
                        <a:pt x="107" y="333"/>
                        <a:pt x="112" y="300"/>
                      </a:cubicBezTo>
                      <a:cubicBezTo>
                        <a:pt x="112" y="255"/>
                        <a:pt x="120" y="218"/>
                        <a:pt x="135" y="190"/>
                      </a:cubicBezTo>
                      <a:cubicBezTo>
                        <a:pt x="144" y="172"/>
                        <a:pt x="158" y="158"/>
                        <a:pt x="171" y="149"/>
                      </a:cubicBezTo>
                      <a:cubicBezTo>
                        <a:pt x="190" y="130"/>
                        <a:pt x="213" y="121"/>
                        <a:pt x="231" y="117"/>
                      </a:cubicBezTo>
                      <a:cubicBezTo>
                        <a:pt x="254" y="111"/>
                        <a:pt x="277" y="107"/>
                        <a:pt x="286" y="107"/>
                      </a:cubicBezTo>
                      <a:lnTo>
                        <a:pt x="296" y="107"/>
                      </a:lnTo>
                      <a:cubicBezTo>
                        <a:pt x="299" y="107"/>
                        <a:pt x="302" y="107"/>
                        <a:pt x="304" y="107"/>
                      </a:cubicBezTo>
                      <a:cubicBezTo>
                        <a:pt x="333" y="107"/>
                        <a:pt x="356" y="87"/>
                        <a:pt x="356" y="62"/>
                      </a:cubicBezTo>
                      <a:cubicBezTo>
                        <a:pt x="360" y="34"/>
                        <a:pt x="337" y="6"/>
                        <a:pt x="3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36"/>
                <p:cNvSpPr/>
                <p:nvPr/>
              </p:nvSpPr>
              <p:spPr>
                <a:xfrm>
                  <a:off x="6664532" y="2405767"/>
                  <a:ext cx="25097" cy="35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74" extrusionOk="0">
                      <a:moveTo>
                        <a:pt x="217" y="1"/>
                      </a:moveTo>
                      <a:cubicBezTo>
                        <a:pt x="213" y="1"/>
                        <a:pt x="208" y="2"/>
                        <a:pt x="204" y="3"/>
                      </a:cubicBezTo>
                      <a:cubicBezTo>
                        <a:pt x="199" y="3"/>
                        <a:pt x="153" y="8"/>
                        <a:pt x="102" y="44"/>
                      </a:cubicBezTo>
                      <a:cubicBezTo>
                        <a:pt x="79" y="59"/>
                        <a:pt x="51" y="86"/>
                        <a:pt x="33" y="118"/>
                      </a:cubicBezTo>
                      <a:cubicBezTo>
                        <a:pt x="10" y="150"/>
                        <a:pt x="0" y="192"/>
                        <a:pt x="0" y="242"/>
                      </a:cubicBezTo>
                      <a:cubicBezTo>
                        <a:pt x="0" y="270"/>
                        <a:pt x="6" y="297"/>
                        <a:pt x="10" y="335"/>
                      </a:cubicBezTo>
                      <a:cubicBezTo>
                        <a:pt x="17" y="358"/>
                        <a:pt x="41" y="374"/>
                        <a:pt x="64" y="374"/>
                      </a:cubicBezTo>
                      <a:cubicBezTo>
                        <a:pt x="69" y="374"/>
                        <a:pt x="74" y="373"/>
                        <a:pt x="79" y="372"/>
                      </a:cubicBezTo>
                      <a:cubicBezTo>
                        <a:pt x="106" y="363"/>
                        <a:pt x="125" y="335"/>
                        <a:pt x="116" y="307"/>
                      </a:cubicBezTo>
                      <a:cubicBezTo>
                        <a:pt x="111" y="280"/>
                        <a:pt x="106" y="261"/>
                        <a:pt x="106" y="242"/>
                      </a:cubicBezTo>
                      <a:cubicBezTo>
                        <a:pt x="106" y="210"/>
                        <a:pt x="116" y="187"/>
                        <a:pt x="125" y="174"/>
                      </a:cubicBezTo>
                      <a:cubicBezTo>
                        <a:pt x="134" y="159"/>
                        <a:pt x="144" y="150"/>
                        <a:pt x="153" y="142"/>
                      </a:cubicBezTo>
                      <a:cubicBezTo>
                        <a:pt x="166" y="127"/>
                        <a:pt x="185" y="118"/>
                        <a:pt x="199" y="114"/>
                      </a:cubicBezTo>
                      <a:cubicBezTo>
                        <a:pt x="208" y="109"/>
                        <a:pt x="213" y="109"/>
                        <a:pt x="217" y="109"/>
                      </a:cubicBezTo>
                      <a:lnTo>
                        <a:pt x="221" y="109"/>
                      </a:lnTo>
                      <a:cubicBezTo>
                        <a:pt x="249" y="104"/>
                        <a:pt x="268" y="72"/>
                        <a:pt x="263" y="44"/>
                      </a:cubicBezTo>
                      <a:cubicBezTo>
                        <a:pt x="260" y="21"/>
                        <a:pt x="240" y="1"/>
                        <a:pt x="2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0" name="Google Shape;1390;p36"/>
              <p:cNvGrpSpPr/>
              <p:nvPr/>
            </p:nvGrpSpPr>
            <p:grpSpPr>
              <a:xfrm rot="3345653">
                <a:off x="2966536" y="4180039"/>
                <a:ext cx="360746" cy="545935"/>
                <a:chOff x="5934950" y="2749441"/>
                <a:chExt cx="196280" cy="297040"/>
              </a:xfrm>
            </p:grpSpPr>
            <p:sp>
              <p:nvSpPr>
                <p:cNvPr id="1391" name="Google Shape;1391;p36"/>
                <p:cNvSpPr/>
                <p:nvPr/>
              </p:nvSpPr>
              <p:spPr>
                <a:xfrm>
                  <a:off x="6049289" y="2968474"/>
                  <a:ext cx="80347" cy="77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832" extrusionOk="0">
                      <a:moveTo>
                        <a:pt x="539" y="288"/>
                      </a:moveTo>
                      <a:lnTo>
                        <a:pt x="253" y="643"/>
                      </a:lnTo>
                      <a:lnTo>
                        <a:pt x="232" y="651"/>
                      </a:lnTo>
                      <a:lnTo>
                        <a:pt x="530" y="294"/>
                      </a:lnTo>
                      <a:lnTo>
                        <a:pt x="539" y="288"/>
                      </a:lnTo>
                      <a:close/>
                      <a:moveTo>
                        <a:pt x="798" y="0"/>
                      </a:moveTo>
                      <a:cubicBezTo>
                        <a:pt x="786" y="0"/>
                        <a:pt x="774" y="4"/>
                        <a:pt x="764" y="12"/>
                      </a:cubicBezTo>
                      <a:lnTo>
                        <a:pt x="466" y="211"/>
                      </a:lnTo>
                      <a:cubicBezTo>
                        <a:pt x="460" y="211"/>
                        <a:pt x="456" y="215"/>
                        <a:pt x="451" y="219"/>
                      </a:cubicBezTo>
                      <a:lnTo>
                        <a:pt x="18" y="740"/>
                      </a:lnTo>
                      <a:cubicBezTo>
                        <a:pt x="0" y="764"/>
                        <a:pt x="0" y="786"/>
                        <a:pt x="13" y="809"/>
                      </a:cubicBezTo>
                      <a:cubicBezTo>
                        <a:pt x="24" y="823"/>
                        <a:pt x="42" y="831"/>
                        <a:pt x="59" y="831"/>
                      </a:cubicBezTo>
                      <a:cubicBezTo>
                        <a:pt x="66" y="831"/>
                        <a:pt x="72" y="830"/>
                        <a:pt x="79" y="828"/>
                      </a:cubicBezTo>
                      <a:lnTo>
                        <a:pt x="309" y="740"/>
                      </a:lnTo>
                      <a:cubicBezTo>
                        <a:pt x="317" y="736"/>
                        <a:pt x="322" y="730"/>
                        <a:pt x="332" y="722"/>
                      </a:cubicBezTo>
                      <a:lnTo>
                        <a:pt x="838" y="90"/>
                      </a:lnTo>
                      <a:cubicBezTo>
                        <a:pt x="857" y="67"/>
                        <a:pt x="853" y="39"/>
                        <a:pt x="838" y="17"/>
                      </a:cubicBezTo>
                      <a:cubicBezTo>
                        <a:pt x="828" y="6"/>
                        <a:pt x="813" y="0"/>
                        <a:pt x="7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36"/>
                <p:cNvSpPr/>
                <p:nvPr/>
              </p:nvSpPr>
              <p:spPr>
                <a:xfrm>
                  <a:off x="5985798" y="2912101"/>
                  <a:ext cx="115277" cy="13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1435" extrusionOk="0">
                      <a:moveTo>
                        <a:pt x="538" y="139"/>
                      </a:moveTo>
                      <a:lnTo>
                        <a:pt x="1102" y="854"/>
                      </a:lnTo>
                      <a:lnTo>
                        <a:pt x="734" y="1296"/>
                      </a:lnTo>
                      <a:lnTo>
                        <a:pt x="734" y="1296"/>
                      </a:lnTo>
                      <a:cubicBezTo>
                        <a:pt x="663" y="1215"/>
                        <a:pt x="512" y="1046"/>
                        <a:pt x="374" y="886"/>
                      </a:cubicBezTo>
                      <a:cubicBezTo>
                        <a:pt x="300" y="803"/>
                        <a:pt x="231" y="720"/>
                        <a:pt x="180" y="660"/>
                      </a:cubicBezTo>
                      <a:cubicBezTo>
                        <a:pt x="159" y="635"/>
                        <a:pt x="138" y="610"/>
                        <a:pt x="125" y="591"/>
                      </a:cubicBezTo>
                      <a:lnTo>
                        <a:pt x="125" y="591"/>
                      </a:lnTo>
                      <a:cubicBezTo>
                        <a:pt x="129" y="587"/>
                        <a:pt x="133" y="582"/>
                        <a:pt x="138" y="577"/>
                      </a:cubicBezTo>
                      <a:cubicBezTo>
                        <a:pt x="198" y="513"/>
                        <a:pt x="309" y="392"/>
                        <a:pt x="406" y="287"/>
                      </a:cubicBezTo>
                      <a:cubicBezTo>
                        <a:pt x="457" y="228"/>
                        <a:pt x="505" y="175"/>
                        <a:pt x="538" y="139"/>
                      </a:cubicBezTo>
                      <a:close/>
                      <a:moveTo>
                        <a:pt x="544" y="1"/>
                      </a:moveTo>
                      <a:cubicBezTo>
                        <a:pt x="525" y="1"/>
                        <a:pt x="512" y="11"/>
                        <a:pt x="502" y="20"/>
                      </a:cubicBezTo>
                      <a:cubicBezTo>
                        <a:pt x="502" y="20"/>
                        <a:pt x="493" y="29"/>
                        <a:pt x="480" y="43"/>
                      </a:cubicBezTo>
                      <a:cubicBezTo>
                        <a:pt x="438" y="88"/>
                        <a:pt x="323" y="213"/>
                        <a:pt x="221" y="324"/>
                      </a:cubicBezTo>
                      <a:cubicBezTo>
                        <a:pt x="170" y="384"/>
                        <a:pt x="121" y="434"/>
                        <a:pt x="83" y="475"/>
                      </a:cubicBezTo>
                      <a:cubicBezTo>
                        <a:pt x="65" y="494"/>
                        <a:pt x="51" y="513"/>
                        <a:pt x="38" y="522"/>
                      </a:cubicBezTo>
                      <a:cubicBezTo>
                        <a:pt x="32" y="531"/>
                        <a:pt x="28" y="536"/>
                        <a:pt x="23" y="536"/>
                      </a:cubicBezTo>
                      <a:lnTo>
                        <a:pt x="23" y="539"/>
                      </a:lnTo>
                      <a:lnTo>
                        <a:pt x="23" y="539"/>
                      </a:lnTo>
                      <a:cubicBezTo>
                        <a:pt x="13" y="547"/>
                        <a:pt x="9" y="555"/>
                        <a:pt x="5" y="564"/>
                      </a:cubicBezTo>
                      <a:cubicBezTo>
                        <a:pt x="0" y="573"/>
                        <a:pt x="0" y="577"/>
                        <a:pt x="0" y="581"/>
                      </a:cubicBezTo>
                      <a:cubicBezTo>
                        <a:pt x="0" y="596"/>
                        <a:pt x="5" y="600"/>
                        <a:pt x="5" y="605"/>
                      </a:cubicBezTo>
                      <a:cubicBezTo>
                        <a:pt x="10" y="609"/>
                        <a:pt x="10" y="614"/>
                        <a:pt x="14" y="619"/>
                      </a:cubicBezTo>
                      <a:cubicBezTo>
                        <a:pt x="19" y="628"/>
                        <a:pt x="23" y="637"/>
                        <a:pt x="32" y="651"/>
                      </a:cubicBezTo>
                      <a:cubicBezTo>
                        <a:pt x="47" y="669"/>
                        <a:pt x="70" y="696"/>
                        <a:pt x="97" y="730"/>
                      </a:cubicBezTo>
                      <a:cubicBezTo>
                        <a:pt x="189" y="840"/>
                        <a:pt x="336" y="1011"/>
                        <a:pt x="466" y="1153"/>
                      </a:cubicBezTo>
                      <a:cubicBezTo>
                        <a:pt x="591" y="1300"/>
                        <a:pt x="696" y="1415"/>
                        <a:pt x="696" y="1415"/>
                      </a:cubicBezTo>
                      <a:cubicBezTo>
                        <a:pt x="706" y="1425"/>
                        <a:pt x="723" y="1434"/>
                        <a:pt x="738" y="1434"/>
                      </a:cubicBezTo>
                      <a:cubicBezTo>
                        <a:pt x="751" y="1434"/>
                        <a:pt x="770" y="1425"/>
                        <a:pt x="779" y="1411"/>
                      </a:cubicBezTo>
                      <a:lnTo>
                        <a:pt x="1212" y="890"/>
                      </a:lnTo>
                      <a:cubicBezTo>
                        <a:pt x="1231" y="872"/>
                        <a:pt x="1231" y="845"/>
                        <a:pt x="1212" y="821"/>
                      </a:cubicBezTo>
                      <a:lnTo>
                        <a:pt x="581" y="24"/>
                      </a:lnTo>
                      <a:cubicBezTo>
                        <a:pt x="572" y="11"/>
                        <a:pt x="557" y="1"/>
                        <a:pt x="5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36"/>
                <p:cNvSpPr/>
                <p:nvPr/>
              </p:nvSpPr>
              <p:spPr>
                <a:xfrm>
                  <a:off x="5979711" y="2749441"/>
                  <a:ext cx="151518" cy="24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" h="2648" extrusionOk="0">
                      <a:moveTo>
                        <a:pt x="807" y="0"/>
                      </a:moveTo>
                      <a:cubicBezTo>
                        <a:pt x="711" y="0"/>
                        <a:pt x="609" y="24"/>
                        <a:pt x="507" y="75"/>
                      </a:cubicBezTo>
                      <a:cubicBezTo>
                        <a:pt x="407" y="125"/>
                        <a:pt x="305" y="204"/>
                        <a:pt x="194" y="315"/>
                      </a:cubicBezTo>
                      <a:cubicBezTo>
                        <a:pt x="130" y="379"/>
                        <a:pt x="79" y="448"/>
                        <a:pt x="47" y="521"/>
                      </a:cubicBezTo>
                      <a:cubicBezTo>
                        <a:pt x="14" y="595"/>
                        <a:pt x="1" y="674"/>
                        <a:pt x="1" y="752"/>
                      </a:cubicBezTo>
                      <a:cubicBezTo>
                        <a:pt x="1" y="863"/>
                        <a:pt x="29" y="978"/>
                        <a:pt x="79" y="1093"/>
                      </a:cubicBezTo>
                      <a:cubicBezTo>
                        <a:pt x="130" y="1213"/>
                        <a:pt x="203" y="1333"/>
                        <a:pt x="286" y="1457"/>
                      </a:cubicBezTo>
                      <a:cubicBezTo>
                        <a:pt x="298" y="1472"/>
                        <a:pt x="316" y="1481"/>
                        <a:pt x="333" y="1481"/>
                      </a:cubicBezTo>
                      <a:cubicBezTo>
                        <a:pt x="342" y="1481"/>
                        <a:pt x="352" y="1478"/>
                        <a:pt x="360" y="1471"/>
                      </a:cubicBezTo>
                      <a:cubicBezTo>
                        <a:pt x="388" y="1453"/>
                        <a:pt x="392" y="1420"/>
                        <a:pt x="379" y="1397"/>
                      </a:cubicBezTo>
                      <a:cubicBezTo>
                        <a:pt x="296" y="1272"/>
                        <a:pt x="227" y="1162"/>
                        <a:pt x="180" y="1051"/>
                      </a:cubicBezTo>
                      <a:cubicBezTo>
                        <a:pt x="135" y="946"/>
                        <a:pt x="107" y="844"/>
                        <a:pt x="107" y="752"/>
                      </a:cubicBezTo>
                      <a:cubicBezTo>
                        <a:pt x="107" y="687"/>
                        <a:pt x="120" y="628"/>
                        <a:pt x="148" y="568"/>
                      </a:cubicBezTo>
                      <a:cubicBezTo>
                        <a:pt x="171" y="508"/>
                        <a:pt x="213" y="448"/>
                        <a:pt x="273" y="388"/>
                      </a:cubicBezTo>
                      <a:cubicBezTo>
                        <a:pt x="374" y="287"/>
                        <a:pt x="471" y="217"/>
                        <a:pt x="558" y="172"/>
                      </a:cubicBezTo>
                      <a:cubicBezTo>
                        <a:pt x="646" y="130"/>
                        <a:pt x="729" y="111"/>
                        <a:pt x="807" y="111"/>
                      </a:cubicBezTo>
                      <a:cubicBezTo>
                        <a:pt x="871" y="111"/>
                        <a:pt x="932" y="121"/>
                        <a:pt x="996" y="149"/>
                      </a:cubicBezTo>
                      <a:cubicBezTo>
                        <a:pt x="1060" y="172"/>
                        <a:pt x="1120" y="208"/>
                        <a:pt x="1185" y="249"/>
                      </a:cubicBezTo>
                      <a:cubicBezTo>
                        <a:pt x="1277" y="315"/>
                        <a:pt x="1360" y="406"/>
                        <a:pt x="1415" y="513"/>
                      </a:cubicBezTo>
                      <a:cubicBezTo>
                        <a:pt x="1475" y="614"/>
                        <a:pt x="1513" y="734"/>
                        <a:pt x="1513" y="844"/>
                      </a:cubicBezTo>
                      <a:cubicBezTo>
                        <a:pt x="1513" y="941"/>
                        <a:pt x="1485" y="1033"/>
                        <a:pt x="1430" y="1121"/>
                      </a:cubicBezTo>
                      <a:cubicBezTo>
                        <a:pt x="1328" y="1268"/>
                        <a:pt x="1209" y="1370"/>
                        <a:pt x="1111" y="1434"/>
                      </a:cubicBezTo>
                      <a:cubicBezTo>
                        <a:pt x="1065" y="1466"/>
                        <a:pt x="1024" y="1485"/>
                        <a:pt x="992" y="1499"/>
                      </a:cubicBezTo>
                      <a:cubicBezTo>
                        <a:pt x="977" y="1508"/>
                        <a:pt x="969" y="1512"/>
                        <a:pt x="960" y="1517"/>
                      </a:cubicBezTo>
                      <a:lnTo>
                        <a:pt x="950" y="1517"/>
                      </a:lnTo>
                      <a:lnTo>
                        <a:pt x="950" y="1521"/>
                      </a:lnTo>
                      <a:cubicBezTo>
                        <a:pt x="932" y="1527"/>
                        <a:pt x="922" y="1540"/>
                        <a:pt x="918" y="1554"/>
                      </a:cubicBezTo>
                      <a:cubicBezTo>
                        <a:pt x="913" y="1572"/>
                        <a:pt x="913" y="1586"/>
                        <a:pt x="922" y="1600"/>
                      </a:cubicBezTo>
                      <a:lnTo>
                        <a:pt x="1462" y="2378"/>
                      </a:lnTo>
                      <a:lnTo>
                        <a:pt x="1249" y="2522"/>
                      </a:lnTo>
                      <a:lnTo>
                        <a:pt x="1249" y="2522"/>
                      </a:lnTo>
                      <a:cubicBezTo>
                        <a:pt x="1184" y="2440"/>
                        <a:pt x="1001" y="2208"/>
                        <a:pt x="646" y="1761"/>
                      </a:cubicBezTo>
                      <a:cubicBezTo>
                        <a:pt x="635" y="1748"/>
                        <a:pt x="620" y="1741"/>
                        <a:pt x="605" y="1741"/>
                      </a:cubicBezTo>
                      <a:cubicBezTo>
                        <a:pt x="593" y="1741"/>
                        <a:pt x="582" y="1744"/>
                        <a:pt x="573" y="1752"/>
                      </a:cubicBezTo>
                      <a:cubicBezTo>
                        <a:pt x="549" y="1770"/>
                        <a:pt x="545" y="1803"/>
                        <a:pt x="563" y="1825"/>
                      </a:cubicBezTo>
                      <a:cubicBezTo>
                        <a:pt x="1019" y="2406"/>
                        <a:pt x="1194" y="2627"/>
                        <a:pt x="1194" y="2627"/>
                      </a:cubicBezTo>
                      <a:cubicBezTo>
                        <a:pt x="1205" y="2641"/>
                        <a:pt x="1221" y="2648"/>
                        <a:pt x="1237" y="2648"/>
                      </a:cubicBezTo>
                      <a:cubicBezTo>
                        <a:pt x="1248" y="2648"/>
                        <a:pt x="1259" y="2644"/>
                        <a:pt x="1268" y="2637"/>
                      </a:cubicBezTo>
                      <a:lnTo>
                        <a:pt x="1568" y="2439"/>
                      </a:lnTo>
                      <a:cubicBezTo>
                        <a:pt x="1581" y="2429"/>
                        <a:pt x="1590" y="2420"/>
                        <a:pt x="1590" y="2406"/>
                      </a:cubicBezTo>
                      <a:cubicBezTo>
                        <a:pt x="1596" y="2388"/>
                        <a:pt x="1590" y="2374"/>
                        <a:pt x="1581" y="2365"/>
                      </a:cubicBezTo>
                      <a:lnTo>
                        <a:pt x="1051" y="1592"/>
                      </a:lnTo>
                      <a:lnTo>
                        <a:pt x="1051" y="1592"/>
                      </a:lnTo>
                      <a:cubicBezTo>
                        <a:pt x="1082" y="1576"/>
                        <a:pt x="1123" y="1553"/>
                        <a:pt x="1171" y="1521"/>
                      </a:cubicBezTo>
                      <a:cubicBezTo>
                        <a:pt x="1277" y="1453"/>
                        <a:pt x="1407" y="1342"/>
                        <a:pt x="1517" y="1180"/>
                      </a:cubicBezTo>
                      <a:cubicBezTo>
                        <a:pt x="1590" y="1074"/>
                        <a:pt x="1618" y="959"/>
                        <a:pt x="1618" y="844"/>
                      </a:cubicBezTo>
                      <a:cubicBezTo>
                        <a:pt x="1618" y="710"/>
                        <a:pt x="1577" y="577"/>
                        <a:pt x="1513" y="457"/>
                      </a:cubicBezTo>
                      <a:cubicBezTo>
                        <a:pt x="1443" y="338"/>
                        <a:pt x="1351" y="236"/>
                        <a:pt x="1245" y="162"/>
                      </a:cubicBezTo>
                      <a:cubicBezTo>
                        <a:pt x="1175" y="111"/>
                        <a:pt x="1107" y="75"/>
                        <a:pt x="1033" y="47"/>
                      </a:cubicBezTo>
                      <a:cubicBezTo>
                        <a:pt x="964" y="19"/>
                        <a:pt x="886" y="0"/>
                        <a:pt x="8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6"/>
                <p:cNvSpPr/>
                <p:nvPr/>
              </p:nvSpPr>
              <p:spPr>
                <a:xfrm>
                  <a:off x="5959859" y="2924649"/>
                  <a:ext cx="41953" cy="4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501" extrusionOk="0">
                      <a:moveTo>
                        <a:pt x="232" y="1"/>
                      </a:moveTo>
                      <a:cubicBezTo>
                        <a:pt x="181" y="1"/>
                        <a:pt x="130" y="19"/>
                        <a:pt x="98" y="33"/>
                      </a:cubicBezTo>
                      <a:cubicBezTo>
                        <a:pt x="60" y="47"/>
                        <a:pt x="38" y="60"/>
                        <a:pt x="33" y="60"/>
                      </a:cubicBezTo>
                      <a:cubicBezTo>
                        <a:pt x="11" y="79"/>
                        <a:pt x="1" y="111"/>
                        <a:pt x="15" y="134"/>
                      </a:cubicBezTo>
                      <a:cubicBezTo>
                        <a:pt x="26" y="152"/>
                        <a:pt x="44" y="162"/>
                        <a:pt x="63" y="162"/>
                      </a:cubicBezTo>
                      <a:cubicBezTo>
                        <a:pt x="73" y="162"/>
                        <a:pt x="84" y="160"/>
                        <a:pt x="94" y="153"/>
                      </a:cubicBezTo>
                      <a:cubicBezTo>
                        <a:pt x="94" y="153"/>
                        <a:pt x="111" y="143"/>
                        <a:pt x="139" y="130"/>
                      </a:cubicBezTo>
                      <a:cubicBezTo>
                        <a:pt x="166" y="120"/>
                        <a:pt x="204" y="111"/>
                        <a:pt x="232" y="111"/>
                      </a:cubicBezTo>
                      <a:cubicBezTo>
                        <a:pt x="249" y="111"/>
                        <a:pt x="264" y="111"/>
                        <a:pt x="277" y="120"/>
                      </a:cubicBezTo>
                      <a:cubicBezTo>
                        <a:pt x="291" y="126"/>
                        <a:pt x="300" y="130"/>
                        <a:pt x="315" y="143"/>
                      </a:cubicBezTo>
                      <a:cubicBezTo>
                        <a:pt x="324" y="153"/>
                        <a:pt x="328" y="167"/>
                        <a:pt x="332" y="181"/>
                      </a:cubicBezTo>
                      <a:cubicBezTo>
                        <a:pt x="337" y="194"/>
                        <a:pt x="342" y="213"/>
                        <a:pt x="342" y="226"/>
                      </a:cubicBezTo>
                      <a:cubicBezTo>
                        <a:pt x="342" y="273"/>
                        <a:pt x="328" y="324"/>
                        <a:pt x="315" y="360"/>
                      </a:cubicBezTo>
                      <a:cubicBezTo>
                        <a:pt x="305" y="379"/>
                        <a:pt x="300" y="392"/>
                        <a:pt x="291" y="407"/>
                      </a:cubicBezTo>
                      <a:cubicBezTo>
                        <a:pt x="291" y="411"/>
                        <a:pt x="287" y="415"/>
                        <a:pt x="287" y="420"/>
                      </a:cubicBezTo>
                      <a:cubicBezTo>
                        <a:pt x="273" y="447"/>
                        <a:pt x="282" y="480"/>
                        <a:pt x="305" y="494"/>
                      </a:cubicBezTo>
                      <a:cubicBezTo>
                        <a:pt x="314" y="498"/>
                        <a:pt x="323" y="500"/>
                        <a:pt x="332" y="500"/>
                      </a:cubicBezTo>
                      <a:cubicBezTo>
                        <a:pt x="351" y="500"/>
                        <a:pt x="369" y="491"/>
                        <a:pt x="379" y="475"/>
                      </a:cubicBezTo>
                      <a:cubicBezTo>
                        <a:pt x="379" y="471"/>
                        <a:pt x="398" y="443"/>
                        <a:pt x="415" y="397"/>
                      </a:cubicBezTo>
                      <a:cubicBezTo>
                        <a:pt x="430" y="351"/>
                        <a:pt x="447" y="292"/>
                        <a:pt x="447" y="226"/>
                      </a:cubicBezTo>
                      <a:cubicBezTo>
                        <a:pt x="447" y="203"/>
                        <a:pt x="443" y="175"/>
                        <a:pt x="439" y="148"/>
                      </a:cubicBezTo>
                      <a:cubicBezTo>
                        <a:pt x="430" y="120"/>
                        <a:pt x="415" y="98"/>
                        <a:pt x="392" y="75"/>
                      </a:cubicBezTo>
                      <a:cubicBezTo>
                        <a:pt x="374" y="47"/>
                        <a:pt x="347" y="28"/>
                        <a:pt x="319" y="19"/>
                      </a:cubicBezTo>
                      <a:cubicBezTo>
                        <a:pt x="291" y="5"/>
                        <a:pt x="259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6"/>
                <p:cNvSpPr/>
                <p:nvPr/>
              </p:nvSpPr>
              <p:spPr>
                <a:xfrm>
                  <a:off x="5934950" y="2777159"/>
                  <a:ext cx="119585" cy="1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738" extrusionOk="0">
                      <a:moveTo>
                        <a:pt x="709" y="1"/>
                      </a:moveTo>
                      <a:cubicBezTo>
                        <a:pt x="693" y="1"/>
                        <a:pt x="678" y="8"/>
                        <a:pt x="668" y="23"/>
                      </a:cubicBezTo>
                      <a:cubicBezTo>
                        <a:pt x="668" y="23"/>
                        <a:pt x="507" y="225"/>
                        <a:pt x="341" y="456"/>
                      </a:cubicBezTo>
                      <a:cubicBezTo>
                        <a:pt x="258" y="572"/>
                        <a:pt x="175" y="695"/>
                        <a:pt x="111" y="802"/>
                      </a:cubicBezTo>
                      <a:cubicBezTo>
                        <a:pt x="77" y="857"/>
                        <a:pt x="55" y="903"/>
                        <a:pt x="32" y="949"/>
                      </a:cubicBezTo>
                      <a:cubicBezTo>
                        <a:pt x="22" y="972"/>
                        <a:pt x="18" y="991"/>
                        <a:pt x="9" y="1014"/>
                      </a:cubicBezTo>
                      <a:cubicBezTo>
                        <a:pt x="5" y="1032"/>
                        <a:pt x="0" y="1050"/>
                        <a:pt x="0" y="1069"/>
                      </a:cubicBezTo>
                      <a:lnTo>
                        <a:pt x="0" y="1078"/>
                      </a:lnTo>
                      <a:cubicBezTo>
                        <a:pt x="5" y="1106"/>
                        <a:pt x="9" y="1138"/>
                        <a:pt x="18" y="1170"/>
                      </a:cubicBezTo>
                      <a:cubicBezTo>
                        <a:pt x="32" y="1225"/>
                        <a:pt x="55" y="1286"/>
                        <a:pt x="83" y="1346"/>
                      </a:cubicBezTo>
                      <a:cubicBezTo>
                        <a:pt x="166" y="1529"/>
                        <a:pt x="281" y="1709"/>
                        <a:pt x="285" y="1714"/>
                      </a:cubicBezTo>
                      <a:cubicBezTo>
                        <a:pt x="290" y="1728"/>
                        <a:pt x="309" y="1737"/>
                        <a:pt x="326" y="1737"/>
                      </a:cubicBezTo>
                      <a:cubicBezTo>
                        <a:pt x="341" y="1737"/>
                        <a:pt x="360" y="1733"/>
                        <a:pt x="368" y="1718"/>
                      </a:cubicBezTo>
                      <a:lnTo>
                        <a:pt x="850" y="1167"/>
                      </a:lnTo>
                      <a:lnTo>
                        <a:pt x="850" y="1167"/>
                      </a:lnTo>
                      <a:cubicBezTo>
                        <a:pt x="861" y="1159"/>
                        <a:pt x="882" y="1146"/>
                        <a:pt x="907" y="1133"/>
                      </a:cubicBezTo>
                      <a:cubicBezTo>
                        <a:pt x="945" y="1115"/>
                        <a:pt x="995" y="1101"/>
                        <a:pt x="1036" y="1101"/>
                      </a:cubicBezTo>
                      <a:cubicBezTo>
                        <a:pt x="1055" y="1101"/>
                        <a:pt x="1073" y="1106"/>
                        <a:pt x="1092" y="1110"/>
                      </a:cubicBezTo>
                      <a:cubicBezTo>
                        <a:pt x="1110" y="1120"/>
                        <a:pt x="1124" y="1133"/>
                        <a:pt x="1138" y="1152"/>
                      </a:cubicBezTo>
                      <a:cubicBezTo>
                        <a:pt x="1161" y="1180"/>
                        <a:pt x="1166" y="1207"/>
                        <a:pt x="1166" y="1235"/>
                      </a:cubicBezTo>
                      <a:cubicBezTo>
                        <a:pt x="1166" y="1258"/>
                        <a:pt x="1161" y="1286"/>
                        <a:pt x="1151" y="1314"/>
                      </a:cubicBezTo>
                      <a:cubicBezTo>
                        <a:pt x="1134" y="1350"/>
                        <a:pt x="1106" y="1387"/>
                        <a:pt x="1087" y="1414"/>
                      </a:cubicBezTo>
                      <a:cubicBezTo>
                        <a:pt x="1073" y="1429"/>
                        <a:pt x="1064" y="1437"/>
                        <a:pt x="1060" y="1446"/>
                      </a:cubicBezTo>
                      <a:cubicBezTo>
                        <a:pt x="1055" y="1452"/>
                        <a:pt x="1051" y="1452"/>
                        <a:pt x="1051" y="1456"/>
                      </a:cubicBezTo>
                      <a:lnTo>
                        <a:pt x="1045" y="1456"/>
                      </a:lnTo>
                      <a:cubicBezTo>
                        <a:pt x="1027" y="1479"/>
                        <a:pt x="1023" y="1512"/>
                        <a:pt x="1045" y="1535"/>
                      </a:cubicBezTo>
                      <a:cubicBezTo>
                        <a:pt x="1055" y="1546"/>
                        <a:pt x="1069" y="1552"/>
                        <a:pt x="1083" y="1552"/>
                      </a:cubicBezTo>
                      <a:cubicBezTo>
                        <a:pt x="1095" y="1552"/>
                        <a:pt x="1108" y="1548"/>
                        <a:pt x="1119" y="1539"/>
                      </a:cubicBezTo>
                      <a:cubicBezTo>
                        <a:pt x="1124" y="1535"/>
                        <a:pt x="1161" y="1502"/>
                        <a:pt x="1198" y="1446"/>
                      </a:cubicBezTo>
                      <a:cubicBezTo>
                        <a:pt x="1217" y="1424"/>
                        <a:pt x="1234" y="1391"/>
                        <a:pt x="1249" y="1354"/>
                      </a:cubicBezTo>
                      <a:cubicBezTo>
                        <a:pt x="1266" y="1318"/>
                        <a:pt x="1276" y="1276"/>
                        <a:pt x="1276" y="1235"/>
                      </a:cubicBezTo>
                      <a:cubicBezTo>
                        <a:pt x="1276" y="1184"/>
                        <a:pt x="1262" y="1133"/>
                        <a:pt x="1225" y="1087"/>
                      </a:cubicBezTo>
                      <a:cubicBezTo>
                        <a:pt x="1202" y="1055"/>
                        <a:pt x="1170" y="1027"/>
                        <a:pt x="1138" y="1014"/>
                      </a:cubicBezTo>
                      <a:cubicBezTo>
                        <a:pt x="1106" y="999"/>
                        <a:pt x="1068" y="991"/>
                        <a:pt x="1036" y="991"/>
                      </a:cubicBezTo>
                      <a:cubicBezTo>
                        <a:pt x="968" y="991"/>
                        <a:pt x="903" y="1018"/>
                        <a:pt x="857" y="1042"/>
                      </a:cubicBezTo>
                      <a:cubicBezTo>
                        <a:pt x="811" y="1065"/>
                        <a:pt x="779" y="1087"/>
                        <a:pt x="779" y="1087"/>
                      </a:cubicBezTo>
                      <a:cubicBezTo>
                        <a:pt x="774" y="1087"/>
                        <a:pt x="774" y="1092"/>
                        <a:pt x="769" y="1097"/>
                      </a:cubicBezTo>
                      <a:lnTo>
                        <a:pt x="338" y="1594"/>
                      </a:lnTo>
                      <a:lnTo>
                        <a:pt x="338" y="1594"/>
                      </a:lnTo>
                      <a:cubicBezTo>
                        <a:pt x="312" y="1549"/>
                        <a:pt x="274" y="1484"/>
                        <a:pt x="239" y="1414"/>
                      </a:cubicBezTo>
                      <a:cubicBezTo>
                        <a:pt x="207" y="1350"/>
                        <a:pt x="175" y="1286"/>
                        <a:pt x="152" y="1221"/>
                      </a:cubicBezTo>
                      <a:cubicBezTo>
                        <a:pt x="138" y="1193"/>
                        <a:pt x="128" y="1161"/>
                        <a:pt x="120" y="1138"/>
                      </a:cubicBezTo>
                      <a:cubicBezTo>
                        <a:pt x="115" y="1110"/>
                        <a:pt x="111" y="1087"/>
                        <a:pt x="111" y="1069"/>
                      </a:cubicBezTo>
                      <a:cubicBezTo>
                        <a:pt x="111" y="1065"/>
                        <a:pt x="111" y="1055"/>
                        <a:pt x="115" y="1042"/>
                      </a:cubicBezTo>
                      <a:cubicBezTo>
                        <a:pt x="124" y="1014"/>
                        <a:pt x="138" y="982"/>
                        <a:pt x="160" y="935"/>
                      </a:cubicBezTo>
                      <a:cubicBezTo>
                        <a:pt x="198" y="861"/>
                        <a:pt x="253" y="774"/>
                        <a:pt x="317" y="678"/>
                      </a:cubicBezTo>
                      <a:cubicBezTo>
                        <a:pt x="409" y="539"/>
                        <a:pt x="520" y="391"/>
                        <a:pt x="608" y="276"/>
                      </a:cubicBezTo>
                      <a:cubicBezTo>
                        <a:pt x="649" y="221"/>
                        <a:pt x="686" y="174"/>
                        <a:pt x="713" y="142"/>
                      </a:cubicBezTo>
                      <a:cubicBezTo>
                        <a:pt x="723" y="125"/>
                        <a:pt x="737" y="110"/>
                        <a:pt x="741" y="102"/>
                      </a:cubicBezTo>
                      <a:lnTo>
                        <a:pt x="751" y="92"/>
                      </a:lnTo>
                      <a:cubicBezTo>
                        <a:pt x="751" y="87"/>
                        <a:pt x="755" y="87"/>
                        <a:pt x="755" y="87"/>
                      </a:cubicBezTo>
                      <a:cubicBezTo>
                        <a:pt x="774" y="64"/>
                        <a:pt x="769" y="32"/>
                        <a:pt x="747" y="14"/>
                      </a:cubicBezTo>
                      <a:cubicBezTo>
                        <a:pt x="736" y="6"/>
                        <a:pt x="723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6" name="Google Shape;1396;p36"/>
            <p:cNvGrpSpPr/>
            <p:nvPr/>
          </p:nvGrpSpPr>
          <p:grpSpPr>
            <a:xfrm>
              <a:off x="6606474" y="3988662"/>
              <a:ext cx="928878" cy="928706"/>
              <a:chOff x="5624613" y="1308727"/>
              <a:chExt cx="505402" cy="505308"/>
            </a:xfrm>
          </p:grpSpPr>
          <p:sp>
            <p:nvSpPr>
              <p:cNvPr id="1397" name="Google Shape;1397;p36"/>
              <p:cNvSpPr/>
              <p:nvPr/>
            </p:nvSpPr>
            <p:spPr>
              <a:xfrm>
                <a:off x="5624613" y="1308727"/>
                <a:ext cx="505402" cy="505308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5396" extrusionOk="0">
                    <a:moveTo>
                      <a:pt x="2696" y="106"/>
                    </a:moveTo>
                    <a:cubicBezTo>
                      <a:pt x="3359" y="106"/>
                      <a:pt x="4023" y="360"/>
                      <a:pt x="4531" y="866"/>
                    </a:cubicBezTo>
                    <a:cubicBezTo>
                      <a:pt x="5033" y="1374"/>
                      <a:pt x="5286" y="2037"/>
                      <a:pt x="5286" y="2695"/>
                    </a:cubicBezTo>
                    <a:cubicBezTo>
                      <a:pt x="5286" y="3359"/>
                      <a:pt x="5033" y="4022"/>
                      <a:pt x="4531" y="4530"/>
                    </a:cubicBezTo>
                    <a:cubicBezTo>
                      <a:pt x="4023" y="5036"/>
                      <a:pt x="3359" y="5285"/>
                      <a:pt x="2696" y="5290"/>
                    </a:cubicBezTo>
                    <a:cubicBezTo>
                      <a:pt x="2032" y="5285"/>
                      <a:pt x="1373" y="5036"/>
                      <a:pt x="867" y="4530"/>
                    </a:cubicBezTo>
                    <a:cubicBezTo>
                      <a:pt x="360" y="4022"/>
                      <a:pt x="107" y="3359"/>
                      <a:pt x="107" y="2695"/>
                    </a:cubicBezTo>
                    <a:cubicBezTo>
                      <a:pt x="107" y="2037"/>
                      <a:pt x="360" y="1374"/>
                      <a:pt x="867" y="866"/>
                    </a:cubicBezTo>
                    <a:cubicBezTo>
                      <a:pt x="1373" y="360"/>
                      <a:pt x="2032" y="106"/>
                      <a:pt x="2696" y="106"/>
                    </a:cubicBezTo>
                    <a:close/>
                    <a:moveTo>
                      <a:pt x="2696" y="0"/>
                    </a:moveTo>
                    <a:cubicBezTo>
                      <a:pt x="2005" y="0"/>
                      <a:pt x="1313" y="262"/>
                      <a:pt x="788" y="788"/>
                    </a:cubicBezTo>
                    <a:cubicBezTo>
                      <a:pt x="263" y="1318"/>
                      <a:pt x="1" y="2010"/>
                      <a:pt x="1" y="2695"/>
                    </a:cubicBezTo>
                    <a:cubicBezTo>
                      <a:pt x="1" y="3386"/>
                      <a:pt x="263" y="4078"/>
                      <a:pt x="788" y="4603"/>
                    </a:cubicBezTo>
                    <a:cubicBezTo>
                      <a:pt x="1313" y="5134"/>
                      <a:pt x="2005" y="5396"/>
                      <a:pt x="2696" y="5396"/>
                    </a:cubicBezTo>
                    <a:cubicBezTo>
                      <a:pt x="3387" y="5396"/>
                      <a:pt x="4078" y="5134"/>
                      <a:pt x="4604" y="4603"/>
                    </a:cubicBezTo>
                    <a:cubicBezTo>
                      <a:pt x="5133" y="4078"/>
                      <a:pt x="5397" y="3386"/>
                      <a:pt x="5397" y="2695"/>
                    </a:cubicBezTo>
                    <a:cubicBezTo>
                      <a:pt x="5397" y="2010"/>
                      <a:pt x="5133" y="1318"/>
                      <a:pt x="4604" y="788"/>
                    </a:cubicBezTo>
                    <a:cubicBezTo>
                      <a:pt x="4078" y="262"/>
                      <a:pt x="3387" y="0"/>
                      <a:pt x="26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5671247" y="1357047"/>
                <a:ext cx="370741" cy="396774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4237" extrusionOk="0">
                    <a:moveTo>
                      <a:pt x="3235" y="1"/>
                    </a:moveTo>
                    <a:cubicBezTo>
                      <a:pt x="2944" y="1"/>
                      <a:pt x="2581" y="46"/>
                      <a:pt x="2175" y="212"/>
                    </a:cubicBezTo>
                    <a:cubicBezTo>
                      <a:pt x="1770" y="378"/>
                      <a:pt x="1318" y="659"/>
                      <a:pt x="858" y="1120"/>
                    </a:cubicBezTo>
                    <a:cubicBezTo>
                      <a:pt x="530" y="1452"/>
                      <a:pt x="313" y="1774"/>
                      <a:pt x="184" y="2083"/>
                    </a:cubicBezTo>
                    <a:cubicBezTo>
                      <a:pt x="51" y="2392"/>
                      <a:pt x="0" y="2682"/>
                      <a:pt x="0" y="2944"/>
                    </a:cubicBezTo>
                    <a:cubicBezTo>
                      <a:pt x="0" y="3323"/>
                      <a:pt x="101" y="3640"/>
                      <a:pt x="203" y="3861"/>
                    </a:cubicBezTo>
                    <a:cubicBezTo>
                      <a:pt x="305" y="4087"/>
                      <a:pt x="405" y="4216"/>
                      <a:pt x="411" y="4216"/>
                    </a:cubicBezTo>
                    <a:cubicBezTo>
                      <a:pt x="421" y="4230"/>
                      <a:pt x="436" y="4237"/>
                      <a:pt x="451" y="4237"/>
                    </a:cubicBezTo>
                    <a:cubicBezTo>
                      <a:pt x="463" y="4237"/>
                      <a:pt x="474" y="4233"/>
                      <a:pt x="484" y="4225"/>
                    </a:cubicBezTo>
                    <a:cubicBezTo>
                      <a:pt x="507" y="4207"/>
                      <a:pt x="511" y="4175"/>
                      <a:pt x="494" y="4152"/>
                    </a:cubicBezTo>
                    <a:cubicBezTo>
                      <a:pt x="494" y="4148"/>
                      <a:pt x="396" y="4027"/>
                      <a:pt x="300" y="3816"/>
                    </a:cubicBezTo>
                    <a:cubicBezTo>
                      <a:pt x="203" y="3604"/>
                      <a:pt x="111" y="3299"/>
                      <a:pt x="111" y="2944"/>
                    </a:cubicBezTo>
                    <a:cubicBezTo>
                      <a:pt x="111" y="2696"/>
                      <a:pt x="156" y="2419"/>
                      <a:pt x="281" y="2124"/>
                    </a:cubicBezTo>
                    <a:cubicBezTo>
                      <a:pt x="405" y="1830"/>
                      <a:pt x="613" y="1521"/>
                      <a:pt x="936" y="1198"/>
                    </a:cubicBezTo>
                    <a:cubicBezTo>
                      <a:pt x="1387" y="747"/>
                      <a:pt x="1825" y="475"/>
                      <a:pt x="2217" y="314"/>
                    </a:cubicBezTo>
                    <a:cubicBezTo>
                      <a:pt x="2608" y="152"/>
                      <a:pt x="2959" y="106"/>
                      <a:pt x="3235" y="106"/>
                    </a:cubicBezTo>
                    <a:cubicBezTo>
                      <a:pt x="3433" y="106"/>
                      <a:pt x="3599" y="133"/>
                      <a:pt x="3710" y="157"/>
                    </a:cubicBezTo>
                    <a:cubicBezTo>
                      <a:pt x="3765" y="171"/>
                      <a:pt x="3806" y="184"/>
                      <a:pt x="3834" y="189"/>
                    </a:cubicBezTo>
                    <a:cubicBezTo>
                      <a:pt x="3852" y="194"/>
                      <a:pt x="3861" y="199"/>
                      <a:pt x="3867" y="203"/>
                    </a:cubicBezTo>
                    <a:cubicBezTo>
                      <a:pt x="3871" y="203"/>
                      <a:pt x="3876" y="203"/>
                      <a:pt x="3876" y="207"/>
                    </a:cubicBezTo>
                    <a:lnTo>
                      <a:pt x="3880" y="207"/>
                    </a:lnTo>
                    <a:cubicBezTo>
                      <a:pt x="3886" y="209"/>
                      <a:pt x="3891" y="210"/>
                      <a:pt x="3897" y="210"/>
                    </a:cubicBezTo>
                    <a:cubicBezTo>
                      <a:pt x="3919" y="210"/>
                      <a:pt x="3938" y="197"/>
                      <a:pt x="3950" y="175"/>
                    </a:cubicBezTo>
                    <a:cubicBezTo>
                      <a:pt x="3958" y="148"/>
                      <a:pt x="3944" y="116"/>
                      <a:pt x="3916" y="106"/>
                    </a:cubicBezTo>
                    <a:cubicBezTo>
                      <a:pt x="3912" y="106"/>
                      <a:pt x="3654" y="1"/>
                      <a:pt x="32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5632010" y="1496390"/>
                <a:ext cx="316333" cy="3088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298" extrusionOk="0">
                    <a:moveTo>
                      <a:pt x="50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83"/>
                      <a:pt x="22" y="106"/>
                      <a:pt x="56" y="106"/>
                    </a:cubicBezTo>
                    <a:lnTo>
                      <a:pt x="60" y="106"/>
                    </a:lnTo>
                    <a:cubicBezTo>
                      <a:pt x="271" y="106"/>
                      <a:pt x="437" y="144"/>
                      <a:pt x="581" y="208"/>
                    </a:cubicBezTo>
                    <a:cubicBezTo>
                      <a:pt x="686" y="259"/>
                      <a:pt x="779" y="327"/>
                      <a:pt x="866" y="420"/>
                    </a:cubicBezTo>
                    <a:cubicBezTo>
                      <a:pt x="1000" y="559"/>
                      <a:pt x="1119" y="747"/>
                      <a:pt x="1249" y="982"/>
                    </a:cubicBezTo>
                    <a:cubicBezTo>
                      <a:pt x="1377" y="1217"/>
                      <a:pt x="1521" y="1507"/>
                      <a:pt x="1700" y="1844"/>
                    </a:cubicBezTo>
                    <a:cubicBezTo>
                      <a:pt x="2023" y="2452"/>
                      <a:pt x="2423" y="2816"/>
                      <a:pt x="2742" y="3024"/>
                    </a:cubicBezTo>
                    <a:cubicBezTo>
                      <a:pt x="3059" y="3235"/>
                      <a:pt x="3299" y="3296"/>
                      <a:pt x="3304" y="3296"/>
                    </a:cubicBezTo>
                    <a:cubicBezTo>
                      <a:pt x="3308" y="3297"/>
                      <a:pt x="3313" y="3298"/>
                      <a:pt x="3318" y="3298"/>
                    </a:cubicBezTo>
                    <a:cubicBezTo>
                      <a:pt x="3340" y="3298"/>
                      <a:pt x="3360" y="3281"/>
                      <a:pt x="3368" y="3258"/>
                    </a:cubicBezTo>
                    <a:cubicBezTo>
                      <a:pt x="3378" y="3230"/>
                      <a:pt x="3359" y="3198"/>
                      <a:pt x="3327" y="3194"/>
                    </a:cubicBezTo>
                    <a:cubicBezTo>
                      <a:pt x="3327" y="3189"/>
                      <a:pt x="3097" y="3134"/>
                      <a:pt x="2793" y="2931"/>
                    </a:cubicBezTo>
                    <a:cubicBezTo>
                      <a:pt x="2489" y="2728"/>
                      <a:pt x="2106" y="2378"/>
                      <a:pt x="1797" y="1793"/>
                    </a:cubicBezTo>
                    <a:cubicBezTo>
                      <a:pt x="1640" y="1493"/>
                      <a:pt x="1507" y="1235"/>
                      <a:pt x="1387" y="1010"/>
                    </a:cubicBezTo>
                    <a:cubicBezTo>
                      <a:pt x="1300" y="844"/>
                      <a:pt x="1211" y="697"/>
                      <a:pt x="1124" y="572"/>
                    </a:cubicBezTo>
                    <a:cubicBezTo>
                      <a:pt x="1060" y="476"/>
                      <a:pt x="996" y="393"/>
                      <a:pt x="922" y="323"/>
                    </a:cubicBezTo>
                    <a:cubicBezTo>
                      <a:pt x="811" y="212"/>
                      <a:pt x="691" y="134"/>
                      <a:pt x="548" y="79"/>
                    </a:cubicBezTo>
                    <a:cubicBezTo>
                      <a:pt x="409" y="23"/>
                      <a:pt x="24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5682859" y="1394411"/>
                <a:ext cx="392373" cy="327851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501" extrusionOk="0">
                    <a:moveTo>
                      <a:pt x="66" y="0"/>
                    </a:moveTo>
                    <a:cubicBezTo>
                      <a:pt x="46" y="0"/>
                      <a:pt x="28" y="9"/>
                      <a:pt x="19" y="25"/>
                    </a:cubicBezTo>
                    <a:cubicBezTo>
                      <a:pt x="0" y="53"/>
                      <a:pt x="10" y="85"/>
                      <a:pt x="38" y="99"/>
                    </a:cubicBezTo>
                    <a:cubicBezTo>
                      <a:pt x="38" y="104"/>
                      <a:pt x="558" y="421"/>
                      <a:pt x="1393" y="1527"/>
                    </a:cubicBezTo>
                    <a:cubicBezTo>
                      <a:pt x="1816" y="2094"/>
                      <a:pt x="2382" y="2569"/>
                      <a:pt x="2903" y="2909"/>
                    </a:cubicBezTo>
                    <a:cubicBezTo>
                      <a:pt x="3162" y="3080"/>
                      <a:pt x="3405" y="3218"/>
                      <a:pt x="3618" y="3320"/>
                    </a:cubicBezTo>
                    <a:cubicBezTo>
                      <a:pt x="3719" y="3371"/>
                      <a:pt x="3816" y="3411"/>
                      <a:pt x="3903" y="3439"/>
                    </a:cubicBezTo>
                    <a:cubicBezTo>
                      <a:pt x="3986" y="3472"/>
                      <a:pt x="4060" y="3490"/>
                      <a:pt x="4120" y="3500"/>
                    </a:cubicBezTo>
                    <a:cubicBezTo>
                      <a:pt x="4123" y="3500"/>
                      <a:pt x="4126" y="3501"/>
                      <a:pt x="4129" y="3501"/>
                    </a:cubicBezTo>
                    <a:cubicBezTo>
                      <a:pt x="4157" y="3501"/>
                      <a:pt x="4180" y="3482"/>
                      <a:pt x="4185" y="3453"/>
                    </a:cubicBezTo>
                    <a:cubicBezTo>
                      <a:pt x="4189" y="3426"/>
                      <a:pt x="4166" y="3398"/>
                      <a:pt x="4139" y="3394"/>
                    </a:cubicBezTo>
                    <a:cubicBezTo>
                      <a:pt x="4088" y="3384"/>
                      <a:pt x="4019" y="3366"/>
                      <a:pt x="3941" y="3338"/>
                    </a:cubicBezTo>
                    <a:cubicBezTo>
                      <a:pt x="3798" y="3288"/>
                      <a:pt x="3618" y="3205"/>
                      <a:pt x="3420" y="3098"/>
                    </a:cubicBezTo>
                    <a:cubicBezTo>
                      <a:pt x="2816" y="2767"/>
                      <a:pt x="2023" y="2191"/>
                      <a:pt x="1480" y="1463"/>
                    </a:cubicBezTo>
                    <a:cubicBezTo>
                      <a:pt x="632" y="338"/>
                      <a:pt x="98" y="11"/>
                      <a:pt x="93" y="6"/>
                    </a:cubicBezTo>
                    <a:cubicBezTo>
                      <a:pt x="84" y="2"/>
                      <a:pt x="75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>
                <a:off x="5811901" y="1316031"/>
                <a:ext cx="314647" cy="293109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130" extrusionOk="0">
                    <a:moveTo>
                      <a:pt x="60" y="1"/>
                    </a:moveTo>
                    <a:cubicBezTo>
                      <a:pt x="28" y="1"/>
                      <a:pt x="5" y="24"/>
                      <a:pt x="0" y="52"/>
                    </a:cubicBezTo>
                    <a:lnTo>
                      <a:pt x="0" y="180"/>
                    </a:lnTo>
                    <a:cubicBezTo>
                      <a:pt x="0" y="305"/>
                      <a:pt x="9" y="415"/>
                      <a:pt x="28" y="512"/>
                    </a:cubicBezTo>
                    <a:cubicBezTo>
                      <a:pt x="47" y="595"/>
                      <a:pt x="74" y="664"/>
                      <a:pt x="111" y="728"/>
                    </a:cubicBezTo>
                    <a:cubicBezTo>
                      <a:pt x="171" y="839"/>
                      <a:pt x="258" y="926"/>
                      <a:pt x="369" y="996"/>
                    </a:cubicBezTo>
                    <a:cubicBezTo>
                      <a:pt x="447" y="1047"/>
                      <a:pt x="540" y="1088"/>
                      <a:pt x="645" y="1134"/>
                    </a:cubicBezTo>
                    <a:cubicBezTo>
                      <a:pt x="802" y="1198"/>
                      <a:pt x="982" y="1262"/>
                      <a:pt x="1194" y="1345"/>
                    </a:cubicBezTo>
                    <a:cubicBezTo>
                      <a:pt x="1406" y="1428"/>
                      <a:pt x="1640" y="1535"/>
                      <a:pt x="1908" y="1683"/>
                    </a:cubicBezTo>
                    <a:cubicBezTo>
                      <a:pt x="2553" y="2037"/>
                      <a:pt x="2884" y="2392"/>
                      <a:pt x="3060" y="2655"/>
                    </a:cubicBezTo>
                    <a:cubicBezTo>
                      <a:pt x="3148" y="2783"/>
                      <a:pt x="3194" y="2894"/>
                      <a:pt x="3222" y="2968"/>
                    </a:cubicBezTo>
                    <a:cubicBezTo>
                      <a:pt x="3231" y="3004"/>
                      <a:pt x="3239" y="3032"/>
                      <a:pt x="3244" y="3055"/>
                    </a:cubicBezTo>
                    <a:cubicBezTo>
                      <a:pt x="3244" y="3065"/>
                      <a:pt x="3244" y="3070"/>
                      <a:pt x="3249" y="3074"/>
                    </a:cubicBezTo>
                    <a:lnTo>
                      <a:pt x="3249" y="3078"/>
                    </a:lnTo>
                    <a:cubicBezTo>
                      <a:pt x="3249" y="3108"/>
                      <a:pt x="3273" y="3130"/>
                      <a:pt x="3301" y="3130"/>
                    </a:cubicBezTo>
                    <a:cubicBezTo>
                      <a:pt x="3304" y="3130"/>
                      <a:pt x="3307" y="3130"/>
                      <a:pt x="3309" y="3129"/>
                    </a:cubicBezTo>
                    <a:cubicBezTo>
                      <a:pt x="3337" y="3125"/>
                      <a:pt x="3360" y="3102"/>
                      <a:pt x="3354" y="3070"/>
                    </a:cubicBezTo>
                    <a:cubicBezTo>
                      <a:pt x="3354" y="3065"/>
                      <a:pt x="3337" y="2872"/>
                      <a:pt x="3152" y="2595"/>
                    </a:cubicBezTo>
                    <a:cubicBezTo>
                      <a:pt x="2967" y="2319"/>
                      <a:pt x="2618" y="1949"/>
                      <a:pt x="1963" y="1590"/>
                    </a:cubicBezTo>
                    <a:cubicBezTo>
                      <a:pt x="1646" y="1415"/>
                      <a:pt x="1369" y="1300"/>
                      <a:pt x="1134" y="1207"/>
                    </a:cubicBezTo>
                    <a:cubicBezTo>
                      <a:pt x="959" y="1139"/>
                      <a:pt x="802" y="1083"/>
                      <a:pt x="673" y="1028"/>
                    </a:cubicBezTo>
                    <a:cubicBezTo>
                      <a:pt x="576" y="986"/>
                      <a:pt x="489" y="945"/>
                      <a:pt x="419" y="899"/>
                    </a:cubicBezTo>
                    <a:cubicBezTo>
                      <a:pt x="364" y="862"/>
                      <a:pt x="323" y="826"/>
                      <a:pt x="281" y="784"/>
                    </a:cubicBezTo>
                    <a:cubicBezTo>
                      <a:pt x="226" y="724"/>
                      <a:pt x="181" y="650"/>
                      <a:pt x="153" y="549"/>
                    </a:cubicBezTo>
                    <a:cubicBezTo>
                      <a:pt x="125" y="452"/>
                      <a:pt x="106" y="332"/>
                      <a:pt x="106" y="180"/>
                    </a:cubicBezTo>
                    <a:cubicBezTo>
                      <a:pt x="106" y="139"/>
                      <a:pt x="106" y="101"/>
                      <a:pt x="111" y="56"/>
                    </a:cubicBezTo>
                    <a:cubicBezTo>
                      <a:pt x="111" y="28"/>
                      <a:pt x="88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2" name="Google Shape;1402;p36"/>
          <p:cNvGrpSpPr/>
          <p:nvPr/>
        </p:nvGrpSpPr>
        <p:grpSpPr>
          <a:xfrm>
            <a:off x="8112712" y="1109415"/>
            <a:ext cx="636119" cy="545933"/>
            <a:chOff x="5093837" y="1150749"/>
            <a:chExt cx="346112" cy="297042"/>
          </a:xfrm>
        </p:grpSpPr>
        <p:sp>
          <p:nvSpPr>
            <p:cNvPr id="1403" name="Google Shape;1403;p36"/>
            <p:cNvSpPr/>
            <p:nvPr/>
          </p:nvSpPr>
          <p:spPr>
            <a:xfrm>
              <a:off x="5093837" y="1150749"/>
              <a:ext cx="346112" cy="297042"/>
            </a:xfrm>
            <a:custGeom>
              <a:avLst/>
              <a:gdLst/>
              <a:ahLst/>
              <a:cxnLst/>
              <a:rect l="l" t="t" r="r" b="b"/>
              <a:pathLst>
                <a:path w="3696" h="3172" extrusionOk="0">
                  <a:moveTo>
                    <a:pt x="2600" y="111"/>
                  </a:moveTo>
                  <a:cubicBezTo>
                    <a:pt x="2894" y="111"/>
                    <a:pt x="3143" y="171"/>
                    <a:pt x="3314" y="235"/>
                  </a:cubicBezTo>
                  <a:cubicBezTo>
                    <a:pt x="3402" y="268"/>
                    <a:pt x="3466" y="300"/>
                    <a:pt x="3512" y="324"/>
                  </a:cubicBezTo>
                  <a:cubicBezTo>
                    <a:pt x="3534" y="336"/>
                    <a:pt x="3551" y="345"/>
                    <a:pt x="3562" y="350"/>
                  </a:cubicBezTo>
                  <a:lnTo>
                    <a:pt x="3562" y="350"/>
                  </a:lnTo>
                  <a:cubicBezTo>
                    <a:pt x="3569" y="394"/>
                    <a:pt x="3585" y="499"/>
                    <a:pt x="3585" y="650"/>
                  </a:cubicBezTo>
                  <a:cubicBezTo>
                    <a:pt x="3585" y="867"/>
                    <a:pt x="3553" y="1175"/>
                    <a:pt x="3410" y="1512"/>
                  </a:cubicBezTo>
                  <a:cubicBezTo>
                    <a:pt x="3268" y="1849"/>
                    <a:pt x="3019" y="2212"/>
                    <a:pt x="2585" y="2549"/>
                  </a:cubicBezTo>
                  <a:cubicBezTo>
                    <a:pt x="2323" y="2747"/>
                    <a:pt x="2070" y="2876"/>
                    <a:pt x="1826" y="2954"/>
                  </a:cubicBezTo>
                  <a:cubicBezTo>
                    <a:pt x="1581" y="3033"/>
                    <a:pt x="1351" y="3065"/>
                    <a:pt x="1143" y="3065"/>
                  </a:cubicBezTo>
                  <a:cubicBezTo>
                    <a:pt x="839" y="3065"/>
                    <a:pt x="586" y="3000"/>
                    <a:pt x="406" y="2940"/>
                  </a:cubicBezTo>
                  <a:cubicBezTo>
                    <a:pt x="314" y="2908"/>
                    <a:pt x="245" y="2880"/>
                    <a:pt x="194" y="2857"/>
                  </a:cubicBezTo>
                  <a:cubicBezTo>
                    <a:pt x="173" y="2845"/>
                    <a:pt x="156" y="2836"/>
                    <a:pt x="143" y="2831"/>
                  </a:cubicBezTo>
                  <a:lnTo>
                    <a:pt x="143" y="2831"/>
                  </a:lnTo>
                  <a:cubicBezTo>
                    <a:pt x="133" y="2785"/>
                    <a:pt x="112" y="2669"/>
                    <a:pt x="112" y="2508"/>
                  </a:cubicBezTo>
                  <a:cubicBezTo>
                    <a:pt x="112" y="2300"/>
                    <a:pt x="148" y="2010"/>
                    <a:pt x="291" y="1687"/>
                  </a:cubicBezTo>
                  <a:cubicBezTo>
                    <a:pt x="439" y="1364"/>
                    <a:pt x="692" y="1005"/>
                    <a:pt x="1130" y="660"/>
                  </a:cubicBezTo>
                  <a:cubicBezTo>
                    <a:pt x="1401" y="447"/>
                    <a:pt x="1669" y="309"/>
                    <a:pt x="1913" y="226"/>
                  </a:cubicBezTo>
                  <a:cubicBezTo>
                    <a:pt x="2162" y="139"/>
                    <a:pt x="2392" y="111"/>
                    <a:pt x="2600" y="111"/>
                  </a:cubicBezTo>
                  <a:close/>
                  <a:moveTo>
                    <a:pt x="2600" y="1"/>
                  </a:moveTo>
                  <a:cubicBezTo>
                    <a:pt x="2383" y="1"/>
                    <a:pt x="2139" y="33"/>
                    <a:pt x="1881" y="120"/>
                  </a:cubicBezTo>
                  <a:cubicBezTo>
                    <a:pt x="1618" y="213"/>
                    <a:pt x="1346" y="356"/>
                    <a:pt x="1065" y="577"/>
                  </a:cubicBezTo>
                  <a:cubicBezTo>
                    <a:pt x="614" y="932"/>
                    <a:pt x="346" y="1304"/>
                    <a:pt x="194" y="1641"/>
                  </a:cubicBezTo>
                  <a:cubicBezTo>
                    <a:pt x="42" y="1982"/>
                    <a:pt x="1" y="2287"/>
                    <a:pt x="1" y="2508"/>
                  </a:cubicBezTo>
                  <a:cubicBezTo>
                    <a:pt x="1" y="2738"/>
                    <a:pt x="42" y="2876"/>
                    <a:pt x="42" y="2880"/>
                  </a:cubicBezTo>
                  <a:cubicBezTo>
                    <a:pt x="46" y="2895"/>
                    <a:pt x="56" y="2908"/>
                    <a:pt x="70" y="2912"/>
                  </a:cubicBezTo>
                  <a:cubicBezTo>
                    <a:pt x="70" y="2912"/>
                    <a:pt x="180" y="2978"/>
                    <a:pt x="369" y="3042"/>
                  </a:cubicBezTo>
                  <a:cubicBezTo>
                    <a:pt x="558" y="3106"/>
                    <a:pt x="826" y="3171"/>
                    <a:pt x="1143" y="3171"/>
                  </a:cubicBezTo>
                  <a:cubicBezTo>
                    <a:pt x="1581" y="3171"/>
                    <a:pt x="2111" y="3046"/>
                    <a:pt x="2651" y="2632"/>
                  </a:cubicBezTo>
                  <a:cubicBezTo>
                    <a:pt x="3098" y="2287"/>
                    <a:pt x="3360" y="1904"/>
                    <a:pt x="3512" y="1553"/>
                  </a:cubicBezTo>
                  <a:cubicBezTo>
                    <a:pt x="3659" y="1203"/>
                    <a:pt x="3696" y="881"/>
                    <a:pt x="3696" y="650"/>
                  </a:cubicBezTo>
                  <a:cubicBezTo>
                    <a:pt x="3696" y="439"/>
                    <a:pt x="3664" y="309"/>
                    <a:pt x="3664" y="305"/>
                  </a:cubicBezTo>
                  <a:cubicBezTo>
                    <a:pt x="3659" y="290"/>
                    <a:pt x="3650" y="277"/>
                    <a:pt x="3641" y="273"/>
                  </a:cubicBezTo>
                  <a:cubicBezTo>
                    <a:pt x="3636" y="268"/>
                    <a:pt x="3535" y="203"/>
                    <a:pt x="3351" y="134"/>
                  </a:cubicBezTo>
                  <a:cubicBezTo>
                    <a:pt x="3171" y="69"/>
                    <a:pt x="2913" y="1"/>
                    <a:pt x="2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181020" y="1224354"/>
              <a:ext cx="154982" cy="112842"/>
            </a:xfrm>
            <a:custGeom>
              <a:avLst/>
              <a:gdLst/>
              <a:ahLst/>
              <a:cxnLst/>
              <a:rect l="l" t="t" r="r" b="b"/>
              <a:pathLst>
                <a:path w="1655" h="1205" extrusionOk="0">
                  <a:moveTo>
                    <a:pt x="1594" y="1"/>
                  </a:moveTo>
                  <a:cubicBezTo>
                    <a:pt x="1585" y="1"/>
                    <a:pt x="1576" y="3"/>
                    <a:pt x="1567" y="8"/>
                  </a:cubicBezTo>
                  <a:cubicBezTo>
                    <a:pt x="1567" y="8"/>
                    <a:pt x="1350" y="104"/>
                    <a:pt x="1051" y="293"/>
                  </a:cubicBezTo>
                  <a:cubicBezTo>
                    <a:pt x="747" y="482"/>
                    <a:pt x="359" y="758"/>
                    <a:pt x="19" y="1113"/>
                  </a:cubicBezTo>
                  <a:cubicBezTo>
                    <a:pt x="0" y="1136"/>
                    <a:pt x="0" y="1169"/>
                    <a:pt x="23" y="1191"/>
                  </a:cubicBezTo>
                  <a:cubicBezTo>
                    <a:pt x="32" y="1200"/>
                    <a:pt x="45" y="1204"/>
                    <a:pt x="58" y="1204"/>
                  </a:cubicBezTo>
                  <a:cubicBezTo>
                    <a:pt x="73" y="1204"/>
                    <a:pt x="87" y="1199"/>
                    <a:pt x="97" y="1186"/>
                  </a:cubicBezTo>
                  <a:cubicBezTo>
                    <a:pt x="429" y="841"/>
                    <a:pt x="812" y="569"/>
                    <a:pt x="1106" y="385"/>
                  </a:cubicBezTo>
                  <a:cubicBezTo>
                    <a:pt x="1254" y="293"/>
                    <a:pt x="1382" y="223"/>
                    <a:pt x="1471" y="173"/>
                  </a:cubicBezTo>
                  <a:cubicBezTo>
                    <a:pt x="1516" y="150"/>
                    <a:pt x="1554" y="131"/>
                    <a:pt x="1576" y="123"/>
                  </a:cubicBezTo>
                  <a:cubicBezTo>
                    <a:pt x="1590" y="113"/>
                    <a:pt x="1599" y="108"/>
                    <a:pt x="1604" y="108"/>
                  </a:cubicBezTo>
                  <a:cubicBezTo>
                    <a:pt x="1609" y="108"/>
                    <a:pt x="1609" y="104"/>
                    <a:pt x="1614" y="104"/>
                  </a:cubicBezTo>
                  <a:cubicBezTo>
                    <a:pt x="1641" y="90"/>
                    <a:pt x="1654" y="57"/>
                    <a:pt x="1641" y="30"/>
                  </a:cubicBezTo>
                  <a:cubicBezTo>
                    <a:pt x="1631" y="11"/>
                    <a:pt x="1613" y="1"/>
                    <a:pt x="1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5284122" y="1156462"/>
              <a:ext cx="130916" cy="160788"/>
            </a:xfrm>
            <a:custGeom>
              <a:avLst/>
              <a:gdLst/>
              <a:ahLst/>
              <a:cxnLst/>
              <a:rect l="l" t="t" r="r" b="b"/>
              <a:pathLst>
                <a:path w="1398" h="1717" extrusionOk="0">
                  <a:moveTo>
                    <a:pt x="64" y="1"/>
                  </a:moveTo>
                  <a:cubicBezTo>
                    <a:pt x="46" y="1"/>
                    <a:pt x="28" y="8"/>
                    <a:pt x="19" y="23"/>
                  </a:cubicBezTo>
                  <a:cubicBezTo>
                    <a:pt x="1" y="50"/>
                    <a:pt x="5" y="82"/>
                    <a:pt x="33" y="101"/>
                  </a:cubicBezTo>
                  <a:cubicBezTo>
                    <a:pt x="43" y="110"/>
                    <a:pt x="268" y="263"/>
                    <a:pt x="530" y="533"/>
                  </a:cubicBezTo>
                  <a:cubicBezTo>
                    <a:pt x="793" y="810"/>
                    <a:pt x="1102" y="1203"/>
                    <a:pt x="1287" y="1681"/>
                  </a:cubicBezTo>
                  <a:cubicBezTo>
                    <a:pt x="1294" y="1703"/>
                    <a:pt x="1315" y="1716"/>
                    <a:pt x="1338" y="1716"/>
                  </a:cubicBezTo>
                  <a:cubicBezTo>
                    <a:pt x="1344" y="1716"/>
                    <a:pt x="1350" y="1715"/>
                    <a:pt x="1355" y="1713"/>
                  </a:cubicBezTo>
                  <a:cubicBezTo>
                    <a:pt x="1383" y="1705"/>
                    <a:pt x="1397" y="1673"/>
                    <a:pt x="1387" y="1645"/>
                  </a:cubicBezTo>
                  <a:cubicBezTo>
                    <a:pt x="1194" y="1137"/>
                    <a:pt x="872" y="727"/>
                    <a:pt x="596" y="446"/>
                  </a:cubicBezTo>
                  <a:cubicBezTo>
                    <a:pt x="323" y="165"/>
                    <a:pt x="98" y="14"/>
                    <a:pt x="93" y="8"/>
                  </a:cubicBezTo>
                  <a:cubicBezTo>
                    <a:pt x="85" y="3"/>
                    <a:pt x="7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5338904" y="1151030"/>
              <a:ext cx="95518" cy="116026"/>
            </a:xfrm>
            <a:custGeom>
              <a:avLst/>
              <a:gdLst/>
              <a:ahLst/>
              <a:cxnLst/>
              <a:rect l="l" t="t" r="r" b="b"/>
              <a:pathLst>
                <a:path w="1020" h="1239" extrusionOk="0">
                  <a:moveTo>
                    <a:pt x="65" y="0"/>
                  </a:moveTo>
                  <a:cubicBezTo>
                    <a:pt x="48" y="0"/>
                    <a:pt x="30" y="7"/>
                    <a:pt x="19" y="21"/>
                  </a:cubicBezTo>
                  <a:cubicBezTo>
                    <a:pt x="1" y="44"/>
                    <a:pt x="6" y="81"/>
                    <a:pt x="34" y="99"/>
                  </a:cubicBezTo>
                  <a:cubicBezTo>
                    <a:pt x="38" y="104"/>
                    <a:pt x="176" y="210"/>
                    <a:pt x="356" y="398"/>
                  </a:cubicBezTo>
                  <a:cubicBezTo>
                    <a:pt x="531" y="591"/>
                    <a:pt x="747" y="868"/>
                    <a:pt x="909" y="1210"/>
                  </a:cubicBezTo>
                  <a:cubicBezTo>
                    <a:pt x="918" y="1229"/>
                    <a:pt x="937" y="1239"/>
                    <a:pt x="957" y="1239"/>
                  </a:cubicBezTo>
                  <a:cubicBezTo>
                    <a:pt x="965" y="1239"/>
                    <a:pt x="974" y="1237"/>
                    <a:pt x="983" y="1233"/>
                  </a:cubicBezTo>
                  <a:cubicBezTo>
                    <a:pt x="1006" y="1223"/>
                    <a:pt x="1019" y="1191"/>
                    <a:pt x="1006" y="1163"/>
                  </a:cubicBezTo>
                  <a:cubicBezTo>
                    <a:pt x="836" y="799"/>
                    <a:pt x="609" y="514"/>
                    <a:pt x="425" y="315"/>
                  </a:cubicBezTo>
                  <a:cubicBezTo>
                    <a:pt x="241" y="117"/>
                    <a:pt x="98" y="11"/>
                    <a:pt x="98" y="11"/>
                  </a:cubicBezTo>
                  <a:cubicBezTo>
                    <a:pt x="88" y="4"/>
                    <a:pt x="76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5118465" y="1285971"/>
              <a:ext cx="136441" cy="156200"/>
            </a:xfrm>
            <a:custGeom>
              <a:avLst/>
              <a:gdLst/>
              <a:ahLst/>
              <a:cxnLst/>
              <a:rect l="l" t="t" r="r" b="b"/>
              <a:pathLst>
                <a:path w="1457" h="1668" extrusionOk="0">
                  <a:moveTo>
                    <a:pt x="65" y="1"/>
                  </a:moveTo>
                  <a:cubicBezTo>
                    <a:pt x="60" y="1"/>
                    <a:pt x="56" y="2"/>
                    <a:pt x="51" y="3"/>
                  </a:cubicBezTo>
                  <a:cubicBezTo>
                    <a:pt x="19" y="8"/>
                    <a:pt x="0" y="41"/>
                    <a:pt x="10" y="68"/>
                  </a:cubicBezTo>
                  <a:cubicBezTo>
                    <a:pt x="10" y="73"/>
                    <a:pt x="60" y="275"/>
                    <a:pt x="253" y="575"/>
                  </a:cubicBezTo>
                  <a:cubicBezTo>
                    <a:pt x="447" y="875"/>
                    <a:pt x="789" y="1271"/>
                    <a:pt x="1365" y="1658"/>
                  </a:cubicBezTo>
                  <a:cubicBezTo>
                    <a:pt x="1373" y="1664"/>
                    <a:pt x="1383" y="1667"/>
                    <a:pt x="1393" y="1667"/>
                  </a:cubicBezTo>
                  <a:cubicBezTo>
                    <a:pt x="1411" y="1667"/>
                    <a:pt x="1429" y="1658"/>
                    <a:pt x="1438" y="1644"/>
                  </a:cubicBezTo>
                  <a:cubicBezTo>
                    <a:pt x="1457" y="1621"/>
                    <a:pt x="1448" y="1583"/>
                    <a:pt x="1424" y="1570"/>
                  </a:cubicBezTo>
                  <a:cubicBezTo>
                    <a:pt x="857" y="1188"/>
                    <a:pt x="530" y="805"/>
                    <a:pt x="346" y="520"/>
                  </a:cubicBezTo>
                  <a:cubicBezTo>
                    <a:pt x="253" y="373"/>
                    <a:pt x="194" y="252"/>
                    <a:pt x="157" y="169"/>
                  </a:cubicBezTo>
                  <a:cubicBezTo>
                    <a:pt x="143" y="128"/>
                    <a:pt x="129" y="96"/>
                    <a:pt x="125" y="73"/>
                  </a:cubicBezTo>
                  <a:cubicBezTo>
                    <a:pt x="121" y="63"/>
                    <a:pt x="115" y="54"/>
                    <a:pt x="115" y="50"/>
                  </a:cubicBezTo>
                  <a:lnTo>
                    <a:pt x="115" y="45"/>
                  </a:lnTo>
                  <a:cubicBezTo>
                    <a:pt x="108" y="18"/>
                    <a:pt x="87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5099081" y="1335228"/>
              <a:ext cx="98889" cy="112374"/>
            </a:xfrm>
            <a:custGeom>
              <a:avLst/>
              <a:gdLst/>
              <a:ahLst/>
              <a:cxnLst/>
              <a:rect l="l" t="t" r="r" b="b"/>
              <a:pathLst>
                <a:path w="1056" h="1200" extrusionOk="0">
                  <a:moveTo>
                    <a:pt x="60" y="0"/>
                  </a:moveTo>
                  <a:cubicBezTo>
                    <a:pt x="55" y="0"/>
                    <a:pt x="50" y="1"/>
                    <a:pt x="46" y="2"/>
                  </a:cubicBezTo>
                  <a:cubicBezTo>
                    <a:pt x="18" y="12"/>
                    <a:pt x="0" y="40"/>
                    <a:pt x="9" y="68"/>
                  </a:cubicBezTo>
                  <a:cubicBezTo>
                    <a:pt x="9" y="72"/>
                    <a:pt x="51" y="224"/>
                    <a:pt x="189" y="436"/>
                  </a:cubicBezTo>
                  <a:cubicBezTo>
                    <a:pt x="328" y="648"/>
                    <a:pt x="566" y="929"/>
                    <a:pt x="964" y="1191"/>
                  </a:cubicBezTo>
                  <a:cubicBezTo>
                    <a:pt x="972" y="1197"/>
                    <a:pt x="983" y="1200"/>
                    <a:pt x="993" y="1200"/>
                  </a:cubicBezTo>
                  <a:cubicBezTo>
                    <a:pt x="1011" y="1200"/>
                    <a:pt x="1028" y="1192"/>
                    <a:pt x="1036" y="1178"/>
                  </a:cubicBezTo>
                  <a:cubicBezTo>
                    <a:pt x="1055" y="1150"/>
                    <a:pt x="1046" y="1118"/>
                    <a:pt x="1023" y="1100"/>
                  </a:cubicBezTo>
                  <a:cubicBezTo>
                    <a:pt x="641" y="846"/>
                    <a:pt x="411" y="579"/>
                    <a:pt x="281" y="376"/>
                  </a:cubicBezTo>
                  <a:cubicBezTo>
                    <a:pt x="211" y="274"/>
                    <a:pt x="171" y="192"/>
                    <a:pt x="147" y="132"/>
                  </a:cubicBezTo>
                  <a:cubicBezTo>
                    <a:pt x="134" y="104"/>
                    <a:pt x="124" y="81"/>
                    <a:pt x="120" y="62"/>
                  </a:cubicBezTo>
                  <a:cubicBezTo>
                    <a:pt x="115" y="58"/>
                    <a:pt x="115" y="49"/>
                    <a:pt x="115" y="44"/>
                  </a:cubicBezTo>
                  <a:lnTo>
                    <a:pt x="115" y="40"/>
                  </a:lnTo>
                  <a:cubicBezTo>
                    <a:pt x="108" y="17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5297981" y="1219297"/>
              <a:ext cx="30247" cy="36896"/>
            </a:xfrm>
            <a:custGeom>
              <a:avLst/>
              <a:gdLst/>
              <a:ahLst/>
              <a:cxnLst/>
              <a:rect l="l" t="t" r="r" b="b"/>
              <a:pathLst>
                <a:path w="323" h="394" extrusionOk="0">
                  <a:moveTo>
                    <a:pt x="60" y="0"/>
                  </a:moveTo>
                  <a:cubicBezTo>
                    <a:pt x="39" y="0"/>
                    <a:pt x="20" y="12"/>
                    <a:pt x="14" y="28"/>
                  </a:cubicBezTo>
                  <a:cubicBezTo>
                    <a:pt x="1" y="56"/>
                    <a:pt x="10" y="89"/>
                    <a:pt x="37" y="102"/>
                  </a:cubicBezTo>
                  <a:cubicBezTo>
                    <a:pt x="42" y="107"/>
                    <a:pt x="78" y="126"/>
                    <a:pt x="116" y="167"/>
                  </a:cubicBezTo>
                  <a:cubicBezTo>
                    <a:pt x="139" y="185"/>
                    <a:pt x="157" y="213"/>
                    <a:pt x="175" y="241"/>
                  </a:cubicBezTo>
                  <a:cubicBezTo>
                    <a:pt x="189" y="273"/>
                    <a:pt x="203" y="305"/>
                    <a:pt x="212" y="347"/>
                  </a:cubicBezTo>
                  <a:cubicBezTo>
                    <a:pt x="216" y="376"/>
                    <a:pt x="239" y="394"/>
                    <a:pt x="264" y="394"/>
                  </a:cubicBezTo>
                  <a:cubicBezTo>
                    <a:pt x="266" y="394"/>
                    <a:pt x="269" y="394"/>
                    <a:pt x="272" y="393"/>
                  </a:cubicBezTo>
                  <a:cubicBezTo>
                    <a:pt x="305" y="388"/>
                    <a:pt x="323" y="360"/>
                    <a:pt x="318" y="328"/>
                  </a:cubicBezTo>
                  <a:cubicBezTo>
                    <a:pt x="309" y="273"/>
                    <a:pt x="290" y="222"/>
                    <a:pt x="263" y="185"/>
                  </a:cubicBezTo>
                  <a:cubicBezTo>
                    <a:pt x="231" y="121"/>
                    <a:pt x="184" y="79"/>
                    <a:pt x="148" y="52"/>
                  </a:cubicBezTo>
                  <a:cubicBezTo>
                    <a:pt x="116" y="20"/>
                    <a:pt x="88" y="11"/>
                    <a:pt x="84" y="6"/>
                  </a:cubicBez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5278129" y="1230909"/>
              <a:ext cx="30716" cy="36896"/>
            </a:xfrm>
            <a:custGeom>
              <a:avLst/>
              <a:gdLst/>
              <a:ahLst/>
              <a:cxnLst/>
              <a:rect l="l" t="t" r="r" b="b"/>
              <a:pathLst>
                <a:path w="328" h="394" extrusionOk="0">
                  <a:moveTo>
                    <a:pt x="62" y="0"/>
                  </a:moveTo>
                  <a:cubicBezTo>
                    <a:pt x="42" y="0"/>
                    <a:pt x="24" y="10"/>
                    <a:pt x="14" y="29"/>
                  </a:cubicBezTo>
                  <a:cubicBezTo>
                    <a:pt x="0" y="57"/>
                    <a:pt x="14" y="89"/>
                    <a:pt x="37" y="103"/>
                  </a:cubicBezTo>
                  <a:cubicBezTo>
                    <a:pt x="41" y="103"/>
                    <a:pt x="83" y="126"/>
                    <a:pt x="120" y="168"/>
                  </a:cubicBezTo>
                  <a:cubicBezTo>
                    <a:pt x="139" y="186"/>
                    <a:pt x="162" y="208"/>
                    <a:pt x="175" y="242"/>
                  </a:cubicBezTo>
                  <a:cubicBezTo>
                    <a:pt x="194" y="269"/>
                    <a:pt x="207" y="306"/>
                    <a:pt x="213" y="347"/>
                  </a:cubicBezTo>
                  <a:cubicBezTo>
                    <a:pt x="221" y="372"/>
                    <a:pt x="245" y="394"/>
                    <a:pt x="270" y="394"/>
                  </a:cubicBezTo>
                  <a:cubicBezTo>
                    <a:pt x="272" y="394"/>
                    <a:pt x="275" y="394"/>
                    <a:pt x="277" y="393"/>
                  </a:cubicBezTo>
                  <a:cubicBezTo>
                    <a:pt x="305" y="384"/>
                    <a:pt x="328" y="357"/>
                    <a:pt x="323" y="329"/>
                  </a:cubicBezTo>
                  <a:cubicBezTo>
                    <a:pt x="309" y="274"/>
                    <a:pt x="290" y="223"/>
                    <a:pt x="268" y="181"/>
                  </a:cubicBezTo>
                  <a:cubicBezTo>
                    <a:pt x="230" y="121"/>
                    <a:pt x="189" y="76"/>
                    <a:pt x="152" y="48"/>
                  </a:cubicBezTo>
                  <a:cubicBezTo>
                    <a:pt x="115" y="20"/>
                    <a:pt x="92" y="6"/>
                    <a:pt x="88" y="6"/>
                  </a:cubicBezTo>
                  <a:cubicBezTo>
                    <a:pt x="79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5256029" y="1244206"/>
              <a:ext cx="30341" cy="36709"/>
            </a:xfrm>
            <a:custGeom>
              <a:avLst/>
              <a:gdLst/>
              <a:ahLst/>
              <a:cxnLst/>
              <a:rect l="l" t="t" r="r" b="b"/>
              <a:pathLst>
                <a:path w="324" h="392" extrusionOk="0">
                  <a:moveTo>
                    <a:pt x="60" y="1"/>
                  </a:moveTo>
                  <a:cubicBezTo>
                    <a:pt x="41" y="1"/>
                    <a:pt x="21" y="11"/>
                    <a:pt x="15" y="30"/>
                  </a:cubicBezTo>
                  <a:cubicBezTo>
                    <a:pt x="1" y="58"/>
                    <a:pt x="11" y="90"/>
                    <a:pt x="38" y="104"/>
                  </a:cubicBezTo>
                  <a:cubicBezTo>
                    <a:pt x="43" y="104"/>
                    <a:pt x="79" y="127"/>
                    <a:pt x="117" y="164"/>
                  </a:cubicBezTo>
                  <a:cubicBezTo>
                    <a:pt x="139" y="187"/>
                    <a:pt x="158" y="210"/>
                    <a:pt x="177" y="242"/>
                  </a:cubicBezTo>
                  <a:cubicBezTo>
                    <a:pt x="190" y="270"/>
                    <a:pt x="204" y="306"/>
                    <a:pt x="213" y="349"/>
                  </a:cubicBezTo>
                  <a:cubicBezTo>
                    <a:pt x="217" y="372"/>
                    <a:pt x="237" y="391"/>
                    <a:pt x="260" y="391"/>
                  </a:cubicBezTo>
                  <a:cubicBezTo>
                    <a:pt x="264" y="391"/>
                    <a:pt x="269" y="391"/>
                    <a:pt x="273" y="389"/>
                  </a:cubicBezTo>
                  <a:cubicBezTo>
                    <a:pt x="305" y="385"/>
                    <a:pt x="324" y="357"/>
                    <a:pt x="319" y="330"/>
                  </a:cubicBezTo>
                  <a:cubicBezTo>
                    <a:pt x="310" y="274"/>
                    <a:pt x="292" y="224"/>
                    <a:pt x="264" y="183"/>
                  </a:cubicBezTo>
                  <a:cubicBezTo>
                    <a:pt x="232" y="122"/>
                    <a:pt x="186" y="76"/>
                    <a:pt x="149" y="49"/>
                  </a:cubicBezTo>
                  <a:cubicBezTo>
                    <a:pt x="117" y="21"/>
                    <a:pt x="89" y="7"/>
                    <a:pt x="84" y="7"/>
                  </a:cubicBezTo>
                  <a:cubicBezTo>
                    <a:pt x="77" y="3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5237487" y="1257878"/>
              <a:ext cx="30341" cy="36709"/>
            </a:xfrm>
            <a:custGeom>
              <a:avLst/>
              <a:gdLst/>
              <a:ahLst/>
              <a:cxnLst/>
              <a:rect l="l" t="t" r="r" b="b"/>
              <a:pathLst>
                <a:path w="324" h="392" extrusionOk="0">
                  <a:moveTo>
                    <a:pt x="67" y="0"/>
                  </a:moveTo>
                  <a:cubicBezTo>
                    <a:pt x="46" y="0"/>
                    <a:pt x="25" y="10"/>
                    <a:pt x="15" y="31"/>
                  </a:cubicBezTo>
                  <a:cubicBezTo>
                    <a:pt x="1" y="59"/>
                    <a:pt x="11" y="92"/>
                    <a:pt x="38" y="101"/>
                  </a:cubicBezTo>
                  <a:cubicBezTo>
                    <a:pt x="43" y="105"/>
                    <a:pt x="79" y="124"/>
                    <a:pt x="121" y="165"/>
                  </a:cubicBezTo>
                  <a:cubicBezTo>
                    <a:pt x="139" y="188"/>
                    <a:pt x="158" y="211"/>
                    <a:pt x="177" y="243"/>
                  </a:cubicBezTo>
                  <a:cubicBezTo>
                    <a:pt x="194" y="271"/>
                    <a:pt x="209" y="308"/>
                    <a:pt x="213" y="350"/>
                  </a:cubicBezTo>
                  <a:cubicBezTo>
                    <a:pt x="217" y="374"/>
                    <a:pt x="239" y="391"/>
                    <a:pt x="266" y="391"/>
                  </a:cubicBezTo>
                  <a:cubicBezTo>
                    <a:pt x="270" y="391"/>
                    <a:pt x="274" y="391"/>
                    <a:pt x="277" y="391"/>
                  </a:cubicBezTo>
                  <a:cubicBezTo>
                    <a:pt x="305" y="386"/>
                    <a:pt x="324" y="358"/>
                    <a:pt x="319" y="331"/>
                  </a:cubicBezTo>
                  <a:cubicBezTo>
                    <a:pt x="309" y="271"/>
                    <a:pt x="292" y="225"/>
                    <a:pt x="268" y="184"/>
                  </a:cubicBezTo>
                  <a:cubicBezTo>
                    <a:pt x="232" y="124"/>
                    <a:pt x="186" y="78"/>
                    <a:pt x="153" y="50"/>
                  </a:cubicBezTo>
                  <a:cubicBezTo>
                    <a:pt x="116" y="22"/>
                    <a:pt x="88" y="9"/>
                    <a:pt x="88" y="3"/>
                  </a:cubicBezTo>
                  <a:cubicBezTo>
                    <a:pt x="81" y="1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5218946" y="1271269"/>
              <a:ext cx="30341" cy="36709"/>
            </a:xfrm>
            <a:custGeom>
              <a:avLst/>
              <a:gdLst/>
              <a:ahLst/>
              <a:cxnLst/>
              <a:rect l="l" t="t" r="r" b="b"/>
              <a:pathLst>
                <a:path w="324" h="392" extrusionOk="0">
                  <a:moveTo>
                    <a:pt x="62" y="0"/>
                  </a:moveTo>
                  <a:cubicBezTo>
                    <a:pt x="41" y="0"/>
                    <a:pt x="22" y="11"/>
                    <a:pt x="15" y="32"/>
                  </a:cubicBezTo>
                  <a:cubicBezTo>
                    <a:pt x="1" y="60"/>
                    <a:pt x="10" y="92"/>
                    <a:pt x="37" y="100"/>
                  </a:cubicBezTo>
                  <a:cubicBezTo>
                    <a:pt x="43" y="105"/>
                    <a:pt x="79" y="124"/>
                    <a:pt x="116" y="165"/>
                  </a:cubicBezTo>
                  <a:cubicBezTo>
                    <a:pt x="139" y="188"/>
                    <a:pt x="158" y="211"/>
                    <a:pt x="176" y="243"/>
                  </a:cubicBezTo>
                  <a:cubicBezTo>
                    <a:pt x="190" y="271"/>
                    <a:pt x="203" y="308"/>
                    <a:pt x="213" y="349"/>
                  </a:cubicBezTo>
                  <a:cubicBezTo>
                    <a:pt x="217" y="374"/>
                    <a:pt x="240" y="392"/>
                    <a:pt x="265" y="392"/>
                  </a:cubicBezTo>
                  <a:cubicBezTo>
                    <a:pt x="268" y="392"/>
                    <a:pt x="270" y="392"/>
                    <a:pt x="273" y="391"/>
                  </a:cubicBezTo>
                  <a:cubicBezTo>
                    <a:pt x="305" y="386"/>
                    <a:pt x="324" y="358"/>
                    <a:pt x="319" y="330"/>
                  </a:cubicBezTo>
                  <a:cubicBezTo>
                    <a:pt x="309" y="271"/>
                    <a:pt x="292" y="225"/>
                    <a:pt x="264" y="183"/>
                  </a:cubicBezTo>
                  <a:cubicBezTo>
                    <a:pt x="231" y="124"/>
                    <a:pt x="186" y="77"/>
                    <a:pt x="148" y="50"/>
                  </a:cubicBezTo>
                  <a:cubicBezTo>
                    <a:pt x="116" y="22"/>
                    <a:pt x="88" y="9"/>
                    <a:pt x="84" y="4"/>
                  </a:cubicBezTo>
                  <a:cubicBezTo>
                    <a:pt x="77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5200872" y="1286627"/>
              <a:ext cx="30341" cy="36896"/>
            </a:xfrm>
            <a:custGeom>
              <a:avLst/>
              <a:gdLst/>
              <a:ahLst/>
              <a:cxnLst/>
              <a:rect l="l" t="t" r="r" b="b"/>
              <a:pathLst>
                <a:path w="324" h="394" extrusionOk="0">
                  <a:moveTo>
                    <a:pt x="64" y="0"/>
                  </a:moveTo>
                  <a:cubicBezTo>
                    <a:pt x="44" y="0"/>
                    <a:pt x="24" y="12"/>
                    <a:pt x="15" y="28"/>
                  </a:cubicBezTo>
                  <a:cubicBezTo>
                    <a:pt x="0" y="56"/>
                    <a:pt x="9" y="89"/>
                    <a:pt x="37" y="102"/>
                  </a:cubicBezTo>
                  <a:cubicBezTo>
                    <a:pt x="42" y="107"/>
                    <a:pt x="79" y="126"/>
                    <a:pt x="120" y="166"/>
                  </a:cubicBezTo>
                  <a:cubicBezTo>
                    <a:pt x="139" y="185"/>
                    <a:pt x="157" y="213"/>
                    <a:pt x="175" y="241"/>
                  </a:cubicBezTo>
                  <a:cubicBezTo>
                    <a:pt x="189" y="273"/>
                    <a:pt x="203" y="305"/>
                    <a:pt x="213" y="347"/>
                  </a:cubicBezTo>
                  <a:cubicBezTo>
                    <a:pt x="217" y="376"/>
                    <a:pt x="240" y="394"/>
                    <a:pt x="268" y="394"/>
                  </a:cubicBezTo>
                  <a:cubicBezTo>
                    <a:pt x="271" y="394"/>
                    <a:pt x="274" y="394"/>
                    <a:pt x="277" y="393"/>
                  </a:cubicBezTo>
                  <a:cubicBezTo>
                    <a:pt x="304" y="388"/>
                    <a:pt x="323" y="360"/>
                    <a:pt x="319" y="328"/>
                  </a:cubicBezTo>
                  <a:cubicBezTo>
                    <a:pt x="309" y="273"/>
                    <a:pt x="291" y="222"/>
                    <a:pt x="268" y="185"/>
                  </a:cubicBezTo>
                  <a:cubicBezTo>
                    <a:pt x="230" y="121"/>
                    <a:pt x="185" y="79"/>
                    <a:pt x="153" y="51"/>
                  </a:cubicBezTo>
                  <a:cubicBezTo>
                    <a:pt x="115" y="19"/>
                    <a:pt x="88" y="6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5182705" y="1303764"/>
              <a:ext cx="30341" cy="36522"/>
            </a:xfrm>
            <a:custGeom>
              <a:avLst/>
              <a:gdLst/>
              <a:ahLst/>
              <a:cxnLst/>
              <a:rect l="l" t="t" r="r" b="b"/>
              <a:pathLst>
                <a:path w="324" h="390" extrusionOk="0">
                  <a:moveTo>
                    <a:pt x="62" y="1"/>
                  </a:moveTo>
                  <a:cubicBezTo>
                    <a:pt x="43" y="1"/>
                    <a:pt x="24" y="11"/>
                    <a:pt x="15" y="30"/>
                  </a:cubicBezTo>
                  <a:cubicBezTo>
                    <a:pt x="1" y="58"/>
                    <a:pt x="10" y="90"/>
                    <a:pt x="37" y="104"/>
                  </a:cubicBezTo>
                  <a:cubicBezTo>
                    <a:pt x="43" y="104"/>
                    <a:pt x="79" y="122"/>
                    <a:pt x="120" y="164"/>
                  </a:cubicBezTo>
                  <a:cubicBezTo>
                    <a:pt x="139" y="187"/>
                    <a:pt x="158" y="210"/>
                    <a:pt x="176" y="242"/>
                  </a:cubicBezTo>
                  <a:cubicBezTo>
                    <a:pt x="194" y="270"/>
                    <a:pt x="209" y="306"/>
                    <a:pt x="213" y="348"/>
                  </a:cubicBezTo>
                  <a:cubicBezTo>
                    <a:pt x="217" y="373"/>
                    <a:pt x="240" y="390"/>
                    <a:pt x="268" y="390"/>
                  </a:cubicBezTo>
                  <a:cubicBezTo>
                    <a:pt x="271" y="390"/>
                    <a:pt x="274" y="390"/>
                    <a:pt x="277" y="389"/>
                  </a:cubicBezTo>
                  <a:cubicBezTo>
                    <a:pt x="305" y="385"/>
                    <a:pt x="324" y="357"/>
                    <a:pt x="319" y="330"/>
                  </a:cubicBezTo>
                  <a:cubicBezTo>
                    <a:pt x="309" y="270"/>
                    <a:pt x="292" y="223"/>
                    <a:pt x="268" y="183"/>
                  </a:cubicBezTo>
                  <a:cubicBezTo>
                    <a:pt x="231" y="122"/>
                    <a:pt x="186" y="76"/>
                    <a:pt x="153" y="49"/>
                  </a:cubicBezTo>
                  <a:cubicBezTo>
                    <a:pt x="116" y="21"/>
                    <a:pt x="88" y="7"/>
                    <a:pt x="88" y="7"/>
                  </a:cubicBezTo>
                  <a:cubicBezTo>
                    <a:pt x="80" y="3"/>
                    <a:pt x="71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Workout exercise clip art free clipart images 2 - Clip Art Library">
            <a:extLst>
              <a:ext uri="{FF2B5EF4-FFF2-40B4-BE49-F238E27FC236}">
                <a16:creationId xmlns:a16="http://schemas.microsoft.com/office/drawing/2014/main" id="{BA704657-29D4-360C-6F84-663614FF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66" y="1117959"/>
            <a:ext cx="3202593" cy="15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48"/>
          <p:cNvSpPr txBox="1">
            <a:spLocks noGrp="1"/>
          </p:cNvSpPr>
          <p:nvPr>
            <p:ph type="title"/>
          </p:nvPr>
        </p:nvSpPr>
        <p:spPr>
          <a:xfrm>
            <a:off x="579354" y="1246072"/>
            <a:ext cx="3992646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b="1" i="0" dirty="0">
                <a:solidFill>
                  <a:srgbClr val="9F0B3D"/>
                </a:solidFill>
                <a:effectLst/>
                <a:latin typeface="Google Sans"/>
              </a:rPr>
              <a:t>CARDIO-RESPIRATORY STAMINA</a:t>
            </a:r>
            <a:br>
              <a:rPr lang="en-US" sz="2400" b="1" i="0" dirty="0">
                <a:solidFill>
                  <a:srgbClr val="9F0B3D"/>
                </a:solidFill>
                <a:effectLst/>
                <a:latin typeface="Google Sans"/>
              </a:rPr>
            </a:br>
            <a:r>
              <a:rPr lang="en-US" sz="2400" b="1" i="0" dirty="0">
                <a:solidFill>
                  <a:srgbClr val="9F0B3D"/>
                </a:solidFill>
                <a:effectLst/>
                <a:latin typeface="Google Sans"/>
              </a:rPr>
              <a:t> OR ENDURANCE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THIS IS THE ABILITY OF THE WHOLE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BODY TO WORK CONTINUOUSLY.</a:t>
            </a:r>
            <a:b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2085" name="Google Shape;2085;p48"/>
          <p:cNvSpPr/>
          <p:nvPr/>
        </p:nvSpPr>
        <p:spPr>
          <a:xfrm>
            <a:off x="6817800" y="3509271"/>
            <a:ext cx="261271" cy="303783"/>
          </a:xfrm>
          <a:custGeom>
            <a:avLst/>
            <a:gdLst/>
            <a:ahLst/>
            <a:cxnLst/>
            <a:rect l="l" t="t" r="r" b="b"/>
            <a:pathLst>
              <a:path w="1518" h="1765" extrusionOk="0">
                <a:moveTo>
                  <a:pt x="535" y="1071"/>
                </a:moveTo>
                <a:cubicBezTo>
                  <a:pt x="650" y="1071"/>
                  <a:pt x="775" y="1107"/>
                  <a:pt x="886" y="1209"/>
                </a:cubicBezTo>
                <a:cubicBezTo>
                  <a:pt x="903" y="1224"/>
                  <a:pt x="920" y="1241"/>
                  <a:pt x="937" y="1259"/>
                </a:cubicBezTo>
                <a:lnTo>
                  <a:pt x="937" y="1259"/>
                </a:lnTo>
                <a:cubicBezTo>
                  <a:pt x="925" y="1274"/>
                  <a:pt x="912" y="1288"/>
                  <a:pt x="899" y="1301"/>
                </a:cubicBezTo>
                <a:cubicBezTo>
                  <a:pt x="835" y="1366"/>
                  <a:pt x="771" y="1421"/>
                  <a:pt x="697" y="1458"/>
                </a:cubicBezTo>
                <a:cubicBezTo>
                  <a:pt x="622" y="1494"/>
                  <a:pt x="545" y="1513"/>
                  <a:pt x="452" y="1513"/>
                </a:cubicBezTo>
                <a:cubicBezTo>
                  <a:pt x="420" y="1513"/>
                  <a:pt x="388" y="1513"/>
                  <a:pt x="352" y="1504"/>
                </a:cubicBezTo>
                <a:cubicBezTo>
                  <a:pt x="254" y="1490"/>
                  <a:pt x="190" y="1462"/>
                  <a:pt x="158" y="1430"/>
                </a:cubicBezTo>
                <a:cubicBezTo>
                  <a:pt x="139" y="1417"/>
                  <a:pt x="125" y="1403"/>
                  <a:pt x="120" y="1389"/>
                </a:cubicBezTo>
                <a:cubicBezTo>
                  <a:pt x="112" y="1375"/>
                  <a:pt x="112" y="1362"/>
                  <a:pt x="112" y="1347"/>
                </a:cubicBezTo>
                <a:cubicBezTo>
                  <a:pt x="112" y="1320"/>
                  <a:pt x="120" y="1292"/>
                  <a:pt x="139" y="1260"/>
                </a:cubicBezTo>
                <a:cubicBezTo>
                  <a:pt x="171" y="1213"/>
                  <a:pt x="227" y="1163"/>
                  <a:pt x="296" y="1131"/>
                </a:cubicBezTo>
                <a:cubicBezTo>
                  <a:pt x="365" y="1094"/>
                  <a:pt x="448" y="1071"/>
                  <a:pt x="535" y="1071"/>
                </a:cubicBezTo>
                <a:close/>
                <a:moveTo>
                  <a:pt x="1462" y="1"/>
                </a:moveTo>
                <a:cubicBezTo>
                  <a:pt x="1434" y="1"/>
                  <a:pt x="1411" y="19"/>
                  <a:pt x="1407" y="48"/>
                </a:cubicBezTo>
                <a:cubicBezTo>
                  <a:pt x="1407" y="67"/>
                  <a:pt x="1347" y="444"/>
                  <a:pt x="1194" y="809"/>
                </a:cubicBezTo>
                <a:cubicBezTo>
                  <a:pt x="1142" y="937"/>
                  <a:pt x="1080" y="1064"/>
                  <a:pt x="1004" y="1173"/>
                </a:cubicBezTo>
                <a:lnTo>
                  <a:pt x="1004" y="1173"/>
                </a:lnTo>
                <a:cubicBezTo>
                  <a:pt x="988" y="1156"/>
                  <a:pt x="971" y="1141"/>
                  <a:pt x="954" y="1126"/>
                </a:cubicBezTo>
                <a:cubicBezTo>
                  <a:pt x="826" y="1011"/>
                  <a:pt x="673" y="965"/>
                  <a:pt x="535" y="965"/>
                </a:cubicBezTo>
                <a:cubicBezTo>
                  <a:pt x="397" y="965"/>
                  <a:pt x="263" y="1011"/>
                  <a:pt x="167" y="1080"/>
                </a:cubicBezTo>
                <a:cubicBezTo>
                  <a:pt x="120" y="1113"/>
                  <a:pt x="79" y="1154"/>
                  <a:pt x="47" y="1200"/>
                </a:cubicBezTo>
                <a:cubicBezTo>
                  <a:pt x="20" y="1246"/>
                  <a:pt x="1" y="1292"/>
                  <a:pt x="1" y="1347"/>
                </a:cubicBezTo>
                <a:cubicBezTo>
                  <a:pt x="1" y="1375"/>
                  <a:pt x="10" y="1407"/>
                  <a:pt x="24" y="1435"/>
                </a:cubicBezTo>
                <a:cubicBezTo>
                  <a:pt x="47" y="1481"/>
                  <a:pt x="84" y="1518"/>
                  <a:pt x="135" y="1545"/>
                </a:cubicBezTo>
                <a:cubicBezTo>
                  <a:pt x="186" y="1577"/>
                  <a:pt x="254" y="1596"/>
                  <a:pt x="333" y="1615"/>
                </a:cubicBezTo>
                <a:cubicBezTo>
                  <a:pt x="374" y="1619"/>
                  <a:pt x="416" y="1624"/>
                  <a:pt x="452" y="1624"/>
                </a:cubicBezTo>
                <a:cubicBezTo>
                  <a:pt x="563" y="1624"/>
                  <a:pt x="660" y="1596"/>
                  <a:pt x="747" y="1550"/>
                </a:cubicBezTo>
                <a:cubicBezTo>
                  <a:pt x="847" y="1501"/>
                  <a:pt x="931" y="1429"/>
                  <a:pt x="1005" y="1345"/>
                </a:cubicBezTo>
                <a:lnTo>
                  <a:pt x="1005" y="1345"/>
                </a:lnTo>
                <a:cubicBezTo>
                  <a:pt x="1070" y="1439"/>
                  <a:pt x="1128" y="1563"/>
                  <a:pt x="1171" y="1725"/>
                </a:cubicBezTo>
                <a:cubicBezTo>
                  <a:pt x="1179" y="1748"/>
                  <a:pt x="1199" y="1764"/>
                  <a:pt x="1222" y="1764"/>
                </a:cubicBezTo>
                <a:cubicBezTo>
                  <a:pt x="1227" y="1764"/>
                  <a:pt x="1231" y="1764"/>
                  <a:pt x="1236" y="1762"/>
                </a:cubicBezTo>
                <a:cubicBezTo>
                  <a:pt x="1264" y="1753"/>
                  <a:pt x="1282" y="1725"/>
                  <a:pt x="1273" y="1693"/>
                </a:cubicBezTo>
                <a:cubicBezTo>
                  <a:pt x="1222" y="1511"/>
                  <a:pt x="1155" y="1368"/>
                  <a:pt x="1075" y="1258"/>
                </a:cubicBezTo>
                <a:lnTo>
                  <a:pt x="1075" y="1258"/>
                </a:lnTo>
                <a:cubicBezTo>
                  <a:pt x="1092" y="1235"/>
                  <a:pt x="1109" y="1210"/>
                  <a:pt x="1126" y="1186"/>
                </a:cubicBezTo>
                <a:cubicBezTo>
                  <a:pt x="1273" y="951"/>
                  <a:pt x="1369" y="675"/>
                  <a:pt x="1430" y="449"/>
                </a:cubicBezTo>
                <a:cubicBezTo>
                  <a:pt x="1490" y="228"/>
                  <a:pt x="1513" y="62"/>
                  <a:pt x="1517" y="62"/>
                </a:cubicBezTo>
                <a:cubicBezTo>
                  <a:pt x="1517" y="35"/>
                  <a:pt x="1498" y="7"/>
                  <a:pt x="1471" y="1"/>
                </a:cubicBezTo>
                <a:cubicBezTo>
                  <a:pt x="1468" y="1"/>
                  <a:pt x="1465" y="1"/>
                  <a:pt x="14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48"/>
          <p:cNvGrpSpPr/>
          <p:nvPr/>
        </p:nvGrpSpPr>
        <p:grpSpPr>
          <a:xfrm>
            <a:off x="1872662" y="3928652"/>
            <a:ext cx="636119" cy="545933"/>
            <a:chOff x="5093837" y="1150749"/>
            <a:chExt cx="346112" cy="297042"/>
          </a:xfrm>
        </p:grpSpPr>
        <p:sp>
          <p:nvSpPr>
            <p:cNvPr id="2112" name="Google Shape;2112;p48"/>
            <p:cNvSpPr/>
            <p:nvPr/>
          </p:nvSpPr>
          <p:spPr>
            <a:xfrm>
              <a:off x="5093837" y="1150749"/>
              <a:ext cx="346112" cy="297042"/>
            </a:xfrm>
            <a:custGeom>
              <a:avLst/>
              <a:gdLst/>
              <a:ahLst/>
              <a:cxnLst/>
              <a:rect l="l" t="t" r="r" b="b"/>
              <a:pathLst>
                <a:path w="3696" h="3172" extrusionOk="0">
                  <a:moveTo>
                    <a:pt x="2600" y="111"/>
                  </a:moveTo>
                  <a:cubicBezTo>
                    <a:pt x="2894" y="111"/>
                    <a:pt x="3143" y="171"/>
                    <a:pt x="3314" y="235"/>
                  </a:cubicBezTo>
                  <a:cubicBezTo>
                    <a:pt x="3402" y="268"/>
                    <a:pt x="3466" y="300"/>
                    <a:pt x="3512" y="324"/>
                  </a:cubicBezTo>
                  <a:cubicBezTo>
                    <a:pt x="3534" y="336"/>
                    <a:pt x="3551" y="345"/>
                    <a:pt x="3562" y="350"/>
                  </a:cubicBezTo>
                  <a:lnTo>
                    <a:pt x="3562" y="350"/>
                  </a:lnTo>
                  <a:cubicBezTo>
                    <a:pt x="3569" y="394"/>
                    <a:pt x="3585" y="499"/>
                    <a:pt x="3585" y="650"/>
                  </a:cubicBezTo>
                  <a:cubicBezTo>
                    <a:pt x="3585" y="867"/>
                    <a:pt x="3553" y="1175"/>
                    <a:pt x="3410" y="1512"/>
                  </a:cubicBezTo>
                  <a:cubicBezTo>
                    <a:pt x="3268" y="1849"/>
                    <a:pt x="3019" y="2212"/>
                    <a:pt x="2585" y="2549"/>
                  </a:cubicBezTo>
                  <a:cubicBezTo>
                    <a:pt x="2323" y="2747"/>
                    <a:pt x="2070" y="2876"/>
                    <a:pt x="1826" y="2954"/>
                  </a:cubicBezTo>
                  <a:cubicBezTo>
                    <a:pt x="1581" y="3033"/>
                    <a:pt x="1351" y="3065"/>
                    <a:pt x="1143" y="3065"/>
                  </a:cubicBezTo>
                  <a:cubicBezTo>
                    <a:pt x="839" y="3065"/>
                    <a:pt x="586" y="3000"/>
                    <a:pt x="406" y="2940"/>
                  </a:cubicBezTo>
                  <a:cubicBezTo>
                    <a:pt x="314" y="2908"/>
                    <a:pt x="245" y="2880"/>
                    <a:pt x="194" y="2857"/>
                  </a:cubicBezTo>
                  <a:cubicBezTo>
                    <a:pt x="173" y="2845"/>
                    <a:pt x="156" y="2836"/>
                    <a:pt x="143" y="2831"/>
                  </a:cubicBezTo>
                  <a:lnTo>
                    <a:pt x="143" y="2831"/>
                  </a:lnTo>
                  <a:cubicBezTo>
                    <a:pt x="133" y="2785"/>
                    <a:pt x="112" y="2669"/>
                    <a:pt x="112" y="2508"/>
                  </a:cubicBezTo>
                  <a:cubicBezTo>
                    <a:pt x="112" y="2300"/>
                    <a:pt x="148" y="2010"/>
                    <a:pt x="291" y="1687"/>
                  </a:cubicBezTo>
                  <a:cubicBezTo>
                    <a:pt x="439" y="1364"/>
                    <a:pt x="692" y="1005"/>
                    <a:pt x="1130" y="660"/>
                  </a:cubicBezTo>
                  <a:cubicBezTo>
                    <a:pt x="1401" y="447"/>
                    <a:pt x="1669" y="309"/>
                    <a:pt x="1913" y="226"/>
                  </a:cubicBezTo>
                  <a:cubicBezTo>
                    <a:pt x="2162" y="139"/>
                    <a:pt x="2392" y="111"/>
                    <a:pt x="2600" y="111"/>
                  </a:cubicBezTo>
                  <a:close/>
                  <a:moveTo>
                    <a:pt x="2600" y="1"/>
                  </a:moveTo>
                  <a:cubicBezTo>
                    <a:pt x="2383" y="1"/>
                    <a:pt x="2139" y="33"/>
                    <a:pt x="1881" y="120"/>
                  </a:cubicBezTo>
                  <a:cubicBezTo>
                    <a:pt x="1618" y="213"/>
                    <a:pt x="1346" y="356"/>
                    <a:pt x="1065" y="577"/>
                  </a:cubicBezTo>
                  <a:cubicBezTo>
                    <a:pt x="614" y="932"/>
                    <a:pt x="346" y="1304"/>
                    <a:pt x="194" y="1641"/>
                  </a:cubicBezTo>
                  <a:cubicBezTo>
                    <a:pt x="42" y="1982"/>
                    <a:pt x="1" y="2287"/>
                    <a:pt x="1" y="2508"/>
                  </a:cubicBezTo>
                  <a:cubicBezTo>
                    <a:pt x="1" y="2738"/>
                    <a:pt x="42" y="2876"/>
                    <a:pt x="42" y="2880"/>
                  </a:cubicBezTo>
                  <a:cubicBezTo>
                    <a:pt x="46" y="2895"/>
                    <a:pt x="56" y="2908"/>
                    <a:pt x="70" y="2912"/>
                  </a:cubicBezTo>
                  <a:cubicBezTo>
                    <a:pt x="70" y="2912"/>
                    <a:pt x="180" y="2978"/>
                    <a:pt x="369" y="3042"/>
                  </a:cubicBezTo>
                  <a:cubicBezTo>
                    <a:pt x="558" y="3106"/>
                    <a:pt x="826" y="3171"/>
                    <a:pt x="1143" y="3171"/>
                  </a:cubicBezTo>
                  <a:cubicBezTo>
                    <a:pt x="1581" y="3171"/>
                    <a:pt x="2111" y="3046"/>
                    <a:pt x="2651" y="2632"/>
                  </a:cubicBezTo>
                  <a:cubicBezTo>
                    <a:pt x="3098" y="2287"/>
                    <a:pt x="3360" y="1904"/>
                    <a:pt x="3512" y="1553"/>
                  </a:cubicBezTo>
                  <a:cubicBezTo>
                    <a:pt x="3659" y="1203"/>
                    <a:pt x="3696" y="881"/>
                    <a:pt x="3696" y="650"/>
                  </a:cubicBezTo>
                  <a:cubicBezTo>
                    <a:pt x="3696" y="439"/>
                    <a:pt x="3664" y="309"/>
                    <a:pt x="3664" y="305"/>
                  </a:cubicBezTo>
                  <a:cubicBezTo>
                    <a:pt x="3659" y="290"/>
                    <a:pt x="3650" y="277"/>
                    <a:pt x="3641" y="273"/>
                  </a:cubicBezTo>
                  <a:cubicBezTo>
                    <a:pt x="3636" y="268"/>
                    <a:pt x="3535" y="203"/>
                    <a:pt x="3351" y="134"/>
                  </a:cubicBezTo>
                  <a:cubicBezTo>
                    <a:pt x="3171" y="69"/>
                    <a:pt x="2913" y="1"/>
                    <a:pt x="2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5181020" y="1224354"/>
              <a:ext cx="154982" cy="112842"/>
            </a:xfrm>
            <a:custGeom>
              <a:avLst/>
              <a:gdLst/>
              <a:ahLst/>
              <a:cxnLst/>
              <a:rect l="l" t="t" r="r" b="b"/>
              <a:pathLst>
                <a:path w="1655" h="1205" extrusionOk="0">
                  <a:moveTo>
                    <a:pt x="1594" y="1"/>
                  </a:moveTo>
                  <a:cubicBezTo>
                    <a:pt x="1585" y="1"/>
                    <a:pt x="1576" y="3"/>
                    <a:pt x="1567" y="8"/>
                  </a:cubicBezTo>
                  <a:cubicBezTo>
                    <a:pt x="1567" y="8"/>
                    <a:pt x="1350" y="104"/>
                    <a:pt x="1051" y="293"/>
                  </a:cubicBezTo>
                  <a:cubicBezTo>
                    <a:pt x="747" y="482"/>
                    <a:pt x="359" y="758"/>
                    <a:pt x="19" y="1113"/>
                  </a:cubicBezTo>
                  <a:cubicBezTo>
                    <a:pt x="0" y="1136"/>
                    <a:pt x="0" y="1169"/>
                    <a:pt x="23" y="1191"/>
                  </a:cubicBezTo>
                  <a:cubicBezTo>
                    <a:pt x="32" y="1200"/>
                    <a:pt x="45" y="1204"/>
                    <a:pt x="58" y="1204"/>
                  </a:cubicBezTo>
                  <a:cubicBezTo>
                    <a:pt x="73" y="1204"/>
                    <a:pt x="87" y="1199"/>
                    <a:pt x="97" y="1186"/>
                  </a:cubicBezTo>
                  <a:cubicBezTo>
                    <a:pt x="429" y="841"/>
                    <a:pt x="812" y="569"/>
                    <a:pt x="1106" y="385"/>
                  </a:cubicBezTo>
                  <a:cubicBezTo>
                    <a:pt x="1254" y="293"/>
                    <a:pt x="1382" y="223"/>
                    <a:pt x="1471" y="173"/>
                  </a:cubicBezTo>
                  <a:cubicBezTo>
                    <a:pt x="1516" y="150"/>
                    <a:pt x="1554" y="131"/>
                    <a:pt x="1576" y="123"/>
                  </a:cubicBezTo>
                  <a:cubicBezTo>
                    <a:pt x="1590" y="113"/>
                    <a:pt x="1599" y="108"/>
                    <a:pt x="1604" y="108"/>
                  </a:cubicBezTo>
                  <a:cubicBezTo>
                    <a:pt x="1609" y="108"/>
                    <a:pt x="1609" y="104"/>
                    <a:pt x="1614" y="104"/>
                  </a:cubicBezTo>
                  <a:cubicBezTo>
                    <a:pt x="1641" y="90"/>
                    <a:pt x="1654" y="57"/>
                    <a:pt x="1641" y="30"/>
                  </a:cubicBezTo>
                  <a:cubicBezTo>
                    <a:pt x="1631" y="11"/>
                    <a:pt x="1613" y="1"/>
                    <a:pt x="1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5284122" y="1156462"/>
              <a:ext cx="130916" cy="160788"/>
            </a:xfrm>
            <a:custGeom>
              <a:avLst/>
              <a:gdLst/>
              <a:ahLst/>
              <a:cxnLst/>
              <a:rect l="l" t="t" r="r" b="b"/>
              <a:pathLst>
                <a:path w="1398" h="1717" extrusionOk="0">
                  <a:moveTo>
                    <a:pt x="64" y="1"/>
                  </a:moveTo>
                  <a:cubicBezTo>
                    <a:pt x="46" y="1"/>
                    <a:pt x="28" y="8"/>
                    <a:pt x="19" y="23"/>
                  </a:cubicBezTo>
                  <a:cubicBezTo>
                    <a:pt x="1" y="50"/>
                    <a:pt x="5" y="82"/>
                    <a:pt x="33" y="101"/>
                  </a:cubicBezTo>
                  <a:cubicBezTo>
                    <a:pt x="43" y="110"/>
                    <a:pt x="268" y="263"/>
                    <a:pt x="530" y="533"/>
                  </a:cubicBezTo>
                  <a:cubicBezTo>
                    <a:pt x="793" y="810"/>
                    <a:pt x="1102" y="1203"/>
                    <a:pt x="1287" y="1681"/>
                  </a:cubicBezTo>
                  <a:cubicBezTo>
                    <a:pt x="1294" y="1703"/>
                    <a:pt x="1315" y="1716"/>
                    <a:pt x="1338" y="1716"/>
                  </a:cubicBezTo>
                  <a:cubicBezTo>
                    <a:pt x="1344" y="1716"/>
                    <a:pt x="1350" y="1715"/>
                    <a:pt x="1355" y="1713"/>
                  </a:cubicBezTo>
                  <a:cubicBezTo>
                    <a:pt x="1383" y="1705"/>
                    <a:pt x="1397" y="1673"/>
                    <a:pt x="1387" y="1645"/>
                  </a:cubicBezTo>
                  <a:cubicBezTo>
                    <a:pt x="1194" y="1137"/>
                    <a:pt x="872" y="727"/>
                    <a:pt x="596" y="446"/>
                  </a:cubicBezTo>
                  <a:cubicBezTo>
                    <a:pt x="323" y="165"/>
                    <a:pt x="98" y="14"/>
                    <a:pt x="93" y="8"/>
                  </a:cubicBezTo>
                  <a:cubicBezTo>
                    <a:pt x="85" y="3"/>
                    <a:pt x="7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5338904" y="1151030"/>
              <a:ext cx="95518" cy="116026"/>
            </a:xfrm>
            <a:custGeom>
              <a:avLst/>
              <a:gdLst/>
              <a:ahLst/>
              <a:cxnLst/>
              <a:rect l="l" t="t" r="r" b="b"/>
              <a:pathLst>
                <a:path w="1020" h="1239" extrusionOk="0">
                  <a:moveTo>
                    <a:pt x="65" y="0"/>
                  </a:moveTo>
                  <a:cubicBezTo>
                    <a:pt x="48" y="0"/>
                    <a:pt x="30" y="7"/>
                    <a:pt x="19" y="21"/>
                  </a:cubicBezTo>
                  <a:cubicBezTo>
                    <a:pt x="1" y="44"/>
                    <a:pt x="6" y="81"/>
                    <a:pt x="34" y="99"/>
                  </a:cubicBezTo>
                  <a:cubicBezTo>
                    <a:pt x="38" y="104"/>
                    <a:pt x="176" y="210"/>
                    <a:pt x="356" y="398"/>
                  </a:cubicBezTo>
                  <a:cubicBezTo>
                    <a:pt x="531" y="591"/>
                    <a:pt x="747" y="868"/>
                    <a:pt x="909" y="1210"/>
                  </a:cubicBezTo>
                  <a:cubicBezTo>
                    <a:pt x="918" y="1229"/>
                    <a:pt x="937" y="1239"/>
                    <a:pt x="957" y="1239"/>
                  </a:cubicBezTo>
                  <a:cubicBezTo>
                    <a:pt x="965" y="1239"/>
                    <a:pt x="974" y="1237"/>
                    <a:pt x="983" y="1233"/>
                  </a:cubicBezTo>
                  <a:cubicBezTo>
                    <a:pt x="1006" y="1223"/>
                    <a:pt x="1019" y="1191"/>
                    <a:pt x="1006" y="1163"/>
                  </a:cubicBezTo>
                  <a:cubicBezTo>
                    <a:pt x="836" y="799"/>
                    <a:pt x="609" y="514"/>
                    <a:pt x="425" y="315"/>
                  </a:cubicBezTo>
                  <a:cubicBezTo>
                    <a:pt x="241" y="117"/>
                    <a:pt x="98" y="11"/>
                    <a:pt x="98" y="11"/>
                  </a:cubicBezTo>
                  <a:cubicBezTo>
                    <a:pt x="88" y="4"/>
                    <a:pt x="76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5118465" y="1285971"/>
              <a:ext cx="136441" cy="156200"/>
            </a:xfrm>
            <a:custGeom>
              <a:avLst/>
              <a:gdLst/>
              <a:ahLst/>
              <a:cxnLst/>
              <a:rect l="l" t="t" r="r" b="b"/>
              <a:pathLst>
                <a:path w="1457" h="1668" extrusionOk="0">
                  <a:moveTo>
                    <a:pt x="65" y="1"/>
                  </a:moveTo>
                  <a:cubicBezTo>
                    <a:pt x="60" y="1"/>
                    <a:pt x="56" y="2"/>
                    <a:pt x="51" y="3"/>
                  </a:cubicBezTo>
                  <a:cubicBezTo>
                    <a:pt x="19" y="8"/>
                    <a:pt x="0" y="41"/>
                    <a:pt x="10" y="68"/>
                  </a:cubicBezTo>
                  <a:cubicBezTo>
                    <a:pt x="10" y="73"/>
                    <a:pt x="60" y="275"/>
                    <a:pt x="253" y="575"/>
                  </a:cubicBezTo>
                  <a:cubicBezTo>
                    <a:pt x="447" y="875"/>
                    <a:pt x="789" y="1271"/>
                    <a:pt x="1365" y="1658"/>
                  </a:cubicBezTo>
                  <a:cubicBezTo>
                    <a:pt x="1373" y="1664"/>
                    <a:pt x="1383" y="1667"/>
                    <a:pt x="1393" y="1667"/>
                  </a:cubicBezTo>
                  <a:cubicBezTo>
                    <a:pt x="1411" y="1667"/>
                    <a:pt x="1429" y="1658"/>
                    <a:pt x="1438" y="1644"/>
                  </a:cubicBezTo>
                  <a:cubicBezTo>
                    <a:pt x="1457" y="1621"/>
                    <a:pt x="1448" y="1583"/>
                    <a:pt x="1424" y="1570"/>
                  </a:cubicBezTo>
                  <a:cubicBezTo>
                    <a:pt x="857" y="1188"/>
                    <a:pt x="530" y="805"/>
                    <a:pt x="346" y="520"/>
                  </a:cubicBezTo>
                  <a:cubicBezTo>
                    <a:pt x="253" y="373"/>
                    <a:pt x="194" y="252"/>
                    <a:pt x="157" y="169"/>
                  </a:cubicBezTo>
                  <a:cubicBezTo>
                    <a:pt x="143" y="128"/>
                    <a:pt x="129" y="96"/>
                    <a:pt x="125" y="73"/>
                  </a:cubicBezTo>
                  <a:cubicBezTo>
                    <a:pt x="121" y="63"/>
                    <a:pt x="115" y="54"/>
                    <a:pt x="115" y="50"/>
                  </a:cubicBezTo>
                  <a:lnTo>
                    <a:pt x="115" y="45"/>
                  </a:lnTo>
                  <a:cubicBezTo>
                    <a:pt x="108" y="18"/>
                    <a:pt x="87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5099081" y="1335228"/>
              <a:ext cx="98889" cy="112374"/>
            </a:xfrm>
            <a:custGeom>
              <a:avLst/>
              <a:gdLst/>
              <a:ahLst/>
              <a:cxnLst/>
              <a:rect l="l" t="t" r="r" b="b"/>
              <a:pathLst>
                <a:path w="1056" h="1200" extrusionOk="0">
                  <a:moveTo>
                    <a:pt x="60" y="0"/>
                  </a:moveTo>
                  <a:cubicBezTo>
                    <a:pt x="55" y="0"/>
                    <a:pt x="50" y="1"/>
                    <a:pt x="46" y="2"/>
                  </a:cubicBezTo>
                  <a:cubicBezTo>
                    <a:pt x="18" y="12"/>
                    <a:pt x="0" y="40"/>
                    <a:pt x="9" y="68"/>
                  </a:cubicBezTo>
                  <a:cubicBezTo>
                    <a:pt x="9" y="72"/>
                    <a:pt x="51" y="224"/>
                    <a:pt x="189" y="436"/>
                  </a:cubicBezTo>
                  <a:cubicBezTo>
                    <a:pt x="328" y="648"/>
                    <a:pt x="566" y="929"/>
                    <a:pt x="964" y="1191"/>
                  </a:cubicBezTo>
                  <a:cubicBezTo>
                    <a:pt x="972" y="1197"/>
                    <a:pt x="983" y="1200"/>
                    <a:pt x="993" y="1200"/>
                  </a:cubicBezTo>
                  <a:cubicBezTo>
                    <a:pt x="1011" y="1200"/>
                    <a:pt x="1028" y="1192"/>
                    <a:pt x="1036" y="1178"/>
                  </a:cubicBezTo>
                  <a:cubicBezTo>
                    <a:pt x="1055" y="1150"/>
                    <a:pt x="1046" y="1118"/>
                    <a:pt x="1023" y="1100"/>
                  </a:cubicBezTo>
                  <a:cubicBezTo>
                    <a:pt x="641" y="846"/>
                    <a:pt x="411" y="579"/>
                    <a:pt x="281" y="376"/>
                  </a:cubicBezTo>
                  <a:cubicBezTo>
                    <a:pt x="211" y="274"/>
                    <a:pt x="171" y="192"/>
                    <a:pt x="147" y="132"/>
                  </a:cubicBezTo>
                  <a:cubicBezTo>
                    <a:pt x="134" y="104"/>
                    <a:pt x="124" y="81"/>
                    <a:pt x="120" y="62"/>
                  </a:cubicBezTo>
                  <a:cubicBezTo>
                    <a:pt x="115" y="58"/>
                    <a:pt x="115" y="49"/>
                    <a:pt x="115" y="44"/>
                  </a:cubicBezTo>
                  <a:lnTo>
                    <a:pt x="115" y="40"/>
                  </a:lnTo>
                  <a:cubicBezTo>
                    <a:pt x="108" y="17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5297981" y="1219297"/>
              <a:ext cx="30247" cy="36896"/>
            </a:xfrm>
            <a:custGeom>
              <a:avLst/>
              <a:gdLst/>
              <a:ahLst/>
              <a:cxnLst/>
              <a:rect l="l" t="t" r="r" b="b"/>
              <a:pathLst>
                <a:path w="323" h="394" extrusionOk="0">
                  <a:moveTo>
                    <a:pt x="60" y="0"/>
                  </a:moveTo>
                  <a:cubicBezTo>
                    <a:pt x="39" y="0"/>
                    <a:pt x="20" y="12"/>
                    <a:pt x="14" y="28"/>
                  </a:cubicBezTo>
                  <a:cubicBezTo>
                    <a:pt x="1" y="56"/>
                    <a:pt x="10" y="89"/>
                    <a:pt x="37" y="102"/>
                  </a:cubicBezTo>
                  <a:cubicBezTo>
                    <a:pt x="42" y="107"/>
                    <a:pt x="78" y="126"/>
                    <a:pt x="116" y="167"/>
                  </a:cubicBezTo>
                  <a:cubicBezTo>
                    <a:pt x="139" y="185"/>
                    <a:pt x="157" y="213"/>
                    <a:pt x="175" y="241"/>
                  </a:cubicBezTo>
                  <a:cubicBezTo>
                    <a:pt x="189" y="273"/>
                    <a:pt x="203" y="305"/>
                    <a:pt x="212" y="347"/>
                  </a:cubicBezTo>
                  <a:cubicBezTo>
                    <a:pt x="216" y="376"/>
                    <a:pt x="239" y="394"/>
                    <a:pt x="264" y="394"/>
                  </a:cubicBezTo>
                  <a:cubicBezTo>
                    <a:pt x="266" y="394"/>
                    <a:pt x="269" y="394"/>
                    <a:pt x="272" y="393"/>
                  </a:cubicBezTo>
                  <a:cubicBezTo>
                    <a:pt x="305" y="388"/>
                    <a:pt x="323" y="360"/>
                    <a:pt x="318" y="328"/>
                  </a:cubicBezTo>
                  <a:cubicBezTo>
                    <a:pt x="309" y="273"/>
                    <a:pt x="290" y="222"/>
                    <a:pt x="263" y="185"/>
                  </a:cubicBezTo>
                  <a:cubicBezTo>
                    <a:pt x="231" y="121"/>
                    <a:pt x="184" y="79"/>
                    <a:pt x="148" y="52"/>
                  </a:cubicBezTo>
                  <a:cubicBezTo>
                    <a:pt x="116" y="20"/>
                    <a:pt x="88" y="11"/>
                    <a:pt x="84" y="6"/>
                  </a:cubicBez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5278129" y="1230909"/>
              <a:ext cx="30716" cy="36896"/>
            </a:xfrm>
            <a:custGeom>
              <a:avLst/>
              <a:gdLst/>
              <a:ahLst/>
              <a:cxnLst/>
              <a:rect l="l" t="t" r="r" b="b"/>
              <a:pathLst>
                <a:path w="328" h="394" extrusionOk="0">
                  <a:moveTo>
                    <a:pt x="62" y="0"/>
                  </a:moveTo>
                  <a:cubicBezTo>
                    <a:pt x="42" y="0"/>
                    <a:pt x="24" y="10"/>
                    <a:pt x="14" y="29"/>
                  </a:cubicBezTo>
                  <a:cubicBezTo>
                    <a:pt x="0" y="57"/>
                    <a:pt x="14" y="89"/>
                    <a:pt x="37" y="103"/>
                  </a:cubicBezTo>
                  <a:cubicBezTo>
                    <a:pt x="41" y="103"/>
                    <a:pt x="83" y="126"/>
                    <a:pt x="120" y="168"/>
                  </a:cubicBezTo>
                  <a:cubicBezTo>
                    <a:pt x="139" y="186"/>
                    <a:pt x="162" y="208"/>
                    <a:pt x="175" y="242"/>
                  </a:cubicBezTo>
                  <a:cubicBezTo>
                    <a:pt x="194" y="269"/>
                    <a:pt x="207" y="306"/>
                    <a:pt x="213" y="347"/>
                  </a:cubicBezTo>
                  <a:cubicBezTo>
                    <a:pt x="221" y="372"/>
                    <a:pt x="245" y="394"/>
                    <a:pt x="270" y="394"/>
                  </a:cubicBezTo>
                  <a:cubicBezTo>
                    <a:pt x="272" y="394"/>
                    <a:pt x="275" y="394"/>
                    <a:pt x="277" y="393"/>
                  </a:cubicBezTo>
                  <a:cubicBezTo>
                    <a:pt x="305" y="384"/>
                    <a:pt x="328" y="357"/>
                    <a:pt x="323" y="329"/>
                  </a:cubicBezTo>
                  <a:cubicBezTo>
                    <a:pt x="309" y="274"/>
                    <a:pt x="290" y="223"/>
                    <a:pt x="268" y="181"/>
                  </a:cubicBezTo>
                  <a:cubicBezTo>
                    <a:pt x="230" y="121"/>
                    <a:pt x="189" y="76"/>
                    <a:pt x="152" y="48"/>
                  </a:cubicBezTo>
                  <a:cubicBezTo>
                    <a:pt x="115" y="20"/>
                    <a:pt x="92" y="6"/>
                    <a:pt x="88" y="6"/>
                  </a:cubicBezTo>
                  <a:cubicBezTo>
                    <a:pt x="79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5256029" y="1244206"/>
              <a:ext cx="30341" cy="36709"/>
            </a:xfrm>
            <a:custGeom>
              <a:avLst/>
              <a:gdLst/>
              <a:ahLst/>
              <a:cxnLst/>
              <a:rect l="l" t="t" r="r" b="b"/>
              <a:pathLst>
                <a:path w="324" h="392" extrusionOk="0">
                  <a:moveTo>
                    <a:pt x="60" y="1"/>
                  </a:moveTo>
                  <a:cubicBezTo>
                    <a:pt x="41" y="1"/>
                    <a:pt x="21" y="11"/>
                    <a:pt x="15" y="30"/>
                  </a:cubicBezTo>
                  <a:cubicBezTo>
                    <a:pt x="1" y="58"/>
                    <a:pt x="11" y="90"/>
                    <a:pt x="38" y="104"/>
                  </a:cubicBezTo>
                  <a:cubicBezTo>
                    <a:pt x="43" y="104"/>
                    <a:pt x="79" y="127"/>
                    <a:pt x="117" y="164"/>
                  </a:cubicBezTo>
                  <a:cubicBezTo>
                    <a:pt x="139" y="187"/>
                    <a:pt x="158" y="210"/>
                    <a:pt x="177" y="242"/>
                  </a:cubicBezTo>
                  <a:cubicBezTo>
                    <a:pt x="190" y="270"/>
                    <a:pt x="204" y="306"/>
                    <a:pt x="213" y="349"/>
                  </a:cubicBezTo>
                  <a:cubicBezTo>
                    <a:pt x="217" y="372"/>
                    <a:pt x="237" y="391"/>
                    <a:pt x="260" y="391"/>
                  </a:cubicBezTo>
                  <a:cubicBezTo>
                    <a:pt x="264" y="391"/>
                    <a:pt x="269" y="391"/>
                    <a:pt x="273" y="389"/>
                  </a:cubicBezTo>
                  <a:cubicBezTo>
                    <a:pt x="305" y="385"/>
                    <a:pt x="324" y="357"/>
                    <a:pt x="319" y="330"/>
                  </a:cubicBezTo>
                  <a:cubicBezTo>
                    <a:pt x="310" y="274"/>
                    <a:pt x="292" y="224"/>
                    <a:pt x="264" y="183"/>
                  </a:cubicBezTo>
                  <a:cubicBezTo>
                    <a:pt x="232" y="122"/>
                    <a:pt x="186" y="76"/>
                    <a:pt x="149" y="49"/>
                  </a:cubicBezTo>
                  <a:cubicBezTo>
                    <a:pt x="117" y="21"/>
                    <a:pt x="89" y="7"/>
                    <a:pt x="84" y="7"/>
                  </a:cubicBezTo>
                  <a:cubicBezTo>
                    <a:pt x="77" y="3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5237487" y="1257878"/>
              <a:ext cx="30341" cy="36709"/>
            </a:xfrm>
            <a:custGeom>
              <a:avLst/>
              <a:gdLst/>
              <a:ahLst/>
              <a:cxnLst/>
              <a:rect l="l" t="t" r="r" b="b"/>
              <a:pathLst>
                <a:path w="324" h="392" extrusionOk="0">
                  <a:moveTo>
                    <a:pt x="67" y="0"/>
                  </a:moveTo>
                  <a:cubicBezTo>
                    <a:pt x="46" y="0"/>
                    <a:pt x="25" y="10"/>
                    <a:pt x="15" y="31"/>
                  </a:cubicBezTo>
                  <a:cubicBezTo>
                    <a:pt x="1" y="59"/>
                    <a:pt x="11" y="92"/>
                    <a:pt x="38" y="101"/>
                  </a:cubicBezTo>
                  <a:cubicBezTo>
                    <a:pt x="43" y="105"/>
                    <a:pt x="79" y="124"/>
                    <a:pt x="121" y="165"/>
                  </a:cubicBezTo>
                  <a:cubicBezTo>
                    <a:pt x="139" y="188"/>
                    <a:pt x="158" y="211"/>
                    <a:pt x="177" y="243"/>
                  </a:cubicBezTo>
                  <a:cubicBezTo>
                    <a:pt x="194" y="271"/>
                    <a:pt x="209" y="308"/>
                    <a:pt x="213" y="350"/>
                  </a:cubicBezTo>
                  <a:cubicBezTo>
                    <a:pt x="217" y="374"/>
                    <a:pt x="239" y="391"/>
                    <a:pt x="266" y="391"/>
                  </a:cubicBezTo>
                  <a:cubicBezTo>
                    <a:pt x="270" y="391"/>
                    <a:pt x="274" y="391"/>
                    <a:pt x="277" y="391"/>
                  </a:cubicBezTo>
                  <a:cubicBezTo>
                    <a:pt x="305" y="386"/>
                    <a:pt x="324" y="358"/>
                    <a:pt x="319" y="331"/>
                  </a:cubicBezTo>
                  <a:cubicBezTo>
                    <a:pt x="309" y="271"/>
                    <a:pt x="292" y="225"/>
                    <a:pt x="268" y="184"/>
                  </a:cubicBezTo>
                  <a:cubicBezTo>
                    <a:pt x="232" y="124"/>
                    <a:pt x="186" y="78"/>
                    <a:pt x="153" y="50"/>
                  </a:cubicBezTo>
                  <a:cubicBezTo>
                    <a:pt x="116" y="22"/>
                    <a:pt x="88" y="9"/>
                    <a:pt x="88" y="3"/>
                  </a:cubicBezTo>
                  <a:cubicBezTo>
                    <a:pt x="81" y="1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5218946" y="1271269"/>
              <a:ext cx="30341" cy="36709"/>
            </a:xfrm>
            <a:custGeom>
              <a:avLst/>
              <a:gdLst/>
              <a:ahLst/>
              <a:cxnLst/>
              <a:rect l="l" t="t" r="r" b="b"/>
              <a:pathLst>
                <a:path w="324" h="392" extrusionOk="0">
                  <a:moveTo>
                    <a:pt x="62" y="0"/>
                  </a:moveTo>
                  <a:cubicBezTo>
                    <a:pt x="41" y="0"/>
                    <a:pt x="22" y="11"/>
                    <a:pt x="15" y="32"/>
                  </a:cubicBezTo>
                  <a:cubicBezTo>
                    <a:pt x="1" y="60"/>
                    <a:pt x="10" y="92"/>
                    <a:pt x="37" y="100"/>
                  </a:cubicBezTo>
                  <a:cubicBezTo>
                    <a:pt x="43" y="105"/>
                    <a:pt x="79" y="124"/>
                    <a:pt x="116" y="165"/>
                  </a:cubicBezTo>
                  <a:cubicBezTo>
                    <a:pt x="139" y="188"/>
                    <a:pt x="158" y="211"/>
                    <a:pt x="176" y="243"/>
                  </a:cubicBezTo>
                  <a:cubicBezTo>
                    <a:pt x="190" y="271"/>
                    <a:pt x="203" y="308"/>
                    <a:pt x="213" y="349"/>
                  </a:cubicBezTo>
                  <a:cubicBezTo>
                    <a:pt x="217" y="374"/>
                    <a:pt x="240" y="392"/>
                    <a:pt x="265" y="392"/>
                  </a:cubicBezTo>
                  <a:cubicBezTo>
                    <a:pt x="268" y="392"/>
                    <a:pt x="270" y="392"/>
                    <a:pt x="273" y="391"/>
                  </a:cubicBezTo>
                  <a:cubicBezTo>
                    <a:pt x="305" y="386"/>
                    <a:pt x="324" y="358"/>
                    <a:pt x="319" y="330"/>
                  </a:cubicBezTo>
                  <a:cubicBezTo>
                    <a:pt x="309" y="271"/>
                    <a:pt x="292" y="225"/>
                    <a:pt x="264" y="183"/>
                  </a:cubicBezTo>
                  <a:cubicBezTo>
                    <a:pt x="231" y="124"/>
                    <a:pt x="186" y="77"/>
                    <a:pt x="148" y="50"/>
                  </a:cubicBezTo>
                  <a:cubicBezTo>
                    <a:pt x="116" y="22"/>
                    <a:pt x="88" y="9"/>
                    <a:pt x="84" y="4"/>
                  </a:cubicBezTo>
                  <a:cubicBezTo>
                    <a:pt x="77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5200872" y="1286627"/>
              <a:ext cx="30341" cy="36896"/>
            </a:xfrm>
            <a:custGeom>
              <a:avLst/>
              <a:gdLst/>
              <a:ahLst/>
              <a:cxnLst/>
              <a:rect l="l" t="t" r="r" b="b"/>
              <a:pathLst>
                <a:path w="324" h="394" extrusionOk="0">
                  <a:moveTo>
                    <a:pt x="64" y="0"/>
                  </a:moveTo>
                  <a:cubicBezTo>
                    <a:pt x="44" y="0"/>
                    <a:pt x="24" y="12"/>
                    <a:pt x="15" y="28"/>
                  </a:cubicBezTo>
                  <a:cubicBezTo>
                    <a:pt x="0" y="56"/>
                    <a:pt x="9" y="89"/>
                    <a:pt x="37" y="102"/>
                  </a:cubicBezTo>
                  <a:cubicBezTo>
                    <a:pt x="42" y="107"/>
                    <a:pt x="79" y="126"/>
                    <a:pt x="120" y="166"/>
                  </a:cubicBezTo>
                  <a:cubicBezTo>
                    <a:pt x="139" y="185"/>
                    <a:pt x="157" y="213"/>
                    <a:pt x="175" y="241"/>
                  </a:cubicBezTo>
                  <a:cubicBezTo>
                    <a:pt x="189" y="273"/>
                    <a:pt x="203" y="305"/>
                    <a:pt x="213" y="347"/>
                  </a:cubicBezTo>
                  <a:cubicBezTo>
                    <a:pt x="217" y="376"/>
                    <a:pt x="240" y="394"/>
                    <a:pt x="268" y="394"/>
                  </a:cubicBezTo>
                  <a:cubicBezTo>
                    <a:pt x="271" y="394"/>
                    <a:pt x="274" y="394"/>
                    <a:pt x="277" y="393"/>
                  </a:cubicBezTo>
                  <a:cubicBezTo>
                    <a:pt x="304" y="388"/>
                    <a:pt x="323" y="360"/>
                    <a:pt x="319" y="328"/>
                  </a:cubicBezTo>
                  <a:cubicBezTo>
                    <a:pt x="309" y="273"/>
                    <a:pt x="291" y="222"/>
                    <a:pt x="268" y="185"/>
                  </a:cubicBezTo>
                  <a:cubicBezTo>
                    <a:pt x="230" y="121"/>
                    <a:pt x="185" y="79"/>
                    <a:pt x="153" y="51"/>
                  </a:cubicBezTo>
                  <a:cubicBezTo>
                    <a:pt x="115" y="19"/>
                    <a:pt x="88" y="6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5182705" y="1303764"/>
              <a:ext cx="30341" cy="36522"/>
            </a:xfrm>
            <a:custGeom>
              <a:avLst/>
              <a:gdLst/>
              <a:ahLst/>
              <a:cxnLst/>
              <a:rect l="l" t="t" r="r" b="b"/>
              <a:pathLst>
                <a:path w="324" h="390" extrusionOk="0">
                  <a:moveTo>
                    <a:pt x="62" y="1"/>
                  </a:moveTo>
                  <a:cubicBezTo>
                    <a:pt x="43" y="1"/>
                    <a:pt x="24" y="11"/>
                    <a:pt x="15" y="30"/>
                  </a:cubicBezTo>
                  <a:cubicBezTo>
                    <a:pt x="1" y="58"/>
                    <a:pt x="10" y="90"/>
                    <a:pt x="37" y="104"/>
                  </a:cubicBezTo>
                  <a:cubicBezTo>
                    <a:pt x="43" y="104"/>
                    <a:pt x="79" y="122"/>
                    <a:pt x="120" y="164"/>
                  </a:cubicBezTo>
                  <a:cubicBezTo>
                    <a:pt x="139" y="187"/>
                    <a:pt x="158" y="210"/>
                    <a:pt x="176" y="242"/>
                  </a:cubicBezTo>
                  <a:cubicBezTo>
                    <a:pt x="194" y="270"/>
                    <a:pt x="209" y="306"/>
                    <a:pt x="213" y="348"/>
                  </a:cubicBezTo>
                  <a:cubicBezTo>
                    <a:pt x="217" y="373"/>
                    <a:pt x="240" y="390"/>
                    <a:pt x="268" y="390"/>
                  </a:cubicBezTo>
                  <a:cubicBezTo>
                    <a:pt x="271" y="390"/>
                    <a:pt x="274" y="390"/>
                    <a:pt x="277" y="389"/>
                  </a:cubicBezTo>
                  <a:cubicBezTo>
                    <a:pt x="305" y="385"/>
                    <a:pt x="324" y="357"/>
                    <a:pt x="319" y="330"/>
                  </a:cubicBezTo>
                  <a:cubicBezTo>
                    <a:pt x="309" y="270"/>
                    <a:pt x="292" y="223"/>
                    <a:pt x="268" y="183"/>
                  </a:cubicBezTo>
                  <a:cubicBezTo>
                    <a:pt x="231" y="122"/>
                    <a:pt x="186" y="76"/>
                    <a:pt x="153" y="49"/>
                  </a:cubicBezTo>
                  <a:cubicBezTo>
                    <a:pt x="116" y="21"/>
                    <a:pt x="88" y="7"/>
                    <a:pt x="88" y="7"/>
                  </a:cubicBezTo>
                  <a:cubicBezTo>
                    <a:pt x="80" y="3"/>
                    <a:pt x="71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clip art jogging 20 free Cliparts | Download images on Clipground 2023">
            <a:extLst>
              <a:ext uri="{FF2B5EF4-FFF2-40B4-BE49-F238E27FC236}">
                <a16:creationId xmlns:a16="http://schemas.microsoft.com/office/drawing/2014/main" id="{99480FAD-2113-0D50-AE4D-C4D7ADA4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90" y="1789592"/>
            <a:ext cx="3524748" cy="31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9"/>
          <p:cNvSpPr txBox="1">
            <a:spLocks noGrp="1"/>
          </p:cNvSpPr>
          <p:nvPr>
            <p:ph type="subTitle" idx="1"/>
          </p:nvPr>
        </p:nvSpPr>
        <p:spPr>
          <a:xfrm>
            <a:off x="423096" y="1796144"/>
            <a:ext cx="4982700" cy="2180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THIS IS THE ABILITY TO COVER DISTANCE OR CREATE A MOVEMENT IN A SHORT TIME.</a:t>
            </a:r>
          </a:p>
          <a:p>
            <a:pPr marL="139700" indent="0"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THIS ABILITY IS AN  IMPORTANT PART OF MOST SPORTS.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/>
          </p:nvPr>
        </p:nvSpPr>
        <p:spPr>
          <a:xfrm>
            <a:off x="713225" y="633600"/>
            <a:ext cx="4982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SPEED</a:t>
            </a:r>
            <a:endParaRPr dirty="0"/>
          </a:p>
        </p:txBody>
      </p:sp>
      <p:grpSp>
        <p:nvGrpSpPr>
          <p:cNvPr id="2233" name="Google Shape;2233;p49"/>
          <p:cNvGrpSpPr/>
          <p:nvPr/>
        </p:nvGrpSpPr>
        <p:grpSpPr>
          <a:xfrm>
            <a:off x="6161204" y="2861852"/>
            <a:ext cx="2587627" cy="1366658"/>
            <a:chOff x="6161204" y="2861852"/>
            <a:chExt cx="2587627" cy="1366658"/>
          </a:xfrm>
        </p:grpSpPr>
        <p:grpSp>
          <p:nvGrpSpPr>
            <p:cNvPr id="2234" name="Google Shape;2234;p49"/>
            <p:cNvGrpSpPr/>
            <p:nvPr/>
          </p:nvGrpSpPr>
          <p:grpSpPr>
            <a:xfrm>
              <a:off x="8112712" y="2861852"/>
              <a:ext cx="636119" cy="545933"/>
              <a:chOff x="5093837" y="1150749"/>
              <a:chExt cx="346112" cy="297042"/>
            </a:xfrm>
          </p:grpSpPr>
          <p:sp>
            <p:nvSpPr>
              <p:cNvPr id="2235" name="Google Shape;2235;p49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9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9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9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9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9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9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9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9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9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9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49"/>
            <p:cNvSpPr/>
            <p:nvPr/>
          </p:nvSpPr>
          <p:spPr>
            <a:xfrm>
              <a:off x="6161204" y="3947963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Race Clipart &amp; Look At Clip Art Images - ClipartLook">
            <a:extLst>
              <a:ext uri="{FF2B5EF4-FFF2-40B4-BE49-F238E27FC236}">
                <a16:creationId xmlns:a16="http://schemas.microsoft.com/office/drawing/2014/main" id="{2B748BB3-59C0-CF8D-C839-D334227E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59" y="1966101"/>
            <a:ext cx="4054912" cy="288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7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9"/>
          <p:cNvSpPr txBox="1">
            <a:spLocks noGrp="1"/>
          </p:cNvSpPr>
          <p:nvPr>
            <p:ph type="subTitle" idx="1"/>
          </p:nvPr>
        </p:nvSpPr>
        <p:spPr>
          <a:xfrm>
            <a:off x="419480" y="1628450"/>
            <a:ext cx="4982700" cy="1243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IS THE ABILITY OF A MUSCLE OR GROUP OF MUSCLES TO CONTRACT FOR AN EXTENDED PERIOD OF TIME.</a:t>
            </a:r>
            <a:endParaRPr lang="en-US" sz="3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/>
          </p:nvPr>
        </p:nvSpPr>
        <p:spPr>
          <a:xfrm>
            <a:off x="517197" y="796886"/>
            <a:ext cx="4982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 dirty="0">
                <a:solidFill>
                  <a:srgbClr val="9F0B3D"/>
                </a:solidFill>
                <a:effectLst/>
                <a:latin typeface="Google Sans"/>
              </a:rPr>
              <a:t>MUSCULAR ENDURANCE</a:t>
            </a:r>
            <a:endParaRPr lang="en-US" sz="3200" dirty="0">
              <a:solidFill>
                <a:srgbClr val="9F0B3D"/>
              </a:solidFill>
            </a:endParaRPr>
          </a:p>
        </p:txBody>
      </p:sp>
      <p:grpSp>
        <p:nvGrpSpPr>
          <p:cNvPr id="2233" name="Google Shape;2233;p49"/>
          <p:cNvGrpSpPr/>
          <p:nvPr/>
        </p:nvGrpSpPr>
        <p:grpSpPr>
          <a:xfrm>
            <a:off x="6161204" y="2861852"/>
            <a:ext cx="2587627" cy="1366658"/>
            <a:chOff x="6161204" y="2861852"/>
            <a:chExt cx="2587627" cy="1366658"/>
          </a:xfrm>
        </p:grpSpPr>
        <p:grpSp>
          <p:nvGrpSpPr>
            <p:cNvPr id="2234" name="Google Shape;2234;p49"/>
            <p:cNvGrpSpPr/>
            <p:nvPr/>
          </p:nvGrpSpPr>
          <p:grpSpPr>
            <a:xfrm>
              <a:off x="8112712" y="2861852"/>
              <a:ext cx="636119" cy="545933"/>
              <a:chOff x="5093837" y="1150749"/>
              <a:chExt cx="346112" cy="297042"/>
            </a:xfrm>
          </p:grpSpPr>
          <p:sp>
            <p:nvSpPr>
              <p:cNvPr id="2235" name="Google Shape;2235;p49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9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9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9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9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9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9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9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9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9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9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49"/>
            <p:cNvSpPr/>
            <p:nvPr/>
          </p:nvSpPr>
          <p:spPr>
            <a:xfrm>
              <a:off x="6161204" y="3947963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 descr="Push Up Pose Vector 162135 Vector Art at Vecteezy">
            <a:extLst>
              <a:ext uri="{FF2B5EF4-FFF2-40B4-BE49-F238E27FC236}">
                <a16:creationId xmlns:a16="http://schemas.microsoft.com/office/drawing/2014/main" id="{29451E19-D3AD-5530-F0C1-C1E2D6D6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5" y="2759756"/>
            <a:ext cx="3160712" cy="22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MISCULAR ENDURANCE CLIPART">
            <a:extLst>
              <a:ext uri="{FF2B5EF4-FFF2-40B4-BE49-F238E27FC236}">
                <a16:creationId xmlns:a16="http://schemas.microsoft.com/office/drawing/2014/main" id="{09851BAF-EA3A-D154-119E-C5DAB545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122634"/>
            <a:ext cx="3088644" cy="18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2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9"/>
          <p:cNvSpPr txBox="1">
            <a:spLocks noGrp="1"/>
          </p:cNvSpPr>
          <p:nvPr>
            <p:ph type="subTitle" idx="1"/>
          </p:nvPr>
        </p:nvSpPr>
        <p:spPr>
          <a:xfrm>
            <a:off x="405328" y="1707995"/>
            <a:ext cx="6377754" cy="2718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THE ABILITY OF A MUSCLE OR GROUP OF MUSCLES TO ECHERT A FORCE AS THEY CONTRACT.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THERE ARE THREE TYPES OF STRENGTHS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DYNAMIC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EXPLOSIVE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STATIC</a:t>
            </a:r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/>
          </p:nvPr>
        </p:nvSpPr>
        <p:spPr>
          <a:xfrm>
            <a:off x="713225" y="633600"/>
            <a:ext cx="4982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9F0B3D"/>
                </a:solidFill>
              </a:rPr>
              <a:t>STRENGTH</a:t>
            </a:r>
          </a:p>
        </p:txBody>
      </p:sp>
      <p:grpSp>
        <p:nvGrpSpPr>
          <p:cNvPr id="2233" name="Google Shape;2233;p49"/>
          <p:cNvGrpSpPr/>
          <p:nvPr/>
        </p:nvGrpSpPr>
        <p:grpSpPr>
          <a:xfrm>
            <a:off x="6161204" y="2861852"/>
            <a:ext cx="2587627" cy="1366658"/>
            <a:chOff x="6161204" y="2861852"/>
            <a:chExt cx="2587627" cy="1366658"/>
          </a:xfrm>
        </p:grpSpPr>
        <p:grpSp>
          <p:nvGrpSpPr>
            <p:cNvPr id="2234" name="Google Shape;2234;p49"/>
            <p:cNvGrpSpPr/>
            <p:nvPr/>
          </p:nvGrpSpPr>
          <p:grpSpPr>
            <a:xfrm>
              <a:off x="8112712" y="2861852"/>
              <a:ext cx="636119" cy="545933"/>
              <a:chOff x="5093837" y="1150749"/>
              <a:chExt cx="346112" cy="297042"/>
            </a:xfrm>
          </p:grpSpPr>
          <p:sp>
            <p:nvSpPr>
              <p:cNvPr id="2235" name="Google Shape;2235;p49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9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9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9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9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9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9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9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9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9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9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49"/>
            <p:cNvSpPr/>
            <p:nvPr/>
          </p:nvSpPr>
          <p:spPr>
            <a:xfrm>
              <a:off x="6161204" y="3947963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Weight lifting design Royalty Free Vector Image">
            <a:extLst>
              <a:ext uri="{FF2B5EF4-FFF2-40B4-BE49-F238E27FC236}">
                <a16:creationId xmlns:a16="http://schemas.microsoft.com/office/drawing/2014/main" id="{D946F442-AAD0-5FCB-2750-6AD673FD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00" y="1113182"/>
            <a:ext cx="3154471" cy="331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1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ercise Clipart Images | Free download on ClipArtMag">
            <a:extLst>
              <a:ext uri="{FF2B5EF4-FFF2-40B4-BE49-F238E27FC236}">
                <a16:creationId xmlns:a16="http://schemas.microsoft.com/office/drawing/2014/main" id="{2C83EFCF-81BF-3661-97CB-E185AE69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8" y="-1"/>
            <a:ext cx="9144000" cy="50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" name="Google Shape;2254;p50"/>
          <p:cNvSpPr txBox="1">
            <a:spLocks noGrp="1"/>
          </p:cNvSpPr>
          <p:nvPr>
            <p:ph type="title"/>
          </p:nvPr>
        </p:nvSpPr>
        <p:spPr>
          <a:xfrm>
            <a:off x="1690007" y="1836218"/>
            <a:ext cx="2367644" cy="45574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TYPES OF FITNESS</a:t>
            </a:r>
            <a:endParaRPr sz="1800" dirty="0"/>
          </a:p>
        </p:txBody>
      </p:sp>
      <p:grpSp>
        <p:nvGrpSpPr>
          <p:cNvPr id="2255" name="Google Shape;2255;p50"/>
          <p:cNvGrpSpPr/>
          <p:nvPr/>
        </p:nvGrpSpPr>
        <p:grpSpPr>
          <a:xfrm>
            <a:off x="4860735" y="185896"/>
            <a:ext cx="4152860" cy="4785239"/>
            <a:chOff x="4860735" y="185896"/>
            <a:chExt cx="4152860" cy="4785239"/>
          </a:xfrm>
        </p:grpSpPr>
        <p:grpSp>
          <p:nvGrpSpPr>
            <p:cNvPr id="2256" name="Google Shape;2256;p50"/>
            <p:cNvGrpSpPr/>
            <p:nvPr/>
          </p:nvGrpSpPr>
          <p:grpSpPr>
            <a:xfrm>
              <a:off x="4860735" y="4096182"/>
              <a:ext cx="812360" cy="811327"/>
              <a:chOff x="5094305" y="1684146"/>
              <a:chExt cx="442004" cy="441443"/>
            </a:xfrm>
          </p:grpSpPr>
          <p:sp>
            <p:nvSpPr>
              <p:cNvPr id="2257" name="Google Shape;2257;p50"/>
              <p:cNvSpPr/>
              <p:nvPr/>
            </p:nvSpPr>
            <p:spPr>
              <a:xfrm>
                <a:off x="5310436" y="1738647"/>
                <a:ext cx="146461" cy="12679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4" extrusionOk="0">
                    <a:moveTo>
                      <a:pt x="597" y="1"/>
                    </a:moveTo>
                    <a:cubicBezTo>
                      <a:pt x="312" y="1"/>
                      <a:pt x="89" y="54"/>
                      <a:pt x="89" y="54"/>
                    </a:cubicBezTo>
                    <a:lnTo>
                      <a:pt x="0" y="819"/>
                    </a:lnTo>
                    <a:lnTo>
                      <a:pt x="932" y="1353"/>
                    </a:lnTo>
                    <a:lnTo>
                      <a:pt x="1563" y="892"/>
                    </a:lnTo>
                    <a:cubicBezTo>
                      <a:pt x="1563" y="892"/>
                      <a:pt x="1517" y="515"/>
                      <a:pt x="1051" y="54"/>
                    </a:cubicBezTo>
                    <a:cubicBezTo>
                      <a:pt x="898" y="14"/>
                      <a:pt x="740" y="1"/>
                      <a:pt x="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0"/>
              <p:cNvSpPr/>
              <p:nvPr/>
            </p:nvSpPr>
            <p:spPr>
              <a:xfrm>
                <a:off x="5305286" y="1733309"/>
                <a:ext cx="156762" cy="13700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463" extrusionOk="0">
                    <a:moveTo>
                      <a:pt x="650" y="111"/>
                    </a:moveTo>
                    <a:cubicBezTo>
                      <a:pt x="788" y="111"/>
                      <a:pt x="934" y="123"/>
                      <a:pt x="1080" y="158"/>
                    </a:cubicBezTo>
                    <a:lnTo>
                      <a:pt x="1080" y="158"/>
                    </a:lnTo>
                    <a:cubicBezTo>
                      <a:pt x="1299" y="379"/>
                      <a:pt x="1421" y="579"/>
                      <a:pt x="1489" y="724"/>
                    </a:cubicBezTo>
                    <a:cubicBezTo>
                      <a:pt x="1521" y="798"/>
                      <a:pt x="1540" y="857"/>
                      <a:pt x="1554" y="894"/>
                    </a:cubicBezTo>
                    <a:cubicBezTo>
                      <a:pt x="1556" y="906"/>
                      <a:pt x="1558" y="915"/>
                      <a:pt x="1560" y="923"/>
                    </a:cubicBezTo>
                    <a:lnTo>
                      <a:pt x="1560" y="923"/>
                    </a:lnTo>
                    <a:lnTo>
                      <a:pt x="987" y="1346"/>
                    </a:lnTo>
                    <a:lnTo>
                      <a:pt x="111" y="849"/>
                    </a:lnTo>
                    <a:lnTo>
                      <a:pt x="194" y="155"/>
                    </a:lnTo>
                    <a:lnTo>
                      <a:pt x="194" y="155"/>
                    </a:lnTo>
                    <a:cubicBezTo>
                      <a:pt x="269" y="141"/>
                      <a:pt x="444" y="111"/>
                      <a:pt x="650" y="111"/>
                    </a:cubicBezTo>
                    <a:close/>
                    <a:moveTo>
                      <a:pt x="650" y="0"/>
                    </a:moveTo>
                    <a:cubicBezTo>
                      <a:pt x="360" y="0"/>
                      <a:pt x="134" y="56"/>
                      <a:pt x="130" y="56"/>
                    </a:cubicBezTo>
                    <a:cubicBezTo>
                      <a:pt x="106" y="60"/>
                      <a:pt x="93" y="79"/>
                      <a:pt x="89" y="102"/>
                    </a:cubicBezTo>
                    <a:lnTo>
                      <a:pt x="0" y="871"/>
                    </a:lnTo>
                    <a:cubicBezTo>
                      <a:pt x="0" y="889"/>
                      <a:pt x="10" y="913"/>
                      <a:pt x="28" y="922"/>
                    </a:cubicBezTo>
                    <a:lnTo>
                      <a:pt x="963" y="1457"/>
                    </a:lnTo>
                    <a:cubicBezTo>
                      <a:pt x="972" y="1461"/>
                      <a:pt x="981" y="1463"/>
                      <a:pt x="990" y="1463"/>
                    </a:cubicBezTo>
                    <a:cubicBezTo>
                      <a:pt x="1001" y="1463"/>
                      <a:pt x="1011" y="1459"/>
                      <a:pt x="1019" y="1451"/>
                    </a:cubicBezTo>
                    <a:lnTo>
                      <a:pt x="1650" y="991"/>
                    </a:lnTo>
                    <a:cubicBezTo>
                      <a:pt x="1669" y="977"/>
                      <a:pt x="1673" y="959"/>
                      <a:pt x="1673" y="940"/>
                    </a:cubicBezTo>
                    <a:cubicBezTo>
                      <a:pt x="1673" y="936"/>
                      <a:pt x="1659" y="834"/>
                      <a:pt x="1586" y="677"/>
                    </a:cubicBezTo>
                    <a:cubicBezTo>
                      <a:pt x="1512" y="521"/>
                      <a:pt x="1383" y="309"/>
                      <a:pt x="1148" y="69"/>
                    </a:cubicBezTo>
                    <a:cubicBezTo>
                      <a:pt x="1139" y="64"/>
                      <a:pt x="1129" y="60"/>
                      <a:pt x="1120" y="56"/>
                    </a:cubicBezTo>
                    <a:cubicBezTo>
                      <a:pt x="963" y="14"/>
                      <a:pt x="797" y="0"/>
                      <a:pt x="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0"/>
              <p:cNvSpPr/>
              <p:nvPr/>
            </p:nvSpPr>
            <p:spPr>
              <a:xfrm>
                <a:off x="5126612" y="1825642"/>
                <a:ext cx="11059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738" extrusionOk="0">
                    <a:moveTo>
                      <a:pt x="470" y="1"/>
                    </a:moveTo>
                    <a:cubicBezTo>
                      <a:pt x="111" y="410"/>
                      <a:pt x="10" y="862"/>
                      <a:pt x="0" y="871"/>
                    </a:cubicBezTo>
                    <a:cubicBezTo>
                      <a:pt x="70" y="1245"/>
                      <a:pt x="470" y="1737"/>
                      <a:pt x="470" y="1737"/>
                    </a:cubicBezTo>
                    <a:lnTo>
                      <a:pt x="1180" y="1405"/>
                    </a:lnTo>
                    <a:lnTo>
                      <a:pt x="1180" y="34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50"/>
              <p:cNvSpPr/>
              <p:nvPr/>
            </p:nvSpPr>
            <p:spPr>
              <a:xfrm>
                <a:off x="5121462" y="1820585"/>
                <a:ext cx="120896" cy="17296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847" extrusionOk="0">
                    <a:moveTo>
                      <a:pt x="540" y="122"/>
                    </a:moveTo>
                    <a:lnTo>
                      <a:pt x="1180" y="432"/>
                    </a:lnTo>
                    <a:lnTo>
                      <a:pt x="1180" y="1427"/>
                    </a:lnTo>
                    <a:lnTo>
                      <a:pt x="543" y="1727"/>
                    </a:lnTo>
                    <a:lnTo>
                      <a:pt x="543" y="1727"/>
                    </a:lnTo>
                    <a:cubicBezTo>
                      <a:pt x="505" y="1678"/>
                      <a:pt x="430" y="1577"/>
                      <a:pt x="355" y="1455"/>
                    </a:cubicBezTo>
                    <a:cubicBezTo>
                      <a:pt x="300" y="1372"/>
                      <a:pt x="249" y="1280"/>
                      <a:pt x="204" y="1188"/>
                    </a:cubicBezTo>
                    <a:cubicBezTo>
                      <a:pt x="160" y="1097"/>
                      <a:pt x="129" y="1011"/>
                      <a:pt x="110" y="933"/>
                    </a:cubicBezTo>
                    <a:lnTo>
                      <a:pt x="110" y="933"/>
                    </a:lnTo>
                    <a:cubicBezTo>
                      <a:pt x="112" y="930"/>
                      <a:pt x="113" y="926"/>
                      <a:pt x="116" y="921"/>
                    </a:cubicBezTo>
                    <a:cubicBezTo>
                      <a:pt x="121" y="898"/>
                      <a:pt x="134" y="857"/>
                      <a:pt x="153" y="806"/>
                    </a:cubicBezTo>
                    <a:cubicBezTo>
                      <a:pt x="210" y="646"/>
                      <a:pt x="323" y="376"/>
                      <a:pt x="540" y="122"/>
                    </a:cubicBezTo>
                    <a:close/>
                    <a:moveTo>
                      <a:pt x="522" y="0"/>
                    </a:moveTo>
                    <a:cubicBezTo>
                      <a:pt x="509" y="0"/>
                      <a:pt x="496" y="6"/>
                      <a:pt x="485" y="17"/>
                    </a:cubicBezTo>
                    <a:cubicBezTo>
                      <a:pt x="300" y="230"/>
                      <a:pt x="185" y="451"/>
                      <a:pt x="111" y="617"/>
                    </a:cubicBezTo>
                    <a:cubicBezTo>
                      <a:pt x="74" y="704"/>
                      <a:pt x="47" y="774"/>
                      <a:pt x="28" y="823"/>
                    </a:cubicBezTo>
                    <a:cubicBezTo>
                      <a:pt x="23" y="851"/>
                      <a:pt x="15" y="870"/>
                      <a:pt x="10" y="884"/>
                    </a:cubicBezTo>
                    <a:cubicBezTo>
                      <a:pt x="10" y="890"/>
                      <a:pt x="10" y="894"/>
                      <a:pt x="9" y="898"/>
                    </a:cubicBezTo>
                    <a:lnTo>
                      <a:pt x="9" y="898"/>
                    </a:lnTo>
                    <a:cubicBezTo>
                      <a:pt x="7" y="898"/>
                      <a:pt x="6" y="899"/>
                      <a:pt x="6" y="902"/>
                    </a:cubicBezTo>
                    <a:lnTo>
                      <a:pt x="7" y="902"/>
                    </a:lnTo>
                    <a:lnTo>
                      <a:pt x="7" y="902"/>
                    </a:lnTo>
                    <a:cubicBezTo>
                      <a:pt x="2" y="912"/>
                      <a:pt x="0" y="923"/>
                      <a:pt x="0" y="934"/>
                    </a:cubicBezTo>
                    <a:cubicBezTo>
                      <a:pt x="23" y="1036"/>
                      <a:pt x="61" y="1142"/>
                      <a:pt x="111" y="1244"/>
                    </a:cubicBezTo>
                    <a:cubicBezTo>
                      <a:pt x="185" y="1395"/>
                      <a:pt x="277" y="1538"/>
                      <a:pt x="351" y="1648"/>
                    </a:cubicBezTo>
                    <a:cubicBezTo>
                      <a:pt x="425" y="1755"/>
                      <a:pt x="485" y="1829"/>
                      <a:pt x="485" y="1829"/>
                    </a:cubicBezTo>
                    <a:cubicBezTo>
                      <a:pt x="493" y="1840"/>
                      <a:pt x="509" y="1847"/>
                      <a:pt x="525" y="1847"/>
                    </a:cubicBezTo>
                    <a:cubicBezTo>
                      <a:pt x="533" y="1847"/>
                      <a:pt x="541" y="1845"/>
                      <a:pt x="549" y="1842"/>
                    </a:cubicBezTo>
                    <a:lnTo>
                      <a:pt x="1259" y="1510"/>
                    </a:lnTo>
                    <a:cubicBezTo>
                      <a:pt x="1277" y="1501"/>
                      <a:pt x="1291" y="1483"/>
                      <a:pt x="1291" y="1459"/>
                    </a:cubicBezTo>
                    <a:lnTo>
                      <a:pt x="1291" y="400"/>
                    </a:lnTo>
                    <a:cubicBezTo>
                      <a:pt x="1291" y="377"/>
                      <a:pt x="1277" y="359"/>
                      <a:pt x="1259" y="349"/>
                    </a:cubicBezTo>
                    <a:lnTo>
                      <a:pt x="549" y="8"/>
                    </a:lnTo>
                    <a:cubicBezTo>
                      <a:pt x="540" y="3"/>
                      <a:pt x="531" y="0"/>
                      <a:pt x="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50"/>
              <p:cNvSpPr/>
              <p:nvPr/>
            </p:nvSpPr>
            <p:spPr>
              <a:xfrm>
                <a:off x="5310436" y="1948222"/>
                <a:ext cx="146461" cy="126702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53" extrusionOk="0">
                    <a:moveTo>
                      <a:pt x="959" y="0"/>
                    </a:moveTo>
                    <a:cubicBezTo>
                      <a:pt x="577" y="268"/>
                      <a:pt x="0" y="534"/>
                      <a:pt x="0" y="534"/>
                    </a:cubicBezTo>
                    <a:lnTo>
                      <a:pt x="102" y="1327"/>
                    </a:lnTo>
                    <a:cubicBezTo>
                      <a:pt x="102" y="1327"/>
                      <a:pt x="253" y="1353"/>
                      <a:pt x="466" y="1353"/>
                    </a:cubicBezTo>
                    <a:cubicBezTo>
                      <a:pt x="646" y="1353"/>
                      <a:pt x="869" y="1335"/>
                      <a:pt x="1084" y="1267"/>
                    </a:cubicBezTo>
                    <a:cubicBezTo>
                      <a:pt x="1429" y="880"/>
                      <a:pt x="1563" y="461"/>
                      <a:pt x="1563" y="461"/>
                    </a:cubicBezTo>
                    <a:cubicBezTo>
                      <a:pt x="1563" y="461"/>
                      <a:pt x="1355" y="313"/>
                      <a:pt x="9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50"/>
              <p:cNvSpPr/>
              <p:nvPr/>
            </p:nvSpPr>
            <p:spPr>
              <a:xfrm>
                <a:off x="5305286" y="1943353"/>
                <a:ext cx="157136" cy="13653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458" extrusionOk="0">
                    <a:moveTo>
                      <a:pt x="1008" y="122"/>
                    </a:moveTo>
                    <a:lnTo>
                      <a:pt x="1008" y="122"/>
                    </a:lnTo>
                    <a:cubicBezTo>
                      <a:pt x="1301" y="347"/>
                      <a:pt x="1485" y="485"/>
                      <a:pt x="1555" y="536"/>
                    </a:cubicBezTo>
                    <a:lnTo>
                      <a:pt x="1555" y="536"/>
                    </a:lnTo>
                    <a:cubicBezTo>
                      <a:pt x="1515" y="642"/>
                      <a:pt x="1377" y="963"/>
                      <a:pt x="1114" y="1268"/>
                    </a:cubicBezTo>
                    <a:lnTo>
                      <a:pt x="1114" y="1268"/>
                    </a:lnTo>
                    <a:cubicBezTo>
                      <a:pt x="905" y="1333"/>
                      <a:pt x="688" y="1352"/>
                      <a:pt x="512" y="1352"/>
                    </a:cubicBezTo>
                    <a:cubicBezTo>
                      <a:pt x="410" y="1352"/>
                      <a:pt x="323" y="1343"/>
                      <a:pt x="263" y="1337"/>
                    </a:cubicBezTo>
                    <a:cubicBezTo>
                      <a:pt x="240" y="1337"/>
                      <a:pt x="221" y="1335"/>
                      <a:pt x="207" y="1332"/>
                    </a:cubicBezTo>
                    <a:lnTo>
                      <a:pt x="207" y="1332"/>
                    </a:lnTo>
                    <a:lnTo>
                      <a:pt x="116" y="619"/>
                    </a:lnTo>
                    <a:lnTo>
                      <a:pt x="116" y="619"/>
                    </a:lnTo>
                    <a:cubicBezTo>
                      <a:pt x="170" y="592"/>
                      <a:pt x="280" y="538"/>
                      <a:pt x="415" y="467"/>
                    </a:cubicBezTo>
                    <a:cubicBezTo>
                      <a:pt x="597" y="371"/>
                      <a:pt x="821" y="247"/>
                      <a:pt x="1008" y="122"/>
                    </a:cubicBezTo>
                    <a:close/>
                    <a:moveTo>
                      <a:pt x="1015" y="0"/>
                    </a:moveTo>
                    <a:cubicBezTo>
                      <a:pt x="1003" y="0"/>
                      <a:pt x="992" y="3"/>
                      <a:pt x="982" y="10"/>
                    </a:cubicBezTo>
                    <a:cubicBezTo>
                      <a:pt x="793" y="139"/>
                      <a:pt x="553" y="273"/>
                      <a:pt x="365" y="369"/>
                    </a:cubicBezTo>
                    <a:cubicBezTo>
                      <a:pt x="268" y="420"/>
                      <a:pt x="185" y="462"/>
                      <a:pt x="125" y="494"/>
                    </a:cubicBezTo>
                    <a:cubicBezTo>
                      <a:pt x="97" y="508"/>
                      <a:pt x="74" y="518"/>
                      <a:pt x="55" y="527"/>
                    </a:cubicBezTo>
                    <a:cubicBezTo>
                      <a:pt x="51" y="531"/>
                      <a:pt x="42" y="531"/>
                      <a:pt x="38" y="535"/>
                    </a:cubicBezTo>
                    <a:cubicBezTo>
                      <a:pt x="33" y="535"/>
                      <a:pt x="33" y="541"/>
                      <a:pt x="33" y="541"/>
                    </a:cubicBezTo>
                    <a:cubicBezTo>
                      <a:pt x="10" y="550"/>
                      <a:pt x="0" y="573"/>
                      <a:pt x="0" y="596"/>
                    </a:cubicBezTo>
                    <a:lnTo>
                      <a:pt x="106" y="1388"/>
                    </a:lnTo>
                    <a:cubicBezTo>
                      <a:pt x="106" y="1411"/>
                      <a:pt x="125" y="1430"/>
                      <a:pt x="148" y="1434"/>
                    </a:cubicBezTo>
                    <a:cubicBezTo>
                      <a:pt x="153" y="1434"/>
                      <a:pt x="300" y="1458"/>
                      <a:pt x="512" y="1458"/>
                    </a:cubicBezTo>
                    <a:cubicBezTo>
                      <a:pt x="697" y="1458"/>
                      <a:pt x="931" y="1439"/>
                      <a:pt x="1157" y="1370"/>
                    </a:cubicBezTo>
                    <a:cubicBezTo>
                      <a:pt x="1167" y="1365"/>
                      <a:pt x="1176" y="1360"/>
                      <a:pt x="1180" y="1352"/>
                    </a:cubicBezTo>
                    <a:cubicBezTo>
                      <a:pt x="1531" y="956"/>
                      <a:pt x="1669" y="535"/>
                      <a:pt x="1669" y="531"/>
                    </a:cubicBezTo>
                    <a:cubicBezTo>
                      <a:pt x="1678" y="508"/>
                      <a:pt x="1669" y="486"/>
                      <a:pt x="1650" y="471"/>
                    </a:cubicBezTo>
                    <a:cubicBezTo>
                      <a:pt x="1650" y="471"/>
                      <a:pt x="1646" y="467"/>
                      <a:pt x="1641" y="462"/>
                    </a:cubicBezTo>
                    <a:cubicBezTo>
                      <a:pt x="1595" y="430"/>
                      <a:pt x="1397" y="282"/>
                      <a:pt x="1046" y="10"/>
                    </a:cubicBezTo>
                    <a:cubicBezTo>
                      <a:pt x="1037" y="3"/>
                      <a:pt x="1026" y="0"/>
                      <a:pt x="1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50"/>
              <p:cNvSpPr/>
              <p:nvPr/>
            </p:nvSpPr>
            <p:spPr>
              <a:xfrm>
                <a:off x="5166086" y="2052592"/>
                <a:ext cx="86149" cy="6047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803" extrusionOk="0">
                    <a:moveTo>
                      <a:pt x="392" y="0"/>
                    </a:moveTo>
                    <a:lnTo>
                      <a:pt x="1" y="212"/>
                    </a:lnTo>
                    <a:lnTo>
                      <a:pt x="1143" y="802"/>
                    </a:lnTo>
                    <a:cubicBezTo>
                      <a:pt x="1143" y="802"/>
                      <a:pt x="1037" y="396"/>
                      <a:pt x="1047" y="396"/>
                    </a:cubicBezTo>
                    <a:cubicBezTo>
                      <a:pt x="677" y="277"/>
                      <a:pt x="392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50"/>
              <p:cNvSpPr/>
              <p:nvPr/>
            </p:nvSpPr>
            <p:spPr>
              <a:xfrm>
                <a:off x="5165001" y="1690623"/>
                <a:ext cx="95801" cy="7519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60" extrusionOk="0">
                    <a:moveTo>
                      <a:pt x="1222" y="1"/>
                    </a:moveTo>
                    <a:lnTo>
                      <a:pt x="0" y="762"/>
                    </a:lnTo>
                    <a:lnTo>
                      <a:pt x="415" y="960"/>
                    </a:lnTo>
                    <a:cubicBezTo>
                      <a:pt x="415" y="960"/>
                      <a:pt x="729" y="720"/>
                      <a:pt x="1097" y="577"/>
                    </a:cubicBezTo>
                    <a:cubicBezTo>
                      <a:pt x="1106" y="554"/>
                      <a:pt x="1222" y="1"/>
                      <a:pt x="12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50"/>
              <p:cNvSpPr/>
              <p:nvPr/>
            </p:nvSpPr>
            <p:spPr>
              <a:xfrm>
                <a:off x="5506530" y="1859036"/>
                <a:ext cx="2557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1282" extrusionOk="0">
                    <a:moveTo>
                      <a:pt x="282" y="1"/>
                    </a:moveTo>
                    <a:lnTo>
                      <a:pt x="0" y="268"/>
                    </a:lnTo>
                    <a:cubicBezTo>
                      <a:pt x="0" y="268"/>
                      <a:pt x="51" y="678"/>
                      <a:pt x="0" y="1019"/>
                    </a:cubicBezTo>
                    <a:cubicBezTo>
                      <a:pt x="1" y="1019"/>
                      <a:pt x="1" y="1019"/>
                      <a:pt x="2" y="1019"/>
                    </a:cubicBezTo>
                    <a:cubicBezTo>
                      <a:pt x="30" y="1019"/>
                      <a:pt x="328" y="1281"/>
                      <a:pt x="328" y="1281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50"/>
              <p:cNvSpPr/>
              <p:nvPr/>
            </p:nvSpPr>
            <p:spPr>
              <a:xfrm>
                <a:off x="5231494" y="1952343"/>
                <a:ext cx="84749" cy="51224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47" extrusionOk="0">
                    <a:moveTo>
                      <a:pt x="61" y="0"/>
                    </a:moveTo>
                    <a:cubicBezTo>
                      <a:pt x="42" y="0"/>
                      <a:pt x="24" y="10"/>
                      <a:pt x="14" y="25"/>
                    </a:cubicBezTo>
                    <a:cubicBezTo>
                      <a:pt x="1" y="52"/>
                      <a:pt x="10" y="85"/>
                      <a:pt x="33" y="99"/>
                    </a:cubicBezTo>
                    <a:lnTo>
                      <a:pt x="816" y="537"/>
                    </a:lnTo>
                    <a:cubicBezTo>
                      <a:pt x="825" y="543"/>
                      <a:pt x="836" y="546"/>
                      <a:pt x="846" y="546"/>
                    </a:cubicBezTo>
                    <a:cubicBezTo>
                      <a:pt x="864" y="546"/>
                      <a:pt x="881" y="536"/>
                      <a:pt x="890" y="518"/>
                    </a:cubicBezTo>
                    <a:cubicBezTo>
                      <a:pt x="904" y="490"/>
                      <a:pt x="894" y="458"/>
                      <a:pt x="871" y="445"/>
                    </a:cubicBezTo>
                    <a:lnTo>
                      <a:pt x="88" y="7"/>
                    </a:lnTo>
                    <a:cubicBezTo>
                      <a:pt x="79" y="2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0"/>
              <p:cNvSpPr/>
              <p:nvPr/>
            </p:nvSpPr>
            <p:spPr>
              <a:xfrm>
                <a:off x="5165007" y="1983339"/>
                <a:ext cx="28562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30" extrusionOk="0">
                    <a:moveTo>
                      <a:pt x="63" y="1"/>
                    </a:moveTo>
                    <a:cubicBezTo>
                      <a:pt x="57" y="1"/>
                      <a:pt x="52" y="1"/>
                      <a:pt x="47" y="3"/>
                    </a:cubicBezTo>
                    <a:cubicBezTo>
                      <a:pt x="20" y="12"/>
                      <a:pt x="1" y="40"/>
                      <a:pt x="11" y="67"/>
                    </a:cubicBezTo>
                    <a:lnTo>
                      <a:pt x="194" y="791"/>
                    </a:lnTo>
                    <a:cubicBezTo>
                      <a:pt x="198" y="813"/>
                      <a:pt x="217" y="830"/>
                      <a:pt x="242" y="830"/>
                    </a:cubicBezTo>
                    <a:cubicBezTo>
                      <a:pt x="247" y="830"/>
                      <a:pt x="253" y="829"/>
                      <a:pt x="260" y="827"/>
                    </a:cubicBezTo>
                    <a:cubicBezTo>
                      <a:pt x="287" y="823"/>
                      <a:pt x="305" y="791"/>
                      <a:pt x="296" y="763"/>
                    </a:cubicBezTo>
                    <a:lnTo>
                      <a:pt x="111" y="44"/>
                    </a:lnTo>
                    <a:cubicBezTo>
                      <a:pt x="108" y="18"/>
                      <a:pt x="86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0"/>
              <p:cNvSpPr/>
              <p:nvPr/>
            </p:nvSpPr>
            <p:spPr>
              <a:xfrm>
                <a:off x="5243668" y="2067525"/>
                <a:ext cx="81939" cy="3071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328" extrusionOk="0">
                    <a:moveTo>
                      <a:pt x="817" y="0"/>
                    </a:moveTo>
                    <a:cubicBezTo>
                      <a:pt x="812" y="0"/>
                      <a:pt x="807" y="1"/>
                      <a:pt x="802" y="2"/>
                    </a:cubicBezTo>
                    <a:lnTo>
                      <a:pt x="45" y="223"/>
                    </a:lnTo>
                    <a:cubicBezTo>
                      <a:pt x="13" y="232"/>
                      <a:pt x="0" y="260"/>
                      <a:pt x="9" y="288"/>
                    </a:cubicBezTo>
                    <a:cubicBezTo>
                      <a:pt x="12" y="314"/>
                      <a:pt x="34" y="328"/>
                      <a:pt x="56" y="328"/>
                    </a:cubicBezTo>
                    <a:cubicBezTo>
                      <a:pt x="62" y="328"/>
                      <a:pt x="68" y="327"/>
                      <a:pt x="73" y="325"/>
                    </a:cubicBezTo>
                    <a:lnTo>
                      <a:pt x="834" y="104"/>
                    </a:lnTo>
                    <a:cubicBezTo>
                      <a:pt x="862" y="100"/>
                      <a:pt x="875" y="66"/>
                      <a:pt x="870" y="39"/>
                    </a:cubicBezTo>
                    <a:cubicBezTo>
                      <a:pt x="863" y="16"/>
                      <a:pt x="840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0"/>
              <p:cNvSpPr/>
              <p:nvPr/>
            </p:nvSpPr>
            <p:spPr>
              <a:xfrm>
                <a:off x="5451183" y="1937453"/>
                <a:ext cx="64428" cy="5918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32" extrusionOk="0">
                    <a:moveTo>
                      <a:pt x="625" y="1"/>
                    </a:moveTo>
                    <a:cubicBezTo>
                      <a:pt x="610" y="1"/>
                      <a:pt x="595" y="6"/>
                      <a:pt x="585" y="18"/>
                    </a:cubicBezTo>
                    <a:cubicBezTo>
                      <a:pt x="447" y="194"/>
                      <a:pt x="304" y="322"/>
                      <a:pt x="203" y="405"/>
                    </a:cubicBezTo>
                    <a:cubicBezTo>
                      <a:pt x="152" y="447"/>
                      <a:pt x="107" y="479"/>
                      <a:pt x="79" y="502"/>
                    </a:cubicBezTo>
                    <a:cubicBezTo>
                      <a:pt x="65" y="511"/>
                      <a:pt x="51" y="521"/>
                      <a:pt x="46" y="525"/>
                    </a:cubicBezTo>
                    <a:cubicBezTo>
                      <a:pt x="41" y="525"/>
                      <a:pt x="37" y="530"/>
                      <a:pt x="37" y="530"/>
                    </a:cubicBezTo>
                    <a:lnTo>
                      <a:pt x="32" y="530"/>
                    </a:lnTo>
                    <a:cubicBezTo>
                      <a:pt x="9" y="549"/>
                      <a:pt x="0" y="581"/>
                      <a:pt x="14" y="604"/>
                    </a:cubicBezTo>
                    <a:cubicBezTo>
                      <a:pt x="26" y="622"/>
                      <a:pt x="43" y="632"/>
                      <a:pt x="60" y="632"/>
                    </a:cubicBezTo>
                    <a:cubicBezTo>
                      <a:pt x="70" y="632"/>
                      <a:pt x="79" y="628"/>
                      <a:pt x="88" y="622"/>
                    </a:cubicBezTo>
                    <a:cubicBezTo>
                      <a:pt x="92" y="622"/>
                      <a:pt x="377" y="447"/>
                      <a:pt x="668" y="87"/>
                    </a:cubicBezTo>
                    <a:cubicBezTo>
                      <a:pt x="687" y="64"/>
                      <a:pt x="687" y="32"/>
                      <a:pt x="664" y="13"/>
                    </a:cubicBezTo>
                    <a:cubicBezTo>
                      <a:pt x="653" y="5"/>
                      <a:pt x="639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0"/>
              <p:cNvSpPr/>
              <p:nvPr/>
            </p:nvSpPr>
            <p:spPr>
              <a:xfrm>
                <a:off x="5406234" y="2061532"/>
                <a:ext cx="25565" cy="3371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60" extrusionOk="0">
                    <a:moveTo>
                      <a:pt x="60" y="0"/>
                    </a:moveTo>
                    <a:cubicBezTo>
                      <a:pt x="51" y="0"/>
                      <a:pt x="42" y="2"/>
                      <a:pt x="34" y="7"/>
                    </a:cubicBezTo>
                    <a:cubicBezTo>
                      <a:pt x="10" y="25"/>
                      <a:pt x="0" y="57"/>
                      <a:pt x="15" y="85"/>
                    </a:cubicBezTo>
                    <a:lnTo>
                      <a:pt x="162" y="334"/>
                    </a:lnTo>
                    <a:cubicBezTo>
                      <a:pt x="174" y="351"/>
                      <a:pt x="191" y="360"/>
                      <a:pt x="208" y="360"/>
                    </a:cubicBezTo>
                    <a:cubicBezTo>
                      <a:pt x="218" y="360"/>
                      <a:pt x="227" y="357"/>
                      <a:pt x="236" y="352"/>
                    </a:cubicBezTo>
                    <a:cubicBezTo>
                      <a:pt x="264" y="338"/>
                      <a:pt x="272" y="306"/>
                      <a:pt x="259" y="279"/>
                    </a:cubicBezTo>
                    <a:lnTo>
                      <a:pt x="107" y="30"/>
                    </a:lnTo>
                    <a:cubicBezTo>
                      <a:pt x="97" y="11"/>
                      <a:pt x="79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0"/>
              <p:cNvSpPr/>
              <p:nvPr/>
            </p:nvSpPr>
            <p:spPr>
              <a:xfrm>
                <a:off x="5392843" y="1860197"/>
                <a:ext cx="12642" cy="9327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96" extrusionOk="0">
                    <a:moveTo>
                      <a:pt x="52" y="0"/>
                    </a:moveTo>
                    <a:cubicBezTo>
                      <a:pt x="24" y="0"/>
                      <a:pt x="1" y="28"/>
                      <a:pt x="1" y="55"/>
                    </a:cubicBezTo>
                    <a:lnTo>
                      <a:pt x="24" y="945"/>
                    </a:lnTo>
                    <a:cubicBezTo>
                      <a:pt x="24" y="972"/>
                      <a:pt x="52" y="995"/>
                      <a:pt x="79" y="995"/>
                    </a:cubicBezTo>
                    <a:cubicBezTo>
                      <a:pt x="107" y="995"/>
                      <a:pt x="135" y="972"/>
                      <a:pt x="130" y="940"/>
                    </a:cubicBezTo>
                    <a:lnTo>
                      <a:pt x="107" y="55"/>
                    </a:lnTo>
                    <a:cubicBezTo>
                      <a:pt x="107" y="23"/>
                      <a:pt x="84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0"/>
              <p:cNvSpPr/>
              <p:nvPr/>
            </p:nvSpPr>
            <p:spPr>
              <a:xfrm>
                <a:off x="5231494" y="1810284"/>
                <a:ext cx="84749" cy="5272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563" extrusionOk="0">
                    <a:moveTo>
                      <a:pt x="846" y="0"/>
                    </a:moveTo>
                    <a:cubicBezTo>
                      <a:pt x="836" y="0"/>
                      <a:pt x="826" y="3"/>
                      <a:pt x="816" y="8"/>
                    </a:cubicBezTo>
                    <a:lnTo>
                      <a:pt x="33" y="463"/>
                    </a:lnTo>
                    <a:cubicBezTo>
                      <a:pt x="10" y="478"/>
                      <a:pt x="1" y="510"/>
                      <a:pt x="14" y="537"/>
                    </a:cubicBezTo>
                    <a:cubicBezTo>
                      <a:pt x="24" y="553"/>
                      <a:pt x="42" y="562"/>
                      <a:pt x="61" y="562"/>
                    </a:cubicBezTo>
                    <a:cubicBezTo>
                      <a:pt x="70" y="562"/>
                      <a:pt x="79" y="561"/>
                      <a:pt x="88" y="556"/>
                    </a:cubicBezTo>
                    <a:lnTo>
                      <a:pt x="871" y="100"/>
                    </a:lnTo>
                    <a:cubicBezTo>
                      <a:pt x="894" y="86"/>
                      <a:pt x="904" y="54"/>
                      <a:pt x="890" y="27"/>
                    </a:cubicBezTo>
                    <a:cubicBezTo>
                      <a:pt x="881" y="9"/>
                      <a:pt x="864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0"/>
              <p:cNvSpPr/>
              <p:nvPr/>
            </p:nvSpPr>
            <p:spPr>
              <a:xfrm>
                <a:off x="5165007" y="1752038"/>
                <a:ext cx="29498" cy="7894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3" extrusionOk="0">
                    <a:moveTo>
                      <a:pt x="252" y="1"/>
                    </a:moveTo>
                    <a:cubicBezTo>
                      <a:pt x="227" y="1"/>
                      <a:pt x="207" y="17"/>
                      <a:pt x="199" y="40"/>
                    </a:cubicBezTo>
                    <a:lnTo>
                      <a:pt x="11" y="772"/>
                    </a:lnTo>
                    <a:cubicBezTo>
                      <a:pt x="1" y="804"/>
                      <a:pt x="20" y="832"/>
                      <a:pt x="47" y="842"/>
                    </a:cubicBezTo>
                    <a:cubicBezTo>
                      <a:pt x="50" y="843"/>
                      <a:pt x="53" y="843"/>
                      <a:pt x="55" y="843"/>
                    </a:cubicBezTo>
                    <a:cubicBezTo>
                      <a:pt x="81" y="843"/>
                      <a:pt x="107" y="825"/>
                      <a:pt x="111" y="800"/>
                    </a:cubicBezTo>
                    <a:lnTo>
                      <a:pt x="305" y="68"/>
                    </a:lnTo>
                    <a:cubicBezTo>
                      <a:pt x="315" y="40"/>
                      <a:pt x="296" y="7"/>
                      <a:pt x="268" y="3"/>
                    </a:cubicBezTo>
                    <a:cubicBezTo>
                      <a:pt x="263" y="1"/>
                      <a:pt x="258" y="1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0"/>
              <p:cNvSpPr/>
              <p:nvPr/>
            </p:nvSpPr>
            <p:spPr>
              <a:xfrm>
                <a:off x="5094305" y="1899808"/>
                <a:ext cx="37552" cy="1264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" extrusionOk="0">
                    <a:moveTo>
                      <a:pt x="60" y="1"/>
                    </a:moveTo>
                    <a:cubicBezTo>
                      <a:pt x="32" y="1"/>
                      <a:pt x="5" y="19"/>
                      <a:pt x="5" y="52"/>
                    </a:cubicBezTo>
                    <a:cubicBezTo>
                      <a:pt x="0" y="79"/>
                      <a:pt x="24" y="107"/>
                      <a:pt x="51" y="111"/>
                    </a:cubicBezTo>
                    <a:lnTo>
                      <a:pt x="341" y="134"/>
                    </a:lnTo>
                    <a:cubicBezTo>
                      <a:pt x="369" y="134"/>
                      <a:pt x="396" y="111"/>
                      <a:pt x="401" y="84"/>
                    </a:cubicBezTo>
                    <a:cubicBezTo>
                      <a:pt x="401" y="52"/>
                      <a:pt x="379" y="28"/>
                      <a:pt x="351" y="24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0"/>
              <p:cNvSpPr/>
              <p:nvPr/>
            </p:nvSpPr>
            <p:spPr>
              <a:xfrm>
                <a:off x="5247039" y="1716172"/>
                <a:ext cx="77351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48" extrusionOk="0">
                    <a:moveTo>
                      <a:pt x="62" y="0"/>
                    </a:moveTo>
                    <a:cubicBezTo>
                      <a:pt x="40" y="0"/>
                      <a:pt x="17" y="14"/>
                      <a:pt x="9" y="36"/>
                    </a:cubicBezTo>
                    <a:cubicBezTo>
                      <a:pt x="1" y="64"/>
                      <a:pt x="14" y="96"/>
                      <a:pt x="47" y="105"/>
                    </a:cubicBezTo>
                    <a:lnTo>
                      <a:pt x="747" y="345"/>
                    </a:lnTo>
                    <a:cubicBezTo>
                      <a:pt x="753" y="347"/>
                      <a:pt x="758" y="347"/>
                      <a:pt x="764" y="347"/>
                    </a:cubicBezTo>
                    <a:cubicBezTo>
                      <a:pt x="787" y="347"/>
                      <a:pt x="809" y="334"/>
                      <a:pt x="816" y="307"/>
                    </a:cubicBezTo>
                    <a:cubicBezTo>
                      <a:pt x="826" y="280"/>
                      <a:pt x="811" y="252"/>
                      <a:pt x="784" y="243"/>
                    </a:cubicBezTo>
                    <a:lnTo>
                      <a:pt x="79" y="3"/>
                    </a:lnTo>
                    <a:cubicBezTo>
                      <a:pt x="74" y="1"/>
                      <a:pt x="68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50"/>
              <p:cNvSpPr/>
              <p:nvPr/>
            </p:nvSpPr>
            <p:spPr>
              <a:xfrm>
                <a:off x="5403238" y="1713269"/>
                <a:ext cx="25940" cy="3539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8" extrusionOk="0">
                    <a:moveTo>
                      <a:pt x="219" y="0"/>
                    </a:moveTo>
                    <a:cubicBezTo>
                      <a:pt x="199" y="0"/>
                      <a:pt x="181" y="10"/>
                      <a:pt x="171" y="30"/>
                    </a:cubicBezTo>
                    <a:lnTo>
                      <a:pt x="15" y="297"/>
                    </a:lnTo>
                    <a:cubicBezTo>
                      <a:pt x="0" y="325"/>
                      <a:pt x="10" y="357"/>
                      <a:pt x="38" y="371"/>
                    </a:cubicBezTo>
                    <a:cubicBezTo>
                      <a:pt x="45" y="376"/>
                      <a:pt x="53" y="378"/>
                      <a:pt x="62" y="378"/>
                    </a:cubicBezTo>
                    <a:cubicBezTo>
                      <a:pt x="80" y="378"/>
                      <a:pt x="99" y="368"/>
                      <a:pt x="111" y="353"/>
                    </a:cubicBezTo>
                    <a:lnTo>
                      <a:pt x="264" y="81"/>
                    </a:lnTo>
                    <a:cubicBezTo>
                      <a:pt x="277" y="57"/>
                      <a:pt x="268" y="21"/>
                      <a:pt x="245" y="6"/>
                    </a:cubicBezTo>
                    <a:cubicBezTo>
                      <a:pt x="236" y="2"/>
                      <a:pt x="227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50"/>
              <p:cNvSpPr/>
              <p:nvPr/>
            </p:nvSpPr>
            <p:spPr>
              <a:xfrm>
                <a:off x="5451183" y="1816840"/>
                <a:ext cx="64428" cy="6049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46" extrusionOk="0">
                    <a:moveTo>
                      <a:pt x="61" y="0"/>
                    </a:moveTo>
                    <a:cubicBezTo>
                      <a:pt x="45" y="0"/>
                      <a:pt x="29" y="9"/>
                      <a:pt x="18" y="25"/>
                    </a:cubicBezTo>
                    <a:cubicBezTo>
                      <a:pt x="0" y="48"/>
                      <a:pt x="5" y="80"/>
                      <a:pt x="28" y="99"/>
                    </a:cubicBezTo>
                    <a:cubicBezTo>
                      <a:pt x="41" y="108"/>
                      <a:pt x="124" y="172"/>
                      <a:pt x="235" y="270"/>
                    </a:cubicBezTo>
                    <a:cubicBezTo>
                      <a:pt x="345" y="366"/>
                      <a:pt x="479" y="491"/>
                      <a:pt x="585" y="625"/>
                    </a:cubicBezTo>
                    <a:cubicBezTo>
                      <a:pt x="596" y="638"/>
                      <a:pt x="612" y="645"/>
                      <a:pt x="628" y="645"/>
                    </a:cubicBezTo>
                    <a:cubicBezTo>
                      <a:pt x="640" y="645"/>
                      <a:pt x="652" y="641"/>
                      <a:pt x="664" y="633"/>
                    </a:cubicBezTo>
                    <a:cubicBezTo>
                      <a:pt x="687" y="615"/>
                      <a:pt x="687" y="578"/>
                      <a:pt x="668" y="555"/>
                    </a:cubicBezTo>
                    <a:cubicBezTo>
                      <a:pt x="553" y="412"/>
                      <a:pt x="411" y="278"/>
                      <a:pt x="295" y="178"/>
                    </a:cubicBezTo>
                    <a:cubicBezTo>
                      <a:pt x="180" y="76"/>
                      <a:pt x="92" y="12"/>
                      <a:pt x="92" y="12"/>
                    </a:cubicBezTo>
                    <a:cubicBezTo>
                      <a:pt x="83" y="4"/>
                      <a:pt x="72" y="0"/>
                      <a:pt x="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50"/>
              <p:cNvSpPr/>
              <p:nvPr/>
            </p:nvSpPr>
            <p:spPr>
              <a:xfrm>
                <a:off x="5094680" y="1684146"/>
                <a:ext cx="441630" cy="441443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4714" extrusionOk="0">
                    <a:moveTo>
                      <a:pt x="2355" y="111"/>
                    </a:moveTo>
                    <a:cubicBezTo>
                      <a:pt x="2978" y="111"/>
                      <a:pt x="3540" y="359"/>
                      <a:pt x="3946" y="770"/>
                    </a:cubicBezTo>
                    <a:cubicBezTo>
                      <a:pt x="4356" y="1174"/>
                      <a:pt x="4605" y="1737"/>
                      <a:pt x="4605" y="2359"/>
                    </a:cubicBezTo>
                    <a:cubicBezTo>
                      <a:pt x="4605" y="2982"/>
                      <a:pt x="4356" y="3543"/>
                      <a:pt x="3946" y="3949"/>
                    </a:cubicBezTo>
                    <a:cubicBezTo>
                      <a:pt x="3540" y="4354"/>
                      <a:pt x="2978" y="4608"/>
                      <a:pt x="2355" y="4608"/>
                    </a:cubicBezTo>
                    <a:cubicBezTo>
                      <a:pt x="1734" y="4608"/>
                      <a:pt x="1171" y="4354"/>
                      <a:pt x="766" y="3949"/>
                    </a:cubicBezTo>
                    <a:cubicBezTo>
                      <a:pt x="360" y="3543"/>
                      <a:pt x="107" y="2982"/>
                      <a:pt x="107" y="2359"/>
                    </a:cubicBezTo>
                    <a:cubicBezTo>
                      <a:pt x="107" y="1737"/>
                      <a:pt x="360" y="1174"/>
                      <a:pt x="766" y="770"/>
                    </a:cubicBezTo>
                    <a:cubicBezTo>
                      <a:pt x="1171" y="359"/>
                      <a:pt x="1734" y="111"/>
                      <a:pt x="2355" y="111"/>
                    </a:cubicBezTo>
                    <a:close/>
                    <a:moveTo>
                      <a:pt x="2355" y="0"/>
                    </a:moveTo>
                    <a:cubicBezTo>
                      <a:pt x="1706" y="0"/>
                      <a:pt x="1116" y="268"/>
                      <a:pt x="688" y="691"/>
                    </a:cubicBezTo>
                    <a:cubicBezTo>
                      <a:pt x="264" y="1119"/>
                      <a:pt x="1" y="1710"/>
                      <a:pt x="1" y="2359"/>
                    </a:cubicBezTo>
                    <a:cubicBezTo>
                      <a:pt x="1" y="3009"/>
                      <a:pt x="264" y="3599"/>
                      <a:pt x="688" y="4028"/>
                    </a:cubicBezTo>
                    <a:cubicBezTo>
                      <a:pt x="1116" y="4451"/>
                      <a:pt x="1706" y="4713"/>
                      <a:pt x="2355" y="4713"/>
                    </a:cubicBezTo>
                    <a:cubicBezTo>
                      <a:pt x="3006" y="4713"/>
                      <a:pt x="3595" y="4451"/>
                      <a:pt x="4024" y="4028"/>
                    </a:cubicBezTo>
                    <a:cubicBezTo>
                      <a:pt x="4448" y="3599"/>
                      <a:pt x="4715" y="3009"/>
                      <a:pt x="4715" y="2359"/>
                    </a:cubicBezTo>
                    <a:cubicBezTo>
                      <a:pt x="4715" y="1710"/>
                      <a:pt x="4448" y="1119"/>
                      <a:pt x="4024" y="691"/>
                    </a:cubicBezTo>
                    <a:cubicBezTo>
                      <a:pt x="3595" y="268"/>
                      <a:pt x="3006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9" name="Google Shape;2279;p50"/>
            <p:cNvGrpSpPr/>
            <p:nvPr/>
          </p:nvGrpSpPr>
          <p:grpSpPr>
            <a:xfrm>
              <a:off x="6750450" y="1109252"/>
              <a:ext cx="636119" cy="545933"/>
              <a:chOff x="5093837" y="1150749"/>
              <a:chExt cx="346112" cy="297042"/>
            </a:xfrm>
          </p:grpSpPr>
          <p:sp>
            <p:nvSpPr>
              <p:cNvPr id="2280" name="Google Shape;2280;p50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50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50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50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50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50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50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50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50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50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50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50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50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3" name="Google Shape;2293;p50"/>
            <p:cNvSpPr/>
            <p:nvPr/>
          </p:nvSpPr>
          <p:spPr>
            <a:xfrm>
              <a:off x="7145631" y="4694030"/>
              <a:ext cx="286571" cy="277105"/>
            </a:xfrm>
            <a:custGeom>
              <a:avLst/>
              <a:gdLst/>
              <a:ahLst/>
              <a:cxnLst/>
              <a:rect l="l" t="t" r="r" b="b"/>
              <a:pathLst>
                <a:path w="1665" h="1610" extrusionOk="0">
                  <a:moveTo>
                    <a:pt x="473" y="158"/>
                  </a:moveTo>
                  <a:lnTo>
                    <a:pt x="844" y="378"/>
                  </a:lnTo>
                  <a:cubicBezTo>
                    <a:pt x="852" y="384"/>
                    <a:pt x="863" y="388"/>
                    <a:pt x="874" y="388"/>
                  </a:cubicBezTo>
                  <a:cubicBezTo>
                    <a:pt x="881" y="388"/>
                    <a:pt x="888" y="387"/>
                    <a:pt x="895" y="383"/>
                  </a:cubicBezTo>
                  <a:lnTo>
                    <a:pt x="1286" y="204"/>
                  </a:lnTo>
                  <a:lnTo>
                    <a:pt x="1189" y="623"/>
                  </a:lnTo>
                  <a:cubicBezTo>
                    <a:pt x="1185" y="642"/>
                    <a:pt x="1189" y="659"/>
                    <a:pt x="1199" y="674"/>
                  </a:cubicBezTo>
                  <a:lnTo>
                    <a:pt x="1493" y="991"/>
                  </a:lnTo>
                  <a:lnTo>
                    <a:pt x="1061" y="1029"/>
                  </a:lnTo>
                  <a:cubicBezTo>
                    <a:pt x="1046" y="1029"/>
                    <a:pt x="1029" y="1042"/>
                    <a:pt x="1019" y="1056"/>
                  </a:cubicBezTo>
                  <a:lnTo>
                    <a:pt x="808" y="1433"/>
                  </a:lnTo>
                  <a:lnTo>
                    <a:pt x="642" y="1033"/>
                  </a:lnTo>
                  <a:cubicBezTo>
                    <a:pt x="632" y="1019"/>
                    <a:pt x="618" y="1005"/>
                    <a:pt x="600" y="1001"/>
                  </a:cubicBezTo>
                  <a:lnTo>
                    <a:pt x="176" y="918"/>
                  </a:lnTo>
                  <a:lnTo>
                    <a:pt x="503" y="632"/>
                  </a:lnTo>
                  <a:cubicBezTo>
                    <a:pt x="517" y="623"/>
                    <a:pt x="521" y="604"/>
                    <a:pt x="521" y="586"/>
                  </a:cubicBezTo>
                  <a:lnTo>
                    <a:pt x="473" y="158"/>
                  </a:lnTo>
                  <a:close/>
                  <a:moveTo>
                    <a:pt x="407" y="1"/>
                  </a:moveTo>
                  <a:cubicBezTo>
                    <a:pt x="396" y="1"/>
                    <a:pt x="386" y="5"/>
                    <a:pt x="378" y="10"/>
                  </a:cubicBezTo>
                  <a:cubicBezTo>
                    <a:pt x="360" y="19"/>
                    <a:pt x="351" y="42"/>
                    <a:pt x="351" y="61"/>
                  </a:cubicBezTo>
                  <a:lnTo>
                    <a:pt x="411" y="572"/>
                  </a:lnTo>
                  <a:lnTo>
                    <a:pt x="23" y="908"/>
                  </a:lnTo>
                  <a:cubicBezTo>
                    <a:pt x="10" y="922"/>
                    <a:pt x="0" y="940"/>
                    <a:pt x="6" y="963"/>
                  </a:cubicBezTo>
                  <a:cubicBezTo>
                    <a:pt x="15" y="982"/>
                    <a:pt x="28" y="995"/>
                    <a:pt x="47" y="1001"/>
                  </a:cubicBezTo>
                  <a:lnTo>
                    <a:pt x="549" y="1102"/>
                  </a:lnTo>
                  <a:lnTo>
                    <a:pt x="752" y="1576"/>
                  </a:lnTo>
                  <a:cubicBezTo>
                    <a:pt x="761" y="1595"/>
                    <a:pt x="780" y="1604"/>
                    <a:pt x="798" y="1609"/>
                  </a:cubicBezTo>
                  <a:cubicBezTo>
                    <a:pt x="816" y="1609"/>
                    <a:pt x="840" y="1599"/>
                    <a:pt x="849" y="1582"/>
                  </a:cubicBezTo>
                  <a:lnTo>
                    <a:pt x="1102" y="1134"/>
                  </a:lnTo>
                  <a:lnTo>
                    <a:pt x="1609" y="1088"/>
                  </a:lnTo>
                  <a:cubicBezTo>
                    <a:pt x="1631" y="1088"/>
                    <a:pt x="1650" y="1074"/>
                    <a:pt x="1655" y="1056"/>
                  </a:cubicBezTo>
                  <a:cubicBezTo>
                    <a:pt x="1665" y="1038"/>
                    <a:pt x="1659" y="1014"/>
                    <a:pt x="1646" y="1001"/>
                  </a:cubicBezTo>
                  <a:lnTo>
                    <a:pt x="1300" y="623"/>
                  </a:lnTo>
                  <a:lnTo>
                    <a:pt x="1416" y="121"/>
                  </a:lnTo>
                  <a:cubicBezTo>
                    <a:pt x="1420" y="102"/>
                    <a:pt x="1410" y="79"/>
                    <a:pt x="1397" y="70"/>
                  </a:cubicBezTo>
                  <a:cubicBezTo>
                    <a:pt x="1385" y="61"/>
                    <a:pt x="1374" y="56"/>
                    <a:pt x="1362" y="56"/>
                  </a:cubicBezTo>
                  <a:cubicBezTo>
                    <a:pt x="1355" y="56"/>
                    <a:pt x="1349" y="57"/>
                    <a:pt x="1342" y="61"/>
                  </a:cubicBezTo>
                  <a:lnTo>
                    <a:pt x="872" y="272"/>
                  </a:lnTo>
                  <a:lnTo>
                    <a:pt x="434" y="10"/>
                  </a:lnTo>
                  <a:cubicBezTo>
                    <a:pt x="425" y="4"/>
                    <a:pt x="416" y="1"/>
                    <a:pt x="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" name="Google Shape;2294;p50"/>
            <p:cNvGrpSpPr/>
            <p:nvPr/>
          </p:nvGrpSpPr>
          <p:grpSpPr>
            <a:xfrm>
              <a:off x="8576036" y="2291966"/>
              <a:ext cx="360742" cy="545930"/>
              <a:chOff x="5934950" y="2749441"/>
              <a:chExt cx="196280" cy="297040"/>
            </a:xfrm>
          </p:grpSpPr>
          <p:sp>
            <p:nvSpPr>
              <p:cNvPr id="2295" name="Google Shape;2295;p50"/>
              <p:cNvSpPr/>
              <p:nvPr/>
            </p:nvSpPr>
            <p:spPr>
              <a:xfrm>
                <a:off x="6049289" y="2968474"/>
                <a:ext cx="80347" cy="7791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32" extrusionOk="0">
                    <a:moveTo>
                      <a:pt x="539" y="288"/>
                    </a:moveTo>
                    <a:lnTo>
                      <a:pt x="253" y="643"/>
                    </a:lnTo>
                    <a:lnTo>
                      <a:pt x="232" y="651"/>
                    </a:lnTo>
                    <a:lnTo>
                      <a:pt x="530" y="294"/>
                    </a:lnTo>
                    <a:lnTo>
                      <a:pt x="539" y="288"/>
                    </a:lnTo>
                    <a:close/>
                    <a:moveTo>
                      <a:pt x="798" y="0"/>
                    </a:moveTo>
                    <a:cubicBezTo>
                      <a:pt x="786" y="0"/>
                      <a:pt x="774" y="4"/>
                      <a:pt x="764" y="12"/>
                    </a:cubicBezTo>
                    <a:lnTo>
                      <a:pt x="466" y="211"/>
                    </a:lnTo>
                    <a:cubicBezTo>
                      <a:pt x="460" y="211"/>
                      <a:pt x="456" y="215"/>
                      <a:pt x="451" y="219"/>
                    </a:cubicBezTo>
                    <a:lnTo>
                      <a:pt x="18" y="740"/>
                    </a:lnTo>
                    <a:cubicBezTo>
                      <a:pt x="0" y="764"/>
                      <a:pt x="0" y="786"/>
                      <a:pt x="13" y="809"/>
                    </a:cubicBezTo>
                    <a:cubicBezTo>
                      <a:pt x="24" y="823"/>
                      <a:pt x="42" y="831"/>
                      <a:pt x="59" y="831"/>
                    </a:cubicBezTo>
                    <a:cubicBezTo>
                      <a:pt x="66" y="831"/>
                      <a:pt x="72" y="830"/>
                      <a:pt x="79" y="828"/>
                    </a:cubicBezTo>
                    <a:lnTo>
                      <a:pt x="309" y="740"/>
                    </a:lnTo>
                    <a:cubicBezTo>
                      <a:pt x="317" y="736"/>
                      <a:pt x="322" y="730"/>
                      <a:pt x="332" y="722"/>
                    </a:cubicBezTo>
                    <a:lnTo>
                      <a:pt x="838" y="90"/>
                    </a:lnTo>
                    <a:cubicBezTo>
                      <a:pt x="857" y="67"/>
                      <a:pt x="853" y="39"/>
                      <a:pt x="838" y="17"/>
                    </a:cubicBezTo>
                    <a:cubicBezTo>
                      <a:pt x="828" y="6"/>
                      <a:pt x="813" y="0"/>
                      <a:pt x="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50"/>
              <p:cNvSpPr/>
              <p:nvPr/>
            </p:nvSpPr>
            <p:spPr>
              <a:xfrm>
                <a:off x="5985798" y="2912101"/>
                <a:ext cx="115277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435" extrusionOk="0">
                    <a:moveTo>
                      <a:pt x="538" y="139"/>
                    </a:moveTo>
                    <a:lnTo>
                      <a:pt x="1102" y="854"/>
                    </a:lnTo>
                    <a:lnTo>
                      <a:pt x="734" y="1296"/>
                    </a:lnTo>
                    <a:lnTo>
                      <a:pt x="734" y="1296"/>
                    </a:lnTo>
                    <a:cubicBezTo>
                      <a:pt x="663" y="1215"/>
                      <a:pt x="512" y="1046"/>
                      <a:pt x="374" y="886"/>
                    </a:cubicBezTo>
                    <a:cubicBezTo>
                      <a:pt x="300" y="803"/>
                      <a:pt x="231" y="720"/>
                      <a:pt x="180" y="660"/>
                    </a:cubicBezTo>
                    <a:cubicBezTo>
                      <a:pt x="159" y="635"/>
                      <a:pt x="138" y="610"/>
                      <a:pt x="125" y="591"/>
                    </a:cubicBezTo>
                    <a:lnTo>
                      <a:pt x="125" y="591"/>
                    </a:lnTo>
                    <a:cubicBezTo>
                      <a:pt x="129" y="587"/>
                      <a:pt x="133" y="582"/>
                      <a:pt x="138" y="577"/>
                    </a:cubicBezTo>
                    <a:cubicBezTo>
                      <a:pt x="198" y="513"/>
                      <a:pt x="309" y="392"/>
                      <a:pt x="406" y="287"/>
                    </a:cubicBezTo>
                    <a:cubicBezTo>
                      <a:pt x="457" y="228"/>
                      <a:pt x="505" y="175"/>
                      <a:pt x="538" y="139"/>
                    </a:cubicBezTo>
                    <a:close/>
                    <a:moveTo>
                      <a:pt x="544" y="1"/>
                    </a:moveTo>
                    <a:cubicBezTo>
                      <a:pt x="525" y="1"/>
                      <a:pt x="512" y="11"/>
                      <a:pt x="502" y="20"/>
                    </a:cubicBezTo>
                    <a:cubicBezTo>
                      <a:pt x="502" y="20"/>
                      <a:pt x="493" y="29"/>
                      <a:pt x="480" y="43"/>
                    </a:cubicBezTo>
                    <a:cubicBezTo>
                      <a:pt x="438" y="88"/>
                      <a:pt x="323" y="213"/>
                      <a:pt x="221" y="324"/>
                    </a:cubicBezTo>
                    <a:cubicBezTo>
                      <a:pt x="170" y="384"/>
                      <a:pt x="121" y="434"/>
                      <a:pt x="83" y="475"/>
                    </a:cubicBezTo>
                    <a:cubicBezTo>
                      <a:pt x="65" y="494"/>
                      <a:pt x="51" y="513"/>
                      <a:pt x="38" y="522"/>
                    </a:cubicBezTo>
                    <a:cubicBezTo>
                      <a:pt x="32" y="531"/>
                      <a:pt x="28" y="536"/>
                      <a:pt x="23" y="536"/>
                    </a:cubicBezTo>
                    <a:lnTo>
                      <a:pt x="23" y="539"/>
                    </a:lnTo>
                    <a:lnTo>
                      <a:pt x="23" y="539"/>
                    </a:lnTo>
                    <a:cubicBezTo>
                      <a:pt x="13" y="547"/>
                      <a:pt x="9" y="555"/>
                      <a:pt x="5" y="564"/>
                    </a:cubicBezTo>
                    <a:cubicBezTo>
                      <a:pt x="0" y="573"/>
                      <a:pt x="0" y="577"/>
                      <a:pt x="0" y="581"/>
                    </a:cubicBezTo>
                    <a:cubicBezTo>
                      <a:pt x="0" y="596"/>
                      <a:pt x="5" y="600"/>
                      <a:pt x="5" y="605"/>
                    </a:cubicBezTo>
                    <a:cubicBezTo>
                      <a:pt x="10" y="609"/>
                      <a:pt x="10" y="614"/>
                      <a:pt x="14" y="619"/>
                    </a:cubicBezTo>
                    <a:cubicBezTo>
                      <a:pt x="19" y="628"/>
                      <a:pt x="23" y="637"/>
                      <a:pt x="32" y="651"/>
                    </a:cubicBezTo>
                    <a:cubicBezTo>
                      <a:pt x="47" y="669"/>
                      <a:pt x="70" y="696"/>
                      <a:pt x="97" y="730"/>
                    </a:cubicBezTo>
                    <a:cubicBezTo>
                      <a:pt x="189" y="840"/>
                      <a:pt x="336" y="1011"/>
                      <a:pt x="466" y="1153"/>
                    </a:cubicBezTo>
                    <a:cubicBezTo>
                      <a:pt x="591" y="1300"/>
                      <a:pt x="696" y="1415"/>
                      <a:pt x="696" y="1415"/>
                    </a:cubicBezTo>
                    <a:cubicBezTo>
                      <a:pt x="706" y="1425"/>
                      <a:pt x="723" y="1434"/>
                      <a:pt x="738" y="1434"/>
                    </a:cubicBezTo>
                    <a:cubicBezTo>
                      <a:pt x="751" y="1434"/>
                      <a:pt x="770" y="1425"/>
                      <a:pt x="779" y="1411"/>
                    </a:cubicBezTo>
                    <a:lnTo>
                      <a:pt x="1212" y="890"/>
                    </a:lnTo>
                    <a:cubicBezTo>
                      <a:pt x="1231" y="872"/>
                      <a:pt x="1231" y="845"/>
                      <a:pt x="1212" y="821"/>
                    </a:cubicBezTo>
                    <a:lnTo>
                      <a:pt x="581" y="24"/>
                    </a:lnTo>
                    <a:cubicBezTo>
                      <a:pt x="572" y="11"/>
                      <a:pt x="557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50"/>
              <p:cNvSpPr/>
              <p:nvPr/>
            </p:nvSpPr>
            <p:spPr>
              <a:xfrm>
                <a:off x="5979711" y="2749441"/>
                <a:ext cx="151518" cy="2479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648" extrusionOk="0">
                    <a:moveTo>
                      <a:pt x="807" y="0"/>
                    </a:moveTo>
                    <a:cubicBezTo>
                      <a:pt x="711" y="0"/>
                      <a:pt x="609" y="24"/>
                      <a:pt x="507" y="75"/>
                    </a:cubicBezTo>
                    <a:cubicBezTo>
                      <a:pt x="407" y="125"/>
                      <a:pt x="305" y="204"/>
                      <a:pt x="194" y="315"/>
                    </a:cubicBezTo>
                    <a:cubicBezTo>
                      <a:pt x="130" y="379"/>
                      <a:pt x="79" y="448"/>
                      <a:pt x="47" y="521"/>
                    </a:cubicBezTo>
                    <a:cubicBezTo>
                      <a:pt x="14" y="595"/>
                      <a:pt x="1" y="674"/>
                      <a:pt x="1" y="752"/>
                    </a:cubicBezTo>
                    <a:cubicBezTo>
                      <a:pt x="1" y="863"/>
                      <a:pt x="29" y="978"/>
                      <a:pt x="79" y="1093"/>
                    </a:cubicBezTo>
                    <a:cubicBezTo>
                      <a:pt x="130" y="1213"/>
                      <a:pt x="203" y="1333"/>
                      <a:pt x="286" y="1457"/>
                    </a:cubicBezTo>
                    <a:cubicBezTo>
                      <a:pt x="298" y="1472"/>
                      <a:pt x="316" y="1481"/>
                      <a:pt x="333" y="1481"/>
                    </a:cubicBezTo>
                    <a:cubicBezTo>
                      <a:pt x="342" y="1481"/>
                      <a:pt x="352" y="1478"/>
                      <a:pt x="360" y="1471"/>
                    </a:cubicBezTo>
                    <a:cubicBezTo>
                      <a:pt x="388" y="1453"/>
                      <a:pt x="392" y="1420"/>
                      <a:pt x="379" y="1397"/>
                    </a:cubicBezTo>
                    <a:cubicBezTo>
                      <a:pt x="296" y="1272"/>
                      <a:pt x="227" y="1162"/>
                      <a:pt x="180" y="1051"/>
                    </a:cubicBezTo>
                    <a:cubicBezTo>
                      <a:pt x="135" y="946"/>
                      <a:pt x="107" y="844"/>
                      <a:pt x="107" y="752"/>
                    </a:cubicBezTo>
                    <a:cubicBezTo>
                      <a:pt x="107" y="687"/>
                      <a:pt x="120" y="628"/>
                      <a:pt x="148" y="568"/>
                    </a:cubicBezTo>
                    <a:cubicBezTo>
                      <a:pt x="171" y="508"/>
                      <a:pt x="213" y="448"/>
                      <a:pt x="273" y="388"/>
                    </a:cubicBezTo>
                    <a:cubicBezTo>
                      <a:pt x="374" y="287"/>
                      <a:pt x="471" y="217"/>
                      <a:pt x="558" y="172"/>
                    </a:cubicBezTo>
                    <a:cubicBezTo>
                      <a:pt x="646" y="130"/>
                      <a:pt x="729" y="111"/>
                      <a:pt x="807" y="111"/>
                    </a:cubicBezTo>
                    <a:cubicBezTo>
                      <a:pt x="871" y="111"/>
                      <a:pt x="932" y="121"/>
                      <a:pt x="996" y="149"/>
                    </a:cubicBezTo>
                    <a:cubicBezTo>
                      <a:pt x="1060" y="172"/>
                      <a:pt x="1120" y="208"/>
                      <a:pt x="1185" y="249"/>
                    </a:cubicBezTo>
                    <a:cubicBezTo>
                      <a:pt x="1277" y="315"/>
                      <a:pt x="1360" y="406"/>
                      <a:pt x="1415" y="513"/>
                    </a:cubicBezTo>
                    <a:cubicBezTo>
                      <a:pt x="1475" y="614"/>
                      <a:pt x="1513" y="734"/>
                      <a:pt x="1513" y="844"/>
                    </a:cubicBezTo>
                    <a:cubicBezTo>
                      <a:pt x="1513" y="941"/>
                      <a:pt x="1485" y="1033"/>
                      <a:pt x="1430" y="1121"/>
                    </a:cubicBezTo>
                    <a:cubicBezTo>
                      <a:pt x="1328" y="1268"/>
                      <a:pt x="1209" y="1370"/>
                      <a:pt x="1111" y="1434"/>
                    </a:cubicBezTo>
                    <a:cubicBezTo>
                      <a:pt x="1065" y="1466"/>
                      <a:pt x="1024" y="1485"/>
                      <a:pt x="992" y="1499"/>
                    </a:cubicBezTo>
                    <a:cubicBezTo>
                      <a:pt x="977" y="1508"/>
                      <a:pt x="969" y="1512"/>
                      <a:pt x="960" y="1517"/>
                    </a:cubicBezTo>
                    <a:lnTo>
                      <a:pt x="950" y="1517"/>
                    </a:lnTo>
                    <a:lnTo>
                      <a:pt x="950" y="1521"/>
                    </a:lnTo>
                    <a:cubicBezTo>
                      <a:pt x="932" y="1527"/>
                      <a:pt x="922" y="1540"/>
                      <a:pt x="918" y="1554"/>
                    </a:cubicBezTo>
                    <a:cubicBezTo>
                      <a:pt x="913" y="1572"/>
                      <a:pt x="913" y="1586"/>
                      <a:pt x="922" y="1600"/>
                    </a:cubicBezTo>
                    <a:lnTo>
                      <a:pt x="1462" y="2378"/>
                    </a:lnTo>
                    <a:lnTo>
                      <a:pt x="1249" y="2522"/>
                    </a:lnTo>
                    <a:lnTo>
                      <a:pt x="1249" y="2522"/>
                    </a:lnTo>
                    <a:cubicBezTo>
                      <a:pt x="1184" y="2440"/>
                      <a:pt x="1001" y="2208"/>
                      <a:pt x="646" y="1761"/>
                    </a:cubicBezTo>
                    <a:cubicBezTo>
                      <a:pt x="635" y="1748"/>
                      <a:pt x="620" y="1741"/>
                      <a:pt x="605" y="1741"/>
                    </a:cubicBezTo>
                    <a:cubicBezTo>
                      <a:pt x="593" y="1741"/>
                      <a:pt x="582" y="1744"/>
                      <a:pt x="573" y="1752"/>
                    </a:cubicBezTo>
                    <a:cubicBezTo>
                      <a:pt x="549" y="1770"/>
                      <a:pt x="545" y="1803"/>
                      <a:pt x="563" y="1825"/>
                    </a:cubicBezTo>
                    <a:cubicBezTo>
                      <a:pt x="1019" y="2406"/>
                      <a:pt x="1194" y="2627"/>
                      <a:pt x="1194" y="2627"/>
                    </a:cubicBezTo>
                    <a:cubicBezTo>
                      <a:pt x="1205" y="2641"/>
                      <a:pt x="1221" y="2648"/>
                      <a:pt x="1237" y="2648"/>
                    </a:cubicBezTo>
                    <a:cubicBezTo>
                      <a:pt x="1248" y="2648"/>
                      <a:pt x="1259" y="2644"/>
                      <a:pt x="1268" y="2637"/>
                    </a:cubicBezTo>
                    <a:lnTo>
                      <a:pt x="1568" y="2439"/>
                    </a:lnTo>
                    <a:cubicBezTo>
                      <a:pt x="1581" y="2429"/>
                      <a:pt x="1590" y="2420"/>
                      <a:pt x="1590" y="2406"/>
                    </a:cubicBezTo>
                    <a:cubicBezTo>
                      <a:pt x="1596" y="2388"/>
                      <a:pt x="1590" y="2374"/>
                      <a:pt x="1581" y="2365"/>
                    </a:cubicBezTo>
                    <a:lnTo>
                      <a:pt x="1051" y="1592"/>
                    </a:lnTo>
                    <a:lnTo>
                      <a:pt x="1051" y="1592"/>
                    </a:lnTo>
                    <a:cubicBezTo>
                      <a:pt x="1082" y="1576"/>
                      <a:pt x="1123" y="1553"/>
                      <a:pt x="1171" y="1521"/>
                    </a:cubicBezTo>
                    <a:cubicBezTo>
                      <a:pt x="1277" y="1453"/>
                      <a:pt x="1407" y="1342"/>
                      <a:pt x="1517" y="1180"/>
                    </a:cubicBezTo>
                    <a:cubicBezTo>
                      <a:pt x="1590" y="1074"/>
                      <a:pt x="1618" y="959"/>
                      <a:pt x="1618" y="844"/>
                    </a:cubicBezTo>
                    <a:cubicBezTo>
                      <a:pt x="1618" y="710"/>
                      <a:pt x="1577" y="577"/>
                      <a:pt x="1513" y="457"/>
                    </a:cubicBezTo>
                    <a:cubicBezTo>
                      <a:pt x="1443" y="338"/>
                      <a:pt x="1351" y="236"/>
                      <a:pt x="1245" y="162"/>
                    </a:cubicBezTo>
                    <a:cubicBezTo>
                      <a:pt x="1175" y="111"/>
                      <a:pt x="1107" y="75"/>
                      <a:pt x="1033" y="47"/>
                    </a:cubicBezTo>
                    <a:cubicBezTo>
                      <a:pt x="964" y="19"/>
                      <a:pt x="886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50"/>
              <p:cNvSpPr/>
              <p:nvPr/>
            </p:nvSpPr>
            <p:spPr>
              <a:xfrm>
                <a:off x="5959859" y="2924649"/>
                <a:ext cx="41953" cy="4691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232" y="1"/>
                    </a:moveTo>
                    <a:cubicBezTo>
                      <a:pt x="181" y="1"/>
                      <a:pt x="130" y="19"/>
                      <a:pt x="98" y="33"/>
                    </a:cubicBezTo>
                    <a:cubicBezTo>
                      <a:pt x="60" y="47"/>
                      <a:pt x="38" y="60"/>
                      <a:pt x="33" y="60"/>
                    </a:cubicBezTo>
                    <a:cubicBezTo>
                      <a:pt x="11" y="79"/>
                      <a:pt x="1" y="111"/>
                      <a:pt x="15" y="134"/>
                    </a:cubicBezTo>
                    <a:cubicBezTo>
                      <a:pt x="26" y="152"/>
                      <a:pt x="44" y="162"/>
                      <a:pt x="63" y="162"/>
                    </a:cubicBezTo>
                    <a:cubicBezTo>
                      <a:pt x="73" y="162"/>
                      <a:pt x="84" y="160"/>
                      <a:pt x="94" y="153"/>
                    </a:cubicBezTo>
                    <a:cubicBezTo>
                      <a:pt x="94" y="153"/>
                      <a:pt x="111" y="143"/>
                      <a:pt x="139" y="130"/>
                    </a:cubicBezTo>
                    <a:cubicBezTo>
                      <a:pt x="166" y="120"/>
                      <a:pt x="204" y="111"/>
                      <a:pt x="232" y="111"/>
                    </a:cubicBezTo>
                    <a:cubicBezTo>
                      <a:pt x="249" y="111"/>
                      <a:pt x="264" y="111"/>
                      <a:pt x="277" y="120"/>
                    </a:cubicBezTo>
                    <a:cubicBezTo>
                      <a:pt x="291" y="126"/>
                      <a:pt x="300" y="130"/>
                      <a:pt x="315" y="143"/>
                    </a:cubicBezTo>
                    <a:cubicBezTo>
                      <a:pt x="324" y="153"/>
                      <a:pt x="328" y="167"/>
                      <a:pt x="332" y="181"/>
                    </a:cubicBezTo>
                    <a:cubicBezTo>
                      <a:pt x="337" y="194"/>
                      <a:pt x="342" y="213"/>
                      <a:pt x="342" y="226"/>
                    </a:cubicBezTo>
                    <a:cubicBezTo>
                      <a:pt x="342" y="273"/>
                      <a:pt x="328" y="324"/>
                      <a:pt x="315" y="360"/>
                    </a:cubicBezTo>
                    <a:cubicBezTo>
                      <a:pt x="305" y="379"/>
                      <a:pt x="300" y="392"/>
                      <a:pt x="291" y="407"/>
                    </a:cubicBezTo>
                    <a:cubicBezTo>
                      <a:pt x="291" y="411"/>
                      <a:pt x="287" y="415"/>
                      <a:pt x="287" y="420"/>
                    </a:cubicBezTo>
                    <a:cubicBezTo>
                      <a:pt x="273" y="447"/>
                      <a:pt x="282" y="480"/>
                      <a:pt x="305" y="494"/>
                    </a:cubicBezTo>
                    <a:cubicBezTo>
                      <a:pt x="314" y="498"/>
                      <a:pt x="323" y="500"/>
                      <a:pt x="332" y="500"/>
                    </a:cubicBezTo>
                    <a:cubicBezTo>
                      <a:pt x="351" y="500"/>
                      <a:pt x="369" y="491"/>
                      <a:pt x="379" y="475"/>
                    </a:cubicBezTo>
                    <a:cubicBezTo>
                      <a:pt x="379" y="471"/>
                      <a:pt x="398" y="443"/>
                      <a:pt x="415" y="397"/>
                    </a:cubicBezTo>
                    <a:cubicBezTo>
                      <a:pt x="430" y="351"/>
                      <a:pt x="447" y="292"/>
                      <a:pt x="447" y="226"/>
                    </a:cubicBezTo>
                    <a:cubicBezTo>
                      <a:pt x="447" y="203"/>
                      <a:pt x="443" y="175"/>
                      <a:pt x="439" y="148"/>
                    </a:cubicBezTo>
                    <a:cubicBezTo>
                      <a:pt x="430" y="120"/>
                      <a:pt x="415" y="98"/>
                      <a:pt x="392" y="75"/>
                    </a:cubicBezTo>
                    <a:cubicBezTo>
                      <a:pt x="374" y="47"/>
                      <a:pt x="347" y="28"/>
                      <a:pt x="319" y="19"/>
                    </a:cubicBezTo>
                    <a:cubicBezTo>
                      <a:pt x="291" y="5"/>
                      <a:pt x="259" y="1"/>
                      <a:pt x="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50"/>
              <p:cNvSpPr/>
              <p:nvPr/>
            </p:nvSpPr>
            <p:spPr>
              <a:xfrm>
                <a:off x="5934950" y="2777159"/>
                <a:ext cx="119585" cy="16275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738" extrusionOk="0">
                    <a:moveTo>
                      <a:pt x="709" y="1"/>
                    </a:moveTo>
                    <a:cubicBezTo>
                      <a:pt x="693" y="1"/>
                      <a:pt x="678" y="8"/>
                      <a:pt x="668" y="23"/>
                    </a:cubicBezTo>
                    <a:cubicBezTo>
                      <a:pt x="668" y="23"/>
                      <a:pt x="507" y="225"/>
                      <a:pt x="341" y="456"/>
                    </a:cubicBezTo>
                    <a:cubicBezTo>
                      <a:pt x="258" y="572"/>
                      <a:pt x="175" y="695"/>
                      <a:pt x="111" y="802"/>
                    </a:cubicBezTo>
                    <a:cubicBezTo>
                      <a:pt x="77" y="857"/>
                      <a:pt x="55" y="903"/>
                      <a:pt x="32" y="949"/>
                    </a:cubicBezTo>
                    <a:cubicBezTo>
                      <a:pt x="22" y="972"/>
                      <a:pt x="18" y="991"/>
                      <a:pt x="9" y="1014"/>
                    </a:cubicBezTo>
                    <a:cubicBezTo>
                      <a:pt x="5" y="1032"/>
                      <a:pt x="0" y="1050"/>
                      <a:pt x="0" y="1069"/>
                    </a:cubicBezTo>
                    <a:lnTo>
                      <a:pt x="0" y="1078"/>
                    </a:lnTo>
                    <a:cubicBezTo>
                      <a:pt x="5" y="1106"/>
                      <a:pt x="9" y="1138"/>
                      <a:pt x="18" y="1170"/>
                    </a:cubicBezTo>
                    <a:cubicBezTo>
                      <a:pt x="32" y="1225"/>
                      <a:pt x="55" y="1286"/>
                      <a:pt x="83" y="1346"/>
                    </a:cubicBezTo>
                    <a:cubicBezTo>
                      <a:pt x="166" y="1529"/>
                      <a:pt x="281" y="1709"/>
                      <a:pt x="285" y="1714"/>
                    </a:cubicBezTo>
                    <a:cubicBezTo>
                      <a:pt x="290" y="1728"/>
                      <a:pt x="309" y="1737"/>
                      <a:pt x="326" y="1737"/>
                    </a:cubicBezTo>
                    <a:cubicBezTo>
                      <a:pt x="341" y="1737"/>
                      <a:pt x="360" y="1733"/>
                      <a:pt x="368" y="1718"/>
                    </a:cubicBezTo>
                    <a:lnTo>
                      <a:pt x="850" y="1167"/>
                    </a:lnTo>
                    <a:lnTo>
                      <a:pt x="850" y="1167"/>
                    </a:lnTo>
                    <a:cubicBezTo>
                      <a:pt x="861" y="1159"/>
                      <a:pt x="882" y="1146"/>
                      <a:pt x="907" y="1133"/>
                    </a:cubicBezTo>
                    <a:cubicBezTo>
                      <a:pt x="945" y="1115"/>
                      <a:pt x="995" y="1101"/>
                      <a:pt x="1036" y="1101"/>
                    </a:cubicBezTo>
                    <a:cubicBezTo>
                      <a:pt x="1055" y="1101"/>
                      <a:pt x="1073" y="1106"/>
                      <a:pt x="1092" y="1110"/>
                    </a:cubicBezTo>
                    <a:cubicBezTo>
                      <a:pt x="1110" y="1120"/>
                      <a:pt x="1124" y="1133"/>
                      <a:pt x="1138" y="1152"/>
                    </a:cubicBezTo>
                    <a:cubicBezTo>
                      <a:pt x="1161" y="1180"/>
                      <a:pt x="1166" y="1207"/>
                      <a:pt x="1166" y="1235"/>
                    </a:cubicBezTo>
                    <a:cubicBezTo>
                      <a:pt x="1166" y="1258"/>
                      <a:pt x="1161" y="1286"/>
                      <a:pt x="1151" y="1314"/>
                    </a:cubicBezTo>
                    <a:cubicBezTo>
                      <a:pt x="1134" y="1350"/>
                      <a:pt x="1106" y="1387"/>
                      <a:pt x="1087" y="1414"/>
                    </a:cubicBezTo>
                    <a:cubicBezTo>
                      <a:pt x="1073" y="1429"/>
                      <a:pt x="1064" y="1437"/>
                      <a:pt x="1060" y="1446"/>
                    </a:cubicBezTo>
                    <a:cubicBezTo>
                      <a:pt x="1055" y="1452"/>
                      <a:pt x="1051" y="1452"/>
                      <a:pt x="1051" y="1456"/>
                    </a:cubicBezTo>
                    <a:lnTo>
                      <a:pt x="1045" y="1456"/>
                    </a:lnTo>
                    <a:cubicBezTo>
                      <a:pt x="1027" y="1479"/>
                      <a:pt x="1023" y="1512"/>
                      <a:pt x="1045" y="1535"/>
                    </a:cubicBezTo>
                    <a:cubicBezTo>
                      <a:pt x="1055" y="1546"/>
                      <a:pt x="1069" y="1552"/>
                      <a:pt x="1083" y="1552"/>
                    </a:cubicBezTo>
                    <a:cubicBezTo>
                      <a:pt x="1095" y="1552"/>
                      <a:pt x="1108" y="1548"/>
                      <a:pt x="1119" y="1539"/>
                    </a:cubicBezTo>
                    <a:cubicBezTo>
                      <a:pt x="1124" y="1535"/>
                      <a:pt x="1161" y="1502"/>
                      <a:pt x="1198" y="1446"/>
                    </a:cubicBezTo>
                    <a:cubicBezTo>
                      <a:pt x="1217" y="1424"/>
                      <a:pt x="1234" y="1391"/>
                      <a:pt x="1249" y="1354"/>
                    </a:cubicBezTo>
                    <a:cubicBezTo>
                      <a:pt x="1266" y="1318"/>
                      <a:pt x="1276" y="1276"/>
                      <a:pt x="1276" y="1235"/>
                    </a:cubicBezTo>
                    <a:cubicBezTo>
                      <a:pt x="1276" y="1184"/>
                      <a:pt x="1262" y="1133"/>
                      <a:pt x="1225" y="1087"/>
                    </a:cubicBezTo>
                    <a:cubicBezTo>
                      <a:pt x="1202" y="1055"/>
                      <a:pt x="1170" y="1027"/>
                      <a:pt x="1138" y="1014"/>
                    </a:cubicBezTo>
                    <a:cubicBezTo>
                      <a:pt x="1106" y="999"/>
                      <a:pt x="1068" y="991"/>
                      <a:pt x="1036" y="991"/>
                    </a:cubicBezTo>
                    <a:cubicBezTo>
                      <a:pt x="968" y="991"/>
                      <a:pt x="903" y="1018"/>
                      <a:pt x="857" y="1042"/>
                    </a:cubicBezTo>
                    <a:cubicBezTo>
                      <a:pt x="811" y="1065"/>
                      <a:pt x="779" y="1087"/>
                      <a:pt x="779" y="1087"/>
                    </a:cubicBezTo>
                    <a:cubicBezTo>
                      <a:pt x="774" y="1087"/>
                      <a:pt x="774" y="1092"/>
                      <a:pt x="769" y="1097"/>
                    </a:cubicBezTo>
                    <a:lnTo>
                      <a:pt x="338" y="1594"/>
                    </a:lnTo>
                    <a:lnTo>
                      <a:pt x="338" y="1594"/>
                    </a:lnTo>
                    <a:cubicBezTo>
                      <a:pt x="312" y="1549"/>
                      <a:pt x="274" y="1484"/>
                      <a:pt x="239" y="1414"/>
                    </a:cubicBezTo>
                    <a:cubicBezTo>
                      <a:pt x="207" y="1350"/>
                      <a:pt x="175" y="1286"/>
                      <a:pt x="152" y="1221"/>
                    </a:cubicBezTo>
                    <a:cubicBezTo>
                      <a:pt x="138" y="1193"/>
                      <a:pt x="128" y="1161"/>
                      <a:pt x="120" y="1138"/>
                    </a:cubicBezTo>
                    <a:cubicBezTo>
                      <a:pt x="115" y="1110"/>
                      <a:pt x="111" y="1087"/>
                      <a:pt x="111" y="1069"/>
                    </a:cubicBezTo>
                    <a:cubicBezTo>
                      <a:pt x="111" y="1065"/>
                      <a:pt x="111" y="1055"/>
                      <a:pt x="115" y="1042"/>
                    </a:cubicBezTo>
                    <a:cubicBezTo>
                      <a:pt x="124" y="1014"/>
                      <a:pt x="138" y="982"/>
                      <a:pt x="160" y="935"/>
                    </a:cubicBezTo>
                    <a:cubicBezTo>
                      <a:pt x="198" y="861"/>
                      <a:pt x="253" y="774"/>
                      <a:pt x="317" y="678"/>
                    </a:cubicBezTo>
                    <a:cubicBezTo>
                      <a:pt x="409" y="539"/>
                      <a:pt x="520" y="391"/>
                      <a:pt x="608" y="276"/>
                    </a:cubicBezTo>
                    <a:cubicBezTo>
                      <a:pt x="649" y="221"/>
                      <a:pt x="686" y="174"/>
                      <a:pt x="713" y="142"/>
                    </a:cubicBezTo>
                    <a:cubicBezTo>
                      <a:pt x="723" y="125"/>
                      <a:pt x="737" y="110"/>
                      <a:pt x="741" y="102"/>
                    </a:cubicBezTo>
                    <a:lnTo>
                      <a:pt x="751" y="92"/>
                    </a:lnTo>
                    <a:cubicBezTo>
                      <a:pt x="751" y="87"/>
                      <a:pt x="755" y="87"/>
                      <a:pt x="755" y="87"/>
                    </a:cubicBezTo>
                    <a:cubicBezTo>
                      <a:pt x="774" y="64"/>
                      <a:pt x="769" y="32"/>
                      <a:pt x="747" y="14"/>
                    </a:cubicBezTo>
                    <a:cubicBezTo>
                      <a:pt x="736" y="6"/>
                      <a:pt x="723" y="1"/>
                      <a:pt x="7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0" name="Google Shape;2300;p50"/>
            <p:cNvSpPr/>
            <p:nvPr/>
          </p:nvSpPr>
          <p:spPr>
            <a:xfrm>
              <a:off x="4887629" y="1056588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8060766" y="185896"/>
              <a:ext cx="952829" cy="166435"/>
            </a:xfrm>
            <a:custGeom>
              <a:avLst/>
              <a:gdLst/>
              <a:ahLst/>
              <a:cxnLst/>
              <a:rect l="l" t="t" r="r" b="b"/>
              <a:pathLst>
                <a:path w="5536" h="967" extrusionOk="0">
                  <a:moveTo>
                    <a:pt x="2735" y="286"/>
                  </a:moveTo>
                  <a:cubicBezTo>
                    <a:pt x="2769" y="289"/>
                    <a:pt x="2803" y="293"/>
                    <a:pt x="2835" y="296"/>
                  </a:cubicBezTo>
                  <a:cubicBezTo>
                    <a:pt x="3010" y="319"/>
                    <a:pt x="3158" y="356"/>
                    <a:pt x="3254" y="407"/>
                  </a:cubicBezTo>
                  <a:cubicBezTo>
                    <a:pt x="3301" y="430"/>
                    <a:pt x="3337" y="453"/>
                    <a:pt x="3361" y="481"/>
                  </a:cubicBezTo>
                  <a:cubicBezTo>
                    <a:pt x="3369" y="494"/>
                    <a:pt x="3374" y="509"/>
                    <a:pt x="3384" y="517"/>
                  </a:cubicBezTo>
                  <a:cubicBezTo>
                    <a:pt x="3388" y="532"/>
                    <a:pt x="3388" y="545"/>
                    <a:pt x="3388" y="554"/>
                  </a:cubicBezTo>
                  <a:cubicBezTo>
                    <a:pt x="3388" y="573"/>
                    <a:pt x="3384" y="591"/>
                    <a:pt x="3374" y="615"/>
                  </a:cubicBezTo>
                  <a:cubicBezTo>
                    <a:pt x="3356" y="656"/>
                    <a:pt x="3328" y="688"/>
                    <a:pt x="3296" y="720"/>
                  </a:cubicBezTo>
                  <a:cubicBezTo>
                    <a:pt x="3245" y="766"/>
                    <a:pt x="3176" y="798"/>
                    <a:pt x="3097" y="822"/>
                  </a:cubicBezTo>
                  <a:cubicBezTo>
                    <a:pt x="3020" y="845"/>
                    <a:pt x="2931" y="858"/>
                    <a:pt x="2848" y="858"/>
                  </a:cubicBezTo>
                  <a:cubicBezTo>
                    <a:pt x="2716" y="858"/>
                    <a:pt x="2582" y="830"/>
                    <a:pt x="2489" y="785"/>
                  </a:cubicBezTo>
                  <a:cubicBezTo>
                    <a:pt x="2444" y="762"/>
                    <a:pt x="2406" y="739"/>
                    <a:pt x="2384" y="711"/>
                  </a:cubicBezTo>
                  <a:cubicBezTo>
                    <a:pt x="2370" y="698"/>
                    <a:pt x="2365" y="683"/>
                    <a:pt x="2356" y="670"/>
                  </a:cubicBezTo>
                  <a:cubicBezTo>
                    <a:pt x="2351" y="660"/>
                    <a:pt x="2351" y="647"/>
                    <a:pt x="2351" y="632"/>
                  </a:cubicBezTo>
                  <a:cubicBezTo>
                    <a:pt x="2351" y="615"/>
                    <a:pt x="2356" y="591"/>
                    <a:pt x="2370" y="564"/>
                  </a:cubicBezTo>
                  <a:cubicBezTo>
                    <a:pt x="2388" y="526"/>
                    <a:pt x="2429" y="476"/>
                    <a:pt x="2499" y="426"/>
                  </a:cubicBezTo>
                  <a:cubicBezTo>
                    <a:pt x="2557" y="382"/>
                    <a:pt x="2636" y="336"/>
                    <a:pt x="2735" y="286"/>
                  </a:cubicBezTo>
                  <a:close/>
                  <a:moveTo>
                    <a:pt x="3494" y="1"/>
                  </a:moveTo>
                  <a:cubicBezTo>
                    <a:pt x="3245" y="1"/>
                    <a:pt x="2992" y="47"/>
                    <a:pt x="2743" y="162"/>
                  </a:cubicBezTo>
                  <a:cubicBezTo>
                    <a:pt x="2733" y="167"/>
                    <a:pt x="2723" y="171"/>
                    <a:pt x="2714" y="176"/>
                  </a:cubicBezTo>
                  <a:lnTo>
                    <a:pt x="2714" y="176"/>
                  </a:lnTo>
                  <a:cubicBezTo>
                    <a:pt x="2628" y="170"/>
                    <a:pt x="2538" y="167"/>
                    <a:pt x="2444" y="167"/>
                  </a:cubicBezTo>
                  <a:cubicBezTo>
                    <a:pt x="2061" y="167"/>
                    <a:pt x="1619" y="218"/>
                    <a:pt x="1190" y="333"/>
                  </a:cubicBezTo>
                  <a:cubicBezTo>
                    <a:pt x="766" y="449"/>
                    <a:pt x="351" y="619"/>
                    <a:pt x="28" y="868"/>
                  </a:cubicBezTo>
                  <a:cubicBezTo>
                    <a:pt x="6" y="886"/>
                    <a:pt x="1" y="919"/>
                    <a:pt x="20" y="941"/>
                  </a:cubicBezTo>
                  <a:cubicBezTo>
                    <a:pt x="31" y="958"/>
                    <a:pt x="47" y="966"/>
                    <a:pt x="63" y="966"/>
                  </a:cubicBezTo>
                  <a:cubicBezTo>
                    <a:pt x="74" y="966"/>
                    <a:pt x="84" y="963"/>
                    <a:pt x="94" y="955"/>
                  </a:cubicBezTo>
                  <a:cubicBezTo>
                    <a:pt x="402" y="720"/>
                    <a:pt x="803" y="549"/>
                    <a:pt x="1217" y="439"/>
                  </a:cubicBezTo>
                  <a:cubicBezTo>
                    <a:pt x="1637" y="328"/>
                    <a:pt x="2070" y="273"/>
                    <a:pt x="2444" y="273"/>
                  </a:cubicBezTo>
                  <a:cubicBezTo>
                    <a:pt x="2473" y="273"/>
                    <a:pt x="2501" y="273"/>
                    <a:pt x="2529" y="274"/>
                  </a:cubicBezTo>
                  <a:lnTo>
                    <a:pt x="2529" y="274"/>
                  </a:lnTo>
                  <a:cubicBezTo>
                    <a:pt x="2462" y="315"/>
                    <a:pt x="2409" y="357"/>
                    <a:pt x="2365" y="398"/>
                  </a:cubicBezTo>
                  <a:cubicBezTo>
                    <a:pt x="2323" y="434"/>
                    <a:pt x="2296" y="476"/>
                    <a:pt x="2273" y="513"/>
                  </a:cubicBezTo>
                  <a:cubicBezTo>
                    <a:pt x="2255" y="554"/>
                    <a:pt x="2240" y="591"/>
                    <a:pt x="2240" y="632"/>
                  </a:cubicBezTo>
                  <a:cubicBezTo>
                    <a:pt x="2240" y="660"/>
                    <a:pt x="2246" y="688"/>
                    <a:pt x="2259" y="711"/>
                  </a:cubicBezTo>
                  <a:cubicBezTo>
                    <a:pt x="2278" y="757"/>
                    <a:pt x="2310" y="794"/>
                    <a:pt x="2346" y="826"/>
                  </a:cubicBezTo>
                  <a:cubicBezTo>
                    <a:pt x="2406" y="872"/>
                    <a:pt x="2485" y="904"/>
                    <a:pt x="2568" y="928"/>
                  </a:cubicBezTo>
                  <a:cubicBezTo>
                    <a:pt x="2655" y="951"/>
                    <a:pt x="2752" y="964"/>
                    <a:pt x="2848" y="964"/>
                  </a:cubicBezTo>
                  <a:cubicBezTo>
                    <a:pt x="2973" y="964"/>
                    <a:pt x="3103" y="941"/>
                    <a:pt x="3218" y="896"/>
                  </a:cubicBezTo>
                  <a:cubicBezTo>
                    <a:pt x="3273" y="872"/>
                    <a:pt x="3324" y="840"/>
                    <a:pt x="3365" y="803"/>
                  </a:cubicBezTo>
                  <a:cubicBezTo>
                    <a:pt x="3411" y="762"/>
                    <a:pt x="3448" y="715"/>
                    <a:pt x="3471" y="660"/>
                  </a:cubicBezTo>
                  <a:cubicBezTo>
                    <a:pt x="3490" y="624"/>
                    <a:pt x="3499" y="591"/>
                    <a:pt x="3499" y="554"/>
                  </a:cubicBezTo>
                  <a:cubicBezTo>
                    <a:pt x="3499" y="522"/>
                    <a:pt x="3490" y="485"/>
                    <a:pt x="3471" y="453"/>
                  </a:cubicBezTo>
                  <a:cubicBezTo>
                    <a:pt x="3457" y="430"/>
                    <a:pt x="3435" y="402"/>
                    <a:pt x="3411" y="384"/>
                  </a:cubicBezTo>
                  <a:cubicBezTo>
                    <a:pt x="3369" y="343"/>
                    <a:pt x="3318" y="315"/>
                    <a:pt x="3254" y="287"/>
                  </a:cubicBezTo>
                  <a:cubicBezTo>
                    <a:pt x="3167" y="249"/>
                    <a:pt x="3059" y="223"/>
                    <a:pt x="2936" y="201"/>
                  </a:cubicBezTo>
                  <a:lnTo>
                    <a:pt x="2936" y="201"/>
                  </a:lnTo>
                  <a:cubicBezTo>
                    <a:pt x="3121" y="138"/>
                    <a:pt x="3309" y="112"/>
                    <a:pt x="3494" y="112"/>
                  </a:cubicBezTo>
                  <a:cubicBezTo>
                    <a:pt x="3748" y="112"/>
                    <a:pt x="3992" y="158"/>
                    <a:pt x="4222" y="236"/>
                  </a:cubicBezTo>
                  <a:cubicBezTo>
                    <a:pt x="4568" y="351"/>
                    <a:pt x="4872" y="522"/>
                    <a:pt x="5088" y="664"/>
                  </a:cubicBezTo>
                  <a:cubicBezTo>
                    <a:pt x="5199" y="739"/>
                    <a:pt x="5287" y="803"/>
                    <a:pt x="5347" y="849"/>
                  </a:cubicBezTo>
                  <a:cubicBezTo>
                    <a:pt x="5374" y="872"/>
                    <a:pt x="5398" y="891"/>
                    <a:pt x="5415" y="904"/>
                  </a:cubicBezTo>
                  <a:cubicBezTo>
                    <a:pt x="5420" y="909"/>
                    <a:pt x="5430" y="913"/>
                    <a:pt x="5434" y="919"/>
                  </a:cubicBezTo>
                  <a:lnTo>
                    <a:pt x="5439" y="919"/>
                  </a:lnTo>
                  <a:lnTo>
                    <a:pt x="5439" y="923"/>
                  </a:lnTo>
                  <a:cubicBezTo>
                    <a:pt x="5449" y="931"/>
                    <a:pt x="5461" y="935"/>
                    <a:pt x="5472" y="935"/>
                  </a:cubicBezTo>
                  <a:cubicBezTo>
                    <a:pt x="5487" y="935"/>
                    <a:pt x="5502" y="929"/>
                    <a:pt x="5513" y="919"/>
                  </a:cubicBezTo>
                  <a:cubicBezTo>
                    <a:pt x="5536" y="896"/>
                    <a:pt x="5530" y="858"/>
                    <a:pt x="5508" y="840"/>
                  </a:cubicBezTo>
                  <a:cubicBezTo>
                    <a:pt x="5508" y="840"/>
                    <a:pt x="5268" y="628"/>
                    <a:pt x="4900" y="421"/>
                  </a:cubicBezTo>
                  <a:cubicBezTo>
                    <a:pt x="4711" y="315"/>
                    <a:pt x="4494" y="213"/>
                    <a:pt x="4254" y="135"/>
                  </a:cubicBezTo>
                  <a:cubicBezTo>
                    <a:pt x="4020" y="56"/>
                    <a:pt x="3761" y="1"/>
                    <a:pt x="3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52"/>
          <p:cNvSpPr txBox="1">
            <a:spLocks noGrp="1"/>
          </p:cNvSpPr>
          <p:nvPr>
            <p:ph type="title"/>
          </p:nvPr>
        </p:nvSpPr>
        <p:spPr>
          <a:xfrm>
            <a:off x="1549400" y="1865412"/>
            <a:ext cx="6256867" cy="14533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/>
              <a:t>THANK YOU</a:t>
            </a:r>
            <a:endParaRPr sz="7200" dirty="0"/>
          </a:p>
        </p:txBody>
      </p:sp>
      <p:grpSp>
        <p:nvGrpSpPr>
          <p:cNvPr id="2344" name="Google Shape;2344;p52"/>
          <p:cNvGrpSpPr/>
          <p:nvPr/>
        </p:nvGrpSpPr>
        <p:grpSpPr>
          <a:xfrm rot="898295" flipH="1">
            <a:off x="4702604" y="255449"/>
            <a:ext cx="1675129" cy="1081873"/>
            <a:chOff x="4138286" y="2440489"/>
            <a:chExt cx="911442" cy="588650"/>
          </a:xfrm>
        </p:grpSpPr>
        <p:sp>
          <p:nvSpPr>
            <p:cNvPr id="2345" name="Google Shape;2345;p52"/>
            <p:cNvSpPr/>
            <p:nvPr/>
          </p:nvSpPr>
          <p:spPr>
            <a:xfrm>
              <a:off x="4139971" y="2705876"/>
              <a:ext cx="323356" cy="323263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729" y="365"/>
                  </a:moveTo>
                  <a:cubicBezTo>
                    <a:pt x="2480" y="365"/>
                    <a:pt x="3088" y="974"/>
                    <a:pt x="3088" y="1729"/>
                  </a:cubicBezTo>
                  <a:cubicBezTo>
                    <a:pt x="3088" y="2480"/>
                    <a:pt x="2480" y="3088"/>
                    <a:pt x="1729" y="3088"/>
                  </a:cubicBezTo>
                  <a:cubicBezTo>
                    <a:pt x="978" y="3088"/>
                    <a:pt x="364" y="2480"/>
                    <a:pt x="364" y="1729"/>
                  </a:cubicBezTo>
                  <a:cubicBezTo>
                    <a:pt x="364" y="974"/>
                    <a:pt x="978" y="365"/>
                    <a:pt x="1729" y="365"/>
                  </a:cubicBezTo>
                  <a:close/>
                  <a:moveTo>
                    <a:pt x="1729" y="0"/>
                  </a:moveTo>
                  <a:cubicBezTo>
                    <a:pt x="775" y="0"/>
                    <a:pt x="0" y="774"/>
                    <a:pt x="0" y="1729"/>
                  </a:cubicBezTo>
                  <a:cubicBezTo>
                    <a:pt x="0" y="2678"/>
                    <a:pt x="775" y="3452"/>
                    <a:pt x="1729" y="3452"/>
                  </a:cubicBezTo>
                  <a:cubicBezTo>
                    <a:pt x="2682" y="3452"/>
                    <a:pt x="3452" y="2678"/>
                    <a:pt x="3452" y="1729"/>
                  </a:cubicBezTo>
                  <a:cubicBezTo>
                    <a:pt x="3452" y="774"/>
                    <a:pt x="2682" y="0"/>
                    <a:pt x="1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4726465" y="2705876"/>
              <a:ext cx="323263" cy="323263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723" y="365"/>
                  </a:moveTo>
                  <a:cubicBezTo>
                    <a:pt x="2479" y="365"/>
                    <a:pt x="3087" y="974"/>
                    <a:pt x="3087" y="1729"/>
                  </a:cubicBezTo>
                  <a:cubicBezTo>
                    <a:pt x="3087" y="2480"/>
                    <a:pt x="2479" y="3088"/>
                    <a:pt x="1723" y="3088"/>
                  </a:cubicBezTo>
                  <a:cubicBezTo>
                    <a:pt x="972" y="3088"/>
                    <a:pt x="364" y="2480"/>
                    <a:pt x="364" y="1729"/>
                  </a:cubicBezTo>
                  <a:cubicBezTo>
                    <a:pt x="364" y="974"/>
                    <a:pt x="972" y="365"/>
                    <a:pt x="1723" y="365"/>
                  </a:cubicBezTo>
                  <a:close/>
                  <a:moveTo>
                    <a:pt x="1723" y="0"/>
                  </a:moveTo>
                  <a:cubicBezTo>
                    <a:pt x="774" y="0"/>
                    <a:pt x="0" y="774"/>
                    <a:pt x="0" y="1729"/>
                  </a:cubicBezTo>
                  <a:cubicBezTo>
                    <a:pt x="0" y="2678"/>
                    <a:pt x="774" y="3452"/>
                    <a:pt x="1723" y="3452"/>
                  </a:cubicBezTo>
                  <a:cubicBezTo>
                    <a:pt x="2678" y="3452"/>
                    <a:pt x="3452" y="2678"/>
                    <a:pt x="3452" y="1729"/>
                  </a:cubicBezTo>
                  <a:cubicBezTo>
                    <a:pt x="3452" y="774"/>
                    <a:pt x="2678" y="0"/>
                    <a:pt x="1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4138286" y="2672165"/>
              <a:ext cx="320640" cy="88682"/>
            </a:xfrm>
            <a:custGeom>
              <a:avLst/>
              <a:gdLst/>
              <a:ahLst/>
              <a:cxnLst/>
              <a:rect l="l" t="t" r="r" b="b"/>
              <a:pathLst>
                <a:path w="3424" h="947" extrusionOk="0">
                  <a:moveTo>
                    <a:pt x="1747" y="1"/>
                  </a:moveTo>
                  <a:cubicBezTo>
                    <a:pt x="1069" y="1"/>
                    <a:pt x="443" y="305"/>
                    <a:pt x="23" y="836"/>
                  </a:cubicBezTo>
                  <a:cubicBezTo>
                    <a:pt x="1" y="868"/>
                    <a:pt x="5" y="909"/>
                    <a:pt x="37" y="932"/>
                  </a:cubicBezTo>
                  <a:cubicBezTo>
                    <a:pt x="46" y="941"/>
                    <a:pt x="65" y="946"/>
                    <a:pt x="78" y="946"/>
                  </a:cubicBezTo>
                  <a:cubicBezTo>
                    <a:pt x="97" y="946"/>
                    <a:pt x="120" y="936"/>
                    <a:pt x="134" y="923"/>
                  </a:cubicBezTo>
                  <a:cubicBezTo>
                    <a:pt x="526" y="426"/>
                    <a:pt x="1111" y="139"/>
                    <a:pt x="1747" y="139"/>
                  </a:cubicBezTo>
                  <a:cubicBezTo>
                    <a:pt x="2336" y="139"/>
                    <a:pt x="2904" y="398"/>
                    <a:pt x="3295" y="845"/>
                  </a:cubicBezTo>
                  <a:cubicBezTo>
                    <a:pt x="3308" y="860"/>
                    <a:pt x="3327" y="868"/>
                    <a:pt x="3346" y="868"/>
                  </a:cubicBezTo>
                  <a:cubicBezTo>
                    <a:pt x="3362" y="868"/>
                    <a:pt x="3379" y="862"/>
                    <a:pt x="3392" y="849"/>
                  </a:cubicBezTo>
                  <a:cubicBezTo>
                    <a:pt x="3419" y="826"/>
                    <a:pt x="3424" y="781"/>
                    <a:pt x="3396" y="753"/>
                  </a:cubicBezTo>
                  <a:cubicBezTo>
                    <a:pt x="2981" y="273"/>
                    <a:pt x="2379" y="1"/>
                    <a:pt x="1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4705302" y="2672165"/>
              <a:ext cx="317176" cy="122300"/>
            </a:xfrm>
            <a:custGeom>
              <a:avLst/>
              <a:gdLst/>
              <a:ahLst/>
              <a:cxnLst/>
              <a:rect l="l" t="t" r="r" b="b"/>
              <a:pathLst>
                <a:path w="3387" h="1306" extrusionOk="0">
                  <a:moveTo>
                    <a:pt x="1973" y="1"/>
                  </a:moveTo>
                  <a:cubicBezTo>
                    <a:pt x="1562" y="1"/>
                    <a:pt x="1156" y="117"/>
                    <a:pt x="811" y="333"/>
                  </a:cubicBezTo>
                  <a:cubicBezTo>
                    <a:pt x="471" y="545"/>
                    <a:pt x="199" y="849"/>
                    <a:pt x="18" y="1204"/>
                  </a:cubicBezTo>
                  <a:cubicBezTo>
                    <a:pt x="1" y="1236"/>
                    <a:pt x="14" y="1278"/>
                    <a:pt x="46" y="1296"/>
                  </a:cubicBezTo>
                  <a:cubicBezTo>
                    <a:pt x="60" y="1300"/>
                    <a:pt x="69" y="1306"/>
                    <a:pt x="78" y="1306"/>
                  </a:cubicBezTo>
                  <a:cubicBezTo>
                    <a:pt x="106" y="1306"/>
                    <a:pt x="129" y="1291"/>
                    <a:pt x="143" y="1268"/>
                  </a:cubicBezTo>
                  <a:cubicBezTo>
                    <a:pt x="493" y="573"/>
                    <a:pt x="1194" y="139"/>
                    <a:pt x="1973" y="139"/>
                  </a:cubicBezTo>
                  <a:cubicBezTo>
                    <a:pt x="2443" y="139"/>
                    <a:pt x="2898" y="301"/>
                    <a:pt x="3263" y="596"/>
                  </a:cubicBezTo>
                  <a:cubicBezTo>
                    <a:pt x="3276" y="606"/>
                    <a:pt x="3291" y="610"/>
                    <a:pt x="3306" y="610"/>
                  </a:cubicBezTo>
                  <a:cubicBezTo>
                    <a:pt x="3326" y="610"/>
                    <a:pt x="3346" y="601"/>
                    <a:pt x="3359" y="581"/>
                  </a:cubicBezTo>
                  <a:cubicBezTo>
                    <a:pt x="3387" y="554"/>
                    <a:pt x="3378" y="508"/>
                    <a:pt x="3350" y="485"/>
                  </a:cubicBezTo>
                  <a:cubicBezTo>
                    <a:pt x="2963" y="172"/>
                    <a:pt x="2475" y="1"/>
                    <a:pt x="1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4294859" y="2551364"/>
              <a:ext cx="550820" cy="322888"/>
            </a:xfrm>
            <a:custGeom>
              <a:avLst/>
              <a:gdLst/>
              <a:ahLst/>
              <a:cxnLst/>
              <a:rect l="l" t="t" r="r" b="b"/>
              <a:pathLst>
                <a:path w="5882" h="3448" extrusionOk="0">
                  <a:moveTo>
                    <a:pt x="5622" y="665"/>
                  </a:moveTo>
                  <a:lnTo>
                    <a:pt x="2770" y="3236"/>
                  </a:lnTo>
                  <a:lnTo>
                    <a:pt x="2415" y="665"/>
                  </a:lnTo>
                  <a:close/>
                  <a:moveTo>
                    <a:pt x="2291" y="789"/>
                  </a:moveTo>
                  <a:lnTo>
                    <a:pt x="2636" y="3305"/>
                  </a:lnTo>
                  <a:lnTo>
                    <a:pt x="222" y="3305"/>
                  </a:lnTo>
                  <a:lnTo>
                    <a:pt x="2291" y="789"/>
                  </a:lnTo>
                  <a:close/>
                  <a:moveTo>
                    <a:pt x="2227" y="1"/>
                  </a:moveTo>
                  <a:cubicBezTo>
                    <a:pt x="2224" y="1"/>
                    <a:pt x="2220" y="1"/>
                    <a:pt x="2217" y="1"/>
                  </a:cubicBezTo>
                  <a:cubicBezTo>
                    <a:pt x="2181" y="6"/>
                    <a:pt x="2153" y="42"/>
                    <a:pt x="2157" y="80"/>
                  </a:cubicBezTo>
                  <a:lnTo>
                    <a:pt x="2268" y="600"/>
                  </a:lnTo>
                  <a:lnTo>
                    <a:pt x="20" y="3332"/>
                  </a:lnTo>
                  <a:cubicBezTo>
                    <a:pt x="1" y="3351"/>
                    <a:pt x="1" y="3383"/>
                    <a:pt x="10" y="3406"/>
                  </a:cubicBezTo>
                  <a:cubicBezTo>
                    <a:pt x="24" y="3430"/>
                    <a:pt x="47" y="3447"/>
                    <a:pt x="75" y="3447"/>
                  </a:cubicBezTo>
                  <a:lnTo>
                    <a:pt x="2715" y="3447"/>
                  </a:lnTo>
                  <a:cubicBezTo>
                    <a:pt x="2734" y="3447"/>
                    <a:pt x="2747" y="3439"/>
                    <a:pt x="2761" y="3430"/>
                  </a:cubicBezTo>
                  <a:lnTo>
                    <a:pt x="2766" y="3430"/>
                  </a:lnTo>
                  <a:lnTo>
                    <a:pt x="5849" y="646"/>
                  </a:lnTo>
                  <a:cubicBezTo>
                    <a:pt x="5871" y="627"/>
                    <a:pt x="5881" y="600"/>
                    <a:pt x="5867" y="572"/>
                  </a:cubicBezTo>
                  <a:cubicBezTo>
                    <a:pt x="5858" y="544"/>
                    <a:pt x="5830" y="527"/>
                    <a:pt x="5803" y="527"/>
                  </a:cubicBezTo>
                  <a:lnTo>
                    <a:pt x="2397" y="527"/>
                  </a:lnTo>
                  <a:lnTo>
                    <a:pt x="2296" y="61"/>
                  </a:lnTo>
                  <a:cubicBezTo>
                    <a:pt x="2292" y="23"/>
                    <a:pt x="2261" y="1"/>
                    <a:pt x="2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4768324" y="2451258"/>
              <a:ext cx="126889" cy="422994"/>
            </a:xfrm>
            <a:custGeom>
              <a:avLst/>
              <a:gdLst/>
              <a:ahLst/>
              <a:cxnLst/>
              <a:rect l="l" t="t" r="r" b="b"/>
              <a:pathLst>
                <a:path w="1355" h="4517" extrusionOk="0">
                  <a:moveTo>
                    <a:pt x="69" y="1"/>
                  </a:moveTo>
                  <a:cubicBezTo>
                    <a:pt x="32" y="1"/>
                    <a:pt x="0" y="33"/>
                    <a:pt x="0" y="71"/>
                  </a:cubicBezTo>
                  <a:cubicBezTo>
                    <a:pt x="0" y="107"/>
                    <a:pt x="32" y="139"/>
                    <a:pt x="69" y="139"/>
                  </a:cubicBezTo>
                  <a:lnTo>
                    <a:pt x="1161" y="139"/>
                  </a:lnTo>
                  <a:lnTo>
                    <a:pt x="1161" y="485"/>
                  </a:lnTo>
                  <a:lnTo>
                    <a:pt x="655" y="485"/>
                  </a:lnTo>
                  <a:cubicBezTo>
                    <a:pt x="636" y="485"/>
                    <a:pt x="613" y="494"/>
                    <a:pt x="604" y="513"/>
                  </a:cubicBezTo>
                  <a:cubicBezTo>
                    <a:pt x="590" y="526"/>
                    <a:pt x="581" y="550"/>
                    <a:pt x="585" y="568"/>
                  </a:cubicBezTo>
                  <a:lnTo>
                    <a:pt x="1212" y="4457"/>
                  </a:lnTo>
                  <a:cubicBezTo>
                    <a:pt x="1217" y="4489"/>
                    <a:pt x="1244" y="4516"/>
                    <a:pt x="1276" y="4516"/>
                  </a:cubicBezTo>
                  <a:cubicBezTo>
                    <a:pt x="1281" y="4516"/>
                    <a:pt x="1285" y="4516"/>
                    <a:pt x="1291" y="4512"/>
                  </a:cubicBezTo>
                  <a:cubicBezTo>
                    <a:pt x="1327" y="4508"/>
                    <a:pt x="1355" y="4471"/>
                    <a:pt x="1346" y="4433"/>
                  </a:cubicBezTo>
                  <a:lnTo>
                    <a:pt x="738" y="628"/>
                  </a:lnTo>
                  <a:lnTo>
                    <a:pt x="1230" y="628"/>
                  </a:lnTo>
                  <a:cubicBezTo>
                    <a:pt x="1272" y="628"/>
                    <a:pt x="1300" y="596"/>
                    <a:pt x="1300" y="558"/>
                  </a:cubicBezTo>
                  <a:lnTo>
                    <a:pt x="1300" y="71"/>
                  </a:lnTo>
                  <a:cubicBezTo>
                    <a:pt x="1300" y="33"/>
                    <a:pt x="1272" y="1"/>
                    <a:pt x="1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4454991" y="2528140"/>
              <a:ext cx="114902" cy="49725"/>
            </a:xfrm>
            <a:custGeom>
              <a:avLst/>
              <a:gdLst/>
              <a:ahLst/>
              <a:cxnLst/>
              <a:rect l="l" t="t" r="r" b="b"/>
              <a:pathLst>
                <a:path w="1227" h="531" extrusionOk="0">
                  <a:moveTo>
                    <a:pt x="1" y="1"/>
                  </a:moveTo>
                  <a:lnTo>
                    <a:pt x="1" y="286"/>
                  </a:lnTo>
                  <a:lnTo>
                    <a:pt x="1" y="530"/>
                  </a:lnTo>
                  <a:lnTo>
                    <a:pt x="1226" y="530"/>
                  </a:lnTo>
                  <a:lnTo>
                    <a:pt x="1226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4762237" y="2440489"/>
              <a:ext cx="69110" cy="31184"/>
            </a:xfrm>
            <a:custGeom>
              <a:avLst/>
              <a:gdLst/>
              <a:ahLst/>
              <a:cxnLst/>
              <a:rect l="l" t="t" r="r" b="b"/>
              <a:pathLst>
                <a:path w="738" h="333" extrusionOk="0">
                  <a:moveTo>
                    <a:pt x="1" y="1"/>
                  </a:moveTo>
                  <a:lnTo>
                    <a:pt x="1" y="167"/>
                  </a:lnTo>
                  <a:lnTo>
                    <a:pt x="1" y="333"/>
                  </a:lnTo>
                  <a:lnTo>
                    <a:pt x="737" y="333"/>
                  </a:lnTo>
                  <a:lnTo>
                    <a:pt x="737" y="167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4279782" y="2828456"/>
              <a:ext cx="307343" cy="78194"/>
            </a:xfrm>
            <a:custGeom>
              <a:avLst/>
              <a:gdLst/>
              <a:ahLst/>
              <a:cxnLst/>
              <a:rect l="l" t="t" r="r" b="b"/>
              <a:pathLst>
                <a:path w="3282" h="835" extrusionOk="0">
                  <a:moveTo>
                    <a:pt x="2867" y="1"/>
                  </a:moveTo>
                  <a:cubicBezTo>
                    <a:pt x="2848" y="1"/>
                    <a:pt x="2831" y="5"/>
                    <a:pt x="2812" y="5"/>
                  </a:cubicBezTo>
                  <a:lnTo>
                    <a:pt x="236" y="184"/>
                  </a:lnTo>
                  <a:cubicBezTo>
                    <a:pt x="107" y="184"/>
                    <a:pt x="0" y="286"/>
                    <a:pt x="0" y="420"/>
                  </a:cubicBezTo>
                  <a:cubicBezTo>
                    <a:pt x="0" y="549"/>
                    <a:pt x="107" y="650"/>
                    <a:pt x="236" y="650"/>
                  </a:cubicBezTo>
                  <a:lnTo>
                    <a:pt x="2812" y="830"/>
                  </a:lnTo>
                  <a:cubicBezTo>
                    <a:pt x="2831" y="830"/>
                    <a:pt x="2848" y="835"/>
                    <a:pt x="2867" y="835"/>
                  </a:cubicBezTo>
                  <a:cubicBezTo>
                    <a:pt x="3093" y="835"/>
                    <a:pt x="3282" y="645"/>
                    <a:pt x="3282" y="420"/>
                  </a:cubicBezTo>
                  <a:cubicBezTo>
                    <a:pt x="3282" y="190"/>
                    <a:pt x="3093" y="1"/>
                    <a:pt x="2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HEALTH</a:t>
            </a:r>
            <a:endParaRPr dirty="0"/>
          </a:p>
        </p:txBody>
      </p:sp>
      <p:sp>
        <p:nvSpPr>
          <p:cNvPr id="1885" name="Google Shape;1885;p42"/>
          <p:cNvSpPr txBox="1">
            <a:spLocks noGrp="1"/>
          </p:cNvSpPr>
          <p:nvPr>
            <p:ph type="body" idx="1"/>
          </p:nvPr>
        </p:nvSpPr>
        <p:spPr>
          <a:xfrm>
            <a:off x="1822178" y="1881947"/>
            <a:ext cx="4356900" cy="21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Health and fitness are important in every day living, and being healthy means more than not being ill or sick.</a:t>
            </a:r>
          </a:p>
          <a:p>
            <a:pPr marL="139700" indent="0" algn="l"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There are many parts of a persons life which contributes to their good health</a:t>
            </a:r>
          </a:p>
        </p:txBody>
      </p:sp>
      <p:pic>
        <p:nvPicPr>
          <p:cNvPr id="5122" name="Picture 2" descr="Image result for Illness Text Picture Clip Art">
            <a:extLst>
              <a:ext uri="{FF2B5EF4-FFF2-40B4-BE49-F238E27FC236}">
                <a16:creationId xmlns:a16="http://schemas.microsoft.com/office/drawing/2014/main" id="{4F83011B-E18D-B205-FA34-08A5B1D1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82" y="1955889"/>
            <a:ext cx="2524125" cy="18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ICK CLIPART">
            <a:extLst>
              <a:ext uri="{FF2B5EF4-FFF2-40B4-BE49-F238E27FC236}">
                <a16:creationId xmlns:a16="http://schemas.microsoft.com/office/drawing/2014/main" id="{7D8FDC5A-A999-7A3F-9273-3FC16CBE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137593"/>
            <a:ext cx="1473200" cy="14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acing Vector Bike People Cyclist In Action Fast Road Biker Man Flat ...">
            <a:extLst>
              <a:ext uri="{FF2B5EF4-FFF2-40B4-BE49-F238E27FC236}">
                <a16:creationId xmlns:a16="http://schemas.microsoft.com/office/drawing/2014/main" id="{94D3574E-C3F7-5487-AF76-35438BF0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" y="3831771"/>
            <a:ext cx="1311729" cy="13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9"/>
          <p:cNvSpPr/>
          <p:nvPr/>
        </p:nvSpPr>
        <p:spPr>
          <a:xfrm>
            <a:off x="4037454" y="4232671"/>
            <a:ext cx="952829" cy="166435"/>
          </a:xfrm>
          <a:custGeom>
            <a:avLst/>
            <a:gdLst/>
            <a:ahLst/>
            <a:cxnLst/>
            <a:rect l="l" t="t" r="r" b="b"/>
            <a:pathLst>
              <a:path w="5536" h="967" extrusionOk="0">
                <a:moveTo>
                  <a:pt x="2735" y="286"/>
                </a:moveTo>
                <a:cubicBezTo>
                  <a:pt x="2769" y="289"/>
                  <a:pt x="2803" y="293"/>
                  <a:pt x="2835" y="296"/>
                </a:cubicBezTo>
                <a:cubicBezTo>
                  <a:pt x="3010" y="319"/>
                  <a:pt x="3158" y="356"/>
                  <a:pt x="3254" y="407"/>
                </a:cubicBezTo>
                <a:cubicBezTo>
                  <a:pt x="3301" y="430"/>
                  <a:pt x="3337" y="453"/>
                  <a:pt x="3361" y="481"/>
                </a:cubicBezTo>
                <a:cubicBezTo>
                  <a:pt x="3369" y="494"/>
                  <a:pt x="3374" y="509"/>
                  <a:pt x="3384" y="517"/>
                </a:cubicBezTo>
                <a:cubicBezTo>
                  <a:pt x="3388" y="532"/>
                  <a:pt x="3388" y="545"/>
                  <a:pt x="3388" y="554"/>
                </a:cubicBezTo>
                <a:cubicBezTo>
                  <a:pt x="3388" y="573"/>
                  <a:pt x="3384" y="591"/>
                  <a:pt x="3374" y="615"/>
                </a:cubicBezTo>
                <a:cubicBezTo>
                  <a:pt x="3356" y="656"/>
                  <a:pt x="3328" y="688"/>
                  <a:pt x="3296" y="720"/>
                </a:cubicBezTo>
                <a:cubicBezTo>
                  <a:pt x="3245" y="766"/>
                  <a:pt x="3176" y="798"/>
                  <a:pt x="3097" y="822"/>
                </a:cubicBezTo>
                <a:cubicBezTo>
                  <a:pt x="3020" y="845"/>
                  <a:pt x="2931" y="858"/>
                  <a:pt x="2848" y="858"/>
                </a:cubicBezTo>
                <a:cubicBezTo>
                  <a:pt x="2716" y="858"/>
                  <a:pt x="2582" y="830"/>
                  <a:pt x="2489" y="785"/>
                </a:cubicBezTo>
                <a:cubicBezTo>
                  <a:pt x="2444" y="762"/>
                  <a:pt x="2406" y="739"/>
                  <a:pt x="2384" y="711"/>
                </a:cubicBezTo>
                <a:cubicBezTo>
                  <a:pt x="2370" y="698"/>
                  <a:pt x="2365" y="683"/>
                  <a:pt x="2356" y="670"/>
                </a:cubicBezTo>
                <a:cubicBezTo>
                  <a:pt x="2351" y="660"/>
                  <a:pt x="2351" y="647"/>
                  <a:pt x="2351" y="632"/>
                </a:cubicBezTo>
                <a:cubicBezTo>
                  <a:pt x="2351" y="615"/>
                  <a:pt x="2356" y="591"/>
                  <a:pt x="2370" y="564"/>
                </a:cubicBezTo>
                <a:cubicBezTo>
                  <a:pt x="2388" y="526"/>
                  <a:pt x="2429" y="476"/>
                  <a:pt x="2499" y="426"/>
                </a:cubicBezTo>
                <a:cubicBezTo>
                  <a:pt x="2557" y="382"/>
                  <a:pt x="2636" y="336"/>
                  <a:pt x="2735" y="286"/>
                </a:cubicBezTo>
                <a:close/>
                <a:moveTo>
                  <a:pt x="3494" y="1"/>
                </a:moveTo>
                <a:cubicBezTo>
                  <a:pt x="3245" y="1"/>
                  <a:pt x="2992" y="47"/>
                  <a:pt x="2743" y="162"/>
                </a:cubicBezTo>
                <a:cubicBezTo>
                  <a:pt x="2733" y="167"/>
                  <a:pt x="2723" y="171"/>
                  <a:pt x="2714" y="176"/>
                </a:cubicBezTo>
                <a:lnTo>
                  <a:pt x="2714" y="176"/>
                </a:lnTo>
                <a:cubicBezTo>
                  <a:pt x="2628" y="170"/>
                  <a:pt x="2538" y="167"/>
                  <a:pt x="2444" y="167"/>
                </a:cubicBezTo>
                <a:cubicBezTo>
                  <a:pt x="2061" y="167"/>
                  <a:pt x="1619" y="218"/>
                  <a:pt x="1190" y="333"/>
                </a:cubicBezTo>
                <a:cubicBezTo>
                  <a:pt x="766" y="449"/>
                  <a:pt x="351" y="619"/>
                  <a:pt x="28" y="868"/>
                </a:cubicBezTo>
                <a:cubicBezTo>
                  <a:pt x="6" y="886"/>
                  <a:pt x="1" y="919"/>
                  <a:pt x="20" y="941"/>
                </a:cubicBezTo>
                <a:cubicBezTo>
                  <a:pt x="31" y="958"/>
                  <a:pt x="47" y="966"/>
                  <a:pt x="63" y="966"/>
                </a:cubicBezTo>
                <a:cubicBezTo>
                  <a:pt x="74" y="966"/>
                  <a:pt x="84" y="963"/>
                  <a:pt x="94" y="955"/>
                </a:cubicBezTo>
                <a:cubicBezTo>
                  <a:pt x="402" y="720"/>
                  <a:pt x="803" y="549"/>
                  <a:pt x="1217" y="439"/>
                </a:cubicBezTo>
                <a:cubicBezTo>
                  <a:pt x="1637" y="328"/>
                  <a:pt x="2070" y="273"/>
                  <a:pt x="2444" y="273"/>
                </a:cubicBezTo>
                <a:cubicBezTo>
                  <a:pt x="2473" y="273"/>
                  <a:pt x="2501" y="273"/>
                  <a:pt x="2529" y="274"/>
                </a:cubicBezTo>
                <a:lnTo>
                  <a:pt x="2529" y="274"/>
                </a:lnTo>
                <a:cubicBezTo>
                  <a:pt x="2462" y="315"/>
                  <a:pt x="2409" y="357"/>
                  <a:pt x="2365" y="398"/>
                </a:cubicBezTo>
                <a:cubicBezTo>
                  <a:pt x="2323" y="434"/>
                  <a:pt x="2296" y="476"/>
                  <a:pt x="2273" y="513"/>
                </a:cubicBezTo>
                <a:cubicBezTo>
                  <a:pt x="2255" y="554"/>
                  <a:pt x="2240" y="591"/>
                  <a:pt x="2240" y="632"/>
                </a:cubicBezTo>
                <a:cubicBezTo>
                  <a:pt x="2240" y="660"/>
                  <a:pt x="2246" y="688"/>
                  <a:pt x="2259" y="711"/>
                </a:cubicBezTo>
                <a:cubicBezTo>
                  <a:pt x="2278" y="757"/>
                  <a:pt x="2310" y="794"/>
                  <a:pt x="2346" y="826"/>
                </a:cubicBezTo>
                <a:cubicBezTo>
                  <a:pt x="2406" y="872"/>
                  <a:pt x="2485" y="904"/>
                  <a:pt x="2568" y="928"/>
                </a:cubicBezTo>
                <a:cubicBezTo>
                  <a:pt x="2655" y="951"/>
                  <a:pt x="2752" y="964"/>
                  <a:pt x="2848" y="964"/>
                </a:cubicBezTo>
                <a:cubicBezTo>
                  <a:pt x="2973" y="964"/>
                  <a:pt x="3103" y="941"/>
                  <a:pt x="3218" y="896"/>
                </a:cubicBezTo>
                <a:cubicBezTo>
                  <a:pt x="3273" y="872"/>
                  <a:pt x="3324" y="840"/>
                  <a:pt x="3365" y="803"/>
                </a:cubicBezTo>
                <a:cubicBezTo>
                  <a:pt x="3411" y="762"/>
                  <a:pt x="3448" y="715"/>
                  <a:pt x="3471" y="660"/>
                </a:cubicBezTo>
                <a:cubicBezTo>
                  <a:pt x="3490" y="624"/>
                  <a:pt x="3499" y="591"/>
                  <a:pt x="3499" y="554"/>
                </a:cubicBezTo>
                <a:cubicBezTo>
                  <a:pt x="3499" y="522"/>
                  <a:pt x="3490" y="485"/>
                  <a:pt x="3471" y="453"/>
                </a:cubicBezTo>
                <a:cubicBezTo>
                  <a:pt x="3457" y="430"/>
                  <a:pt x="3435" y="402"/>
                  <a:pt x="3411" y="384"/>
                </a:cubicBezTo>
                <a:cubicBezTo>
                  <a:pt x="3369" y="343"/>
                  <a:pt x="3318" y="315"/>
                  <a:pt x="3254" y="287"/>
                </a:cubicBezTo>
                <a:cubicBezTo>
                  <a:pt x="3167" y="249"/>
                  <a:pt x="3059" y="223"/>
                  <a:pt x="2936" y="201"/>
                </a:cubicBezTo>
                <a:lnTo>
                  <a:pt x="2936" y="201"/>
                </a:lnTo>
                <a:cubicBezTo>
                  <a:pt x="3121" y="138"/>
                  <a:pt x="3309" y="112"/>
                  <a:pt x="3494" y="112"/>
                </a:cubicBezTo>
                <a:cubicBezTo>
                  <a:pt x="3748" y="112"/>
                  <a:pt x="3992" y="158"/>
                  <a:pt x="4222" y="236"/>
                </a:cubicBezTo>
                <a:cubicBezTo>
                  <a:pt x="4568" y="351"/>
                  <a:pt x="4872" y="522"/>
                  <a:pt x="5088" y="664"/>
                </a:cubicBezTo>
                <a:cubicBezTo>
                  <a:pt x="5199" y="739"/>
                  <a:pt x="5287" y="803"/>
                  <a:pt x="5347" y="849"/>
                </a:cubicBezTo>
                <a:cubicBezTo>
                  <a:pt x="5374" y="872"/>
                  <a:pt x="5398" y="891"/>
                  <a:pt x="5415" y="904"/>
                </a:cubicBezTo>
                <a:cubicBezTo>
                  <a:pt x="5420" y="909"/>
                  <a:pt x="5430" y="913"/>
                  <a:pt x="5434" y="919"/>
                </a:cubicBezTo>
                <a:lnTo>
                  <a:pt x="5439" y="919"/>
                </a:lnTo>
                <a:lnTo>
                  <a:pt x="5439" y="923"/>
                </a:lnTo>
                <a:cubicBezTo>
                  <a:pt x="5449" y="931"/>
                  <a:pt x="5461" y="935"/>
                  <a:pt x="5472" y="935"/>
                </a:cubicBezTo>
                <a:cubicBezTo>
                  <a:pt x="5487" y="935"/>
                  <a:pt x="5502" y="929"/>
                  <a:pt x="5513" y="919"/>
                </a:cubicBezTo>
                <a:cubicBezTo>
                  <a:pt x="5536" y="896"/>
                  <a:pt x="5530" y="858"/>
                  <a:pt x="5508" y="840"/>
                </a:cubicBezTo>
                <a:cubicBezTo>
                  <a:pt x="5508" y="840"/>
                  <a:pt x="5268" y="628"/>
                  <a:pt x="4900" y="421"/>
                </a:cubicBezTo>
                <a:cubicBezTo>
                  <a:pt x="4711" y="315"/>
                  <a:pt x="4494" y="213"/>
                  <a:pt x="4254" y="135"/>
                </a:cubicBezTo>
                <a:cubicBezTo>
                  <a:pt x="4020" y="56"/>
                  <a:pt x="3761" y="1"/>
                  <a:pt x="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39"/>
          <p:cNvGrpSpPr/>
          <p:nvPr/>
        </p:nvGrpSpPr>
        <p:grpSpPr>
          <a:xfrm rot="-1991367">
            <a:off x="37541" y="452962"/>
            <a:ext cx="1756929" cy="660742"/>
            <a:chOff x="5397619" y="2138039"/>
            <a:chExt cx="955928" cy="359503"/>
          </a:xfrm>
        </p:grpSpPr>
        <p:sp>
          <p:nvSpPr>
            <p:cNvPr id="1533" name="Google Shape;1533;p39"/>
            <p:cNvSpPr/>
            <p:nvPr/>
          </p:nvSpPr>
          <p:spPr>
            <a:xfrm>
              <a:off x="5412789" y="2138039"/>
              <a:ext cx="940758" cy="359503"/>
            </a:xfrm>
            <a:custGeom>
              <a:avLst/>
              <a:gdLst/>
              <a:ahLst/>
              <a:cxnLst/>
              <a:rect l="l" t="t" r="r" b="b"/>
              <a:pathLst>
                <a:path w="10046" h="3839" extrusionOk="0">
                  <a:moveTo>
                    <a:pt x="106" y="2931"/>
                  </a:moveTo>
                  <a:lnTo>
                    <a:pt x="104" y="2932"/>
                  </a:lnTo>
                  <a:lnTo>
                    <a:pt x="104" y="2932"/>
                  </a:lnTo>
                  <a:cubicBezTo>
                    <a:pt x="104" y="2932"/>
                    <a:pt x="104" y="2932"/>
                    <a:pt x="104" y="2932"/>
                  </a:cubicBezTo>
                  <a:lnTo>
                    <a:pt x="104" y="2932"/>
                  </a:lnTo>
                  <a:lnTo>
                    <a:pt x="106" y="2931"/>
                  </a:lnTo>
                  <a:close/>
                  <a:moveTo>
                    <a:pt x="7797" y="397"/>
                  </a:moveTo>
                  <a:cubicBezTo>
                    <a:pt x="8290" y="397"/>
                    <a:pt x="8741" y="526"/>
                    <a:pt x="9082" y="747"/>
                  </a:cubicBezTo>
                  <a:cubicBezTo>
                    <a:pt x="9248" y="853"/>
                    <a:pt x="9391" y="987"/>
                    <a:pt x="9492" y="1134"/>
                  </a:cubicBezTo>
                  <a:cubicBezTo>
                    <a:pt x="9598" y="1282"/>
                    <a:pt x="9668" y="1448"/>
                    <a:pt x="9690" y="1627"/>
                  </a:cubicBezTo>
                  <a:cubicBezTo>
                    <a:pt x="9700" y="1678"/>
                    <a:pt x="9700" y="1729"/>
                    <a:pt x="9700" y="1774"/>
                  </a:cubicBezTo>
                  <a:cubicBezTo>
                    <a:pt x="9700" y="1963"/>
                    <a:pt x="9654" y="2152"/>
                    <a:pt x="9562" y="2327"/>
                  </a:cubicBezTo>
                  <a:cubicBezTo>
                    <a:pt x="9424" y="2595"/>
                    <a:pt x="9188" y="2835"/>
                    <a:pt x="8884" y="3024"/>
                  </a:cubicBezTo>
                  <a:cubicBezTo>
                    <a:pt x="8584" y="3217"/>
                    <a:pt x="8211" y="3350"/>
                    <a:pt x="7801" y="3411"/>
                  </a:cubicBezTo>
                  <a:cubicBezTo>
                    <a:pt x="7667" y="3429"/>
                    <a:pt x="7529" y="3438"/>
                    <a:pt x="7401" y="3438"/>
                  </a:cubicBezTo>
                  <a:cubicBezTo>
                    <a:pt x="6903" y="3438"/>
                    <a:pt x="6451" y="3309"/>
                    <a:pt x="6110" y="3088"/>
                  </a:cubicBezTo>
                  <a:cubicBezTo>
                    <a:pt x="5944" y="2982"/>
                    <a:pt x="5802" y="2848"/>
                    <a:pt x="5700" y="2701"/>
                  </a:cubicBezTo>
                  <a:cubicBezTo>
                    <a:pt x="5594" y="2554"/>
                    <a:pt x="5525" y="2388"/>
                    <a:pt x="5502" y="2208"/>
                  </a:cubicBezTo>
                  <a:cubicBezTo>
                    <a:pt x="5493" y="2157"/>
                    <a:pt x="5493" y="2106"/>
                    <a:pt x="5493" y="2056"/>
                  </a:cubicBezTo>
                  <a:cubicBezTo>
                    <a:pt x="5493" y="1867"/>
                    <a:pt x="5538" y="1682"/>
                    <a:pt x="5631" y="1508"/>
                  </a:cubicBezTo>
                  <a:cubicBezTo>
                    <a:pt x="5770" y="1240"/>
                    <a:pt x="6004" y="1000"/>
                    <a:pt x="6308" y="806"/>
                  </a:cubicBezTo>
                  <a:cubicBezTo>
                    <a:pt x="6608" y="618"/>
                    <a:pt x="6981" y="485"/>
                    <a:pt x="7391" y="425"/>
                  </a:cubicBezTo>
                  <a:cubicBezTo>
                    <a:pt x="7529" y="406"/>
                    <a:pt x="7663" y="397"/>
                    <a:pt x="7797" y="397"/>
                  </a:cubicBezTo>
                  <a:close/>
                  <a:moveTo>
                    <a:pt x="7797" y="291"/>
                  </a:moveTo>
                  <a:cubicBezTo>
                    <a:pt x="7659" y="291"/>
                    <a:pt x="7516" y="300"/>
                    <a:pt x="7378" y="319"/>
                  </a:cubicBezTo>
                  <a:cubicBezTo>
                    <a:pt x="6810" y="397"/>
                    <a:pt x="6313" y="623"/>
                    <a:pt x="5958" y="931"/>
                  </a:cubicBezTo>
                  <a:cubicBezTo>
                    <a:pt x="5778" y="1088"/>
                    <a:pt x="5636" y="1263"/>
                    <a:pt x="5534" y="1457"/>
                  </a:cubicBezTo>
                  <a:cubicBezTo>
                    <a:pt x="5438" y="1646"/>
                    <a:pt x="5383" y="1848"/>
                    <a:pt x="5383" y="2056"/>
                  </a:cubicBezTo>
                  <a:cubicBezTo>
                    <a:pt x="5383" y="2111"/>
                    <a:pt x="5387" y="2167"/>
                    <a:pt x="5396" y="2222"/>
                  </a:cubicBezTo>
                  <a:cubicBezTo>
                    <a:pt x="5423" y="2420"/>
                    <a:pt x="5498" y="2599"/>
                    <a:pt x="5608" y="2761"/>
                  </a:cubicBezTo>
                  <a:cubicBezTo>
                    <a:pt x="5778" y="3005"/>
                    <a:pt x="6036" y="3198"/>
                    <a:pt x="6340" y="3337"/>
                  </a:cubicBezTo>
                  <a:cubicBezTo>
                    <a:pt x="6649" y="3471"/>
                    <a:pt x="7014" y="3544"/>
                    <a:pt x="7401" y="3544"/>
                  </a:cubicBezTo>
                  <a:cubicBezTo>
                    <a:pt x="7534" y="3544"/>
                    <a:pt x="7677" y="3535"/>
                    <a:pt x="7816" y="3516"/>
                  </a:cubicBezTo>
                  <a:cubicBezTo>
                    <a:pt x="8382" y="3438"/>
                    <a:pt x="8879" y="3212"/>
                    <a:pt x="9234" y="2899"/>
                  </a:cubicBezTo>
                  <a:cubicBezTo>
                    <a:pt x="9414" y="2747"/>
                    <a:pt x="9557" y="2567"/>
                    <a:pt x="9658" y="2378"/>
                  </a:cubicBezTo>
                  <a:cubicBezTo>
                    <a:pt x="9755" y="2189"/>
                    <a:pt x="9811" y="1986"/>
                    <a:pt x="9811" y="1774"/>
                  </a:cubicBezTo>
                  <a:cubicBezTo>
                    <a:pt x="9811" y="1724"/>
                    <a:pt x="9806" y="1669"/>
                    <a:pt x="9796" y="1614"/>
                  </a:cubicBezTo>
                  <a:cubicBezTo>
                    <a:pt x="9773" y="1415"/>
                    <a:pt x="9696" y="1236"/>
                    <a:pt x="9585" y="1074"/>
                  </a:cubicBezTo>
                  <a:cubicBezTo>
                    <a:pt x="9414" y="830"/>
                    <a:pt x="9156" y="636"/>
                    <a:pt x="8852" y="498"/>
                  </a:cubicBezTo>
                  <a:cubicBezTo>
                    <a:pt x="8543" y="364"/>
                    <a:pt x="8179" y="291"/>
                    <a:pt x="7797" y="291"/>
                  </a:cubicBezTo>
                  <a:close/>
                  <a:moveTo>
                    <a:pt x="7760" y="106"/>
                  </a:moveTo>
                  <a:cubicBezTo>
                    <a:pt x="8322" y="106"/>
                    <a:pt x="8833" y="263"/>
                    <a:pt x="9220" y="526"/>
                  </a:cubicBezTo>
                  <a:cubicBezTo>
                    <a:pt x="9414" y="659"/>
                    <a:pt x="9575" y="816"/>
                    <a:pt x="9696" y="996"/>
                  </a:cubicBezTo>
                  <a:cubicBezTo>
                    <a:pt x="9815" y="1176"/>
                    <a:pt x="9894" y="1378"/>
                    <a:pt x="9926" y="1595"/>
                  </a:cubicBezTo>
                  <a:cubicBezTo>
                    <a:pt x="9934" y="1659"/>
                    <a:pt x="9939" y="1724"/>
                    <a:pt x="9939" y="1784"/>
                  </a:cubicBezTo>
                  <a:cubicBezTo>
                    <a:pt x="9939" y="2010"/>
                    <a:pt x="9884" y="2231"/>
                    <a:pt x="9779" y="2443"/>
                  </a:cubicBezTo>
                  <a:cubicBezTo>
                    <a:pt x="9626" y="2756"/>
                    <a:pt x="9368" y="3037"/>
                    <a:pt x="9032" y="3258"/>
                  </a:cubicBezTo>
                  <a:cubicBezTo>
                    <a:pt x="8695" y="3479"/>
                    <a:pt x="8286" y="3636"/>
                    <a:pt x="7829" y="3701"/>
                  </a:cubicBezTo>
                  <a:cubicBezTo>
                    <a:pt x="7686" y="3719"/>
                    <a:pt x="7544" y="3728"/>
                    <a:pt x="7405" y="3728"/>
                  </a:cubicBezTo>
                  <a:cubicBezTo>
                    <a:pt x="6880" y="3728"/>
                    <a:pt x="6396" y="3594"/>
                    <a:pt x="6018" y="3356"/>
                  </a:cubicBezTo>
                  <a:cubicBezTo>
                    <a:pt x="5829" y="3239"/>
                    <a:pt x="5668" y="3097"/>
                    <a:pt x="5543" y="2935"/>
                  </a:cubicBezTo>
                  <a:cubicBezTo>
                    <a:pt x="5415" y="2775"/>
                    <a:pt x="5322" y="2595"/>
                    <a:pt x="5272" y="2397"/>
                  </a:cubicBezTo>
                  <a:cubicBezTo>
                    <a:pt x="5267" y="2374"/>
                    <a:pt x="5248" y="2358"/>
                    <a:pt x="5226" y="2358"/>
                  </a:cubicBezTo>
                  <a:cubicBezTo>
                    <a:pt x="5221" y="2358"/>
                    <a:pt x="5216" y="2358"/>
                    <a:pt x="5211" y="2360"/>
                  </a:cubicBezTo>
                  <a:cubicBezTo>
                    <a:pt x="5041" y="2388"/>
                    <a:pt x="4769" y="2433"/>
                    <a:pt x="4437" y="2480"/>
                  </a:cubicBezTo>
                  <a:cubicBezTo>
                    <a:pt x="3447" y="2627"/>
                    <a:pt x="1935" y="2825"/>
                    <a:pt x="1166" y="2931"/>
                  </a:cubicBezTo>
                  <a:cubicBezTo>
                    <a:pt x="802" y="2982"/>
                    <a:pt x="557" y="2996"/>
                    <a:pt x="396" y="2996"/>
                  </a:cubicBezTo>
                  <a:cubicBezTo>
                    <a:pt x="317" y="2996"/>
                    <a:pt x="262" y="2996"/>
                    <a:pt x="217" y="2986"/>
                  </a:cubicBezTo>
                  <a:cubicBezTo>
                    <a:pt x="185" y="2982"/>
                    <a:pt x="162" y="2977"/>
                    <a:pt x="143" y="2973"/>
                  </a:cubicBezTo>
                  <a:cubicBezTo>
                    <a:pt x="127" y="2966"/>
                    <a:pt x="118" y="2962"/>
                    <a:pt x="112" y="2958"/>
                  </a:cubicBezTo>
                  <a:lnTo>
                    <a:pt x="112" y="2958"/>
                  </a:lnTo>
                  <a:cubicBezTo>
                    <a:pt x="112" y="2954"/>
                    <a:pt x="112" y="2950"/>
                    <a:pt x="110" y="2946"/>
                  </a:cubicBezTo>
                  <a:lnTo>
                    <a:pt x="110" y="2946"/>
                  </a:lnTo>
                  <a:cubicBezTo>
                    <a:pt x="112" y="2944"/>
                    <a:pt x="113" y="2942"/>
                    <a:pt x="115" y="2941"/>
                  </a:cubicBezTo>
                  <a:cubicBezTo>
                    <a:pt x="124" y="2931"/>
                    <a:pt x="147" y="2913"/>
                    <a:pt x="185" y="2894"/>
                  </a:cubicBezTo>
                  <a:cubicBezTo>
                    <a:pt x="244" y="2867"/>
                    <a:pt x="341" y="2835"/>
                    <a:pt x="493" y="2797"/>
                  </a:cubicBezTo>
                  <a:cubicBezTo>
                    <a:pt x="645" y="2765"/>
                    <a:pt x="853" y="2724"/>
                    <a:pt x="1134" y="2686"/>
                  </a:cubicBezTo>
                  <a:cubicBezTo>
                    <a:pt x="1655" y="2613"/>
                    <a:pt x="2493" y="2493"/>
                    <a:pt x="3286" y="2382"/>
                  </a:cubicBezTo>
                  <a:cubicBezTo>
                    <a:pt x="3682" y="2327"/>
                    <a:pt x="4069" y="2272"/>
                    <a:pt x="4400" y="2231"/>
                  </a:cubicBezTo>
                  <a:cubicBezTo>
                    <a:pt x="4732" y="2189"/>
                    <a:pt x="5009" y="2157"/>
                    <a:pt x="5179" y="2139"/>
                  </a:cubicBezTo>
                  <a:cubicBezTo>
                    <a:pt x="5211" y="2139"/>
                    <a:pt x="5230" y="2111"/>
                    <a:pt x="5230" y="2084"/>
                  </a:cubicBezTo>
                  <a:lnTo>
                    <a:pt x="5230" y="2051"/>
                  </a:lnTo>
                  <a:cubicBezTo>
                    <a:pt x="5230" y="1825"/>
                    <a:pt x="5285" y="1604"/>
                    <a:pt x="5387" y="1397"/>
                  </a:cubicBezTo>
                  <a:cubicBezTo>
                    <a:pt x="5538" y="1083"/>
                    <a:pt x="5802" y="798"/>
                    <a:pt x="6133" y="581"/>
                  </a:cubicBezTo>
                  <a:cubicBezTo>
                    <a:pt x="6470" y="360"/>
                    <a:pt x="6880" y="198"/>
                    <a:pt x="7336" y="138"/>
                  </a:cubicBezTo>
                  <a:cubicBezTo>
                    <a:pt x="7478" y="115"/>
                    <a:pt x="7622" y="106"/>
                    <a:pt x="7760" y="106"/>
                  </a:cubicBezTo>
                  <a:close/>
                  <a:moveTo>
                    <a:pt x="7760" y="0"/>
                  </a:moveTo>
                  <a:cubicBezTo>
                    <a:pt x="7616" y="0"/>
                    <a:pt x="7469" y="10"/>
                    <a:pt x="7322" y="28"/>
                  </a:cubicBezTo>
                  <a:cubicBezTo>
                    <a:pt x="6695" y="115"/>
                    <a:pt x="6147" y="378"/>
                    <a:pt x="5751" y="738"/>
                  </a:cubicBezTo>
                  <a:cubicBezTo>
                    <a:pt x="5557" y="923"/>
                    <a:pt x="5400" y="1125"/>
                    <a:pt x="5290" y="1351"/>
                  </a:cubicBezTo>
                  <a:cubicBezTo>
                    <a:pt x="5181" y="1567"/>
                    <a:pt x="5126" y="1798"/>
                    <a:pt x="5124" y="2037"/>
                  </a:cubicBezTo>
                  <a:lnTo>
                    <a:pt x="5124" y="2037"/>
                  </a:lnTo>
                  <a:cubicBezTo>
                    <a:pt x="4948" y="2052"/>
                    <a:pt x="4691" y="2082"/>
                    <a:pt x="4387" y="2125"/>
                  </a:cubicBezTo>
                  <a:cubicBezTo>
                    <a:pt x="3392" y="2254"/>
                    <a:pt x="1899" y="2471"/>
                    <a:pt x="1119" y="2581"/>
                  </a:cubicBezTo>
                  <a:cubicBezTo>
                    <a:pt x="627" y="2646"/>
                    <a:pt x="355" y="2714"/>
                    <a:pt x="202" y="2769"/>
                  </a:cubicBezTo>
                  <a:cubicBezTo>
                    <a:pt x="124" y="2803"/>
                    <a:pt x="79" y="2825"/>
                    <a:pt x="47" y="2852"/>
                  </a:cubicBezTo>
                  <a:cubicBezTo>
                    <a:pt x="32" y="2867"/>
                    <a:pt x="19" y="2880"/>
                    <a:pt x="13" y="2894"/>
                  </a:cubicBezTo>
                  <a:cubicBezTo>
                    <a:pt x="4" y="2913"/>
                    <a:pt x="0" y="2926"/>
                    <a:pt x="0" y="2945"/>
                  </a:cubicBezTo>
                  <a:cubicBezTo>
                    <a:pt x="0" y="2959"/>
                    <a:pt x="4" y="2968"/>
                    <a:pt x="4" y="2977"/>
                  </a:cubicBezTo>
                  <a:cubicBezTo>
                    <a:pt x="5" y="2977"/>
                    <a:pt x="5" y="2978"/>
                    <a:pt x="5" y="2978"/>
                  </a:cubicBezTo>
                  <a:lnTo>
                    <a:pt x="5" y="2978"/>
                  </a:lnTo>
                  <a:cubicBezTo>
                    <a:pt x="5" y="2984"/>
                    <a:pt x="6" y="2990"/>
                    <a:pt x="9" y="2996"/>
                  </a:cubicBezTo>
                  <a:cubicBezTo>
                    <a:pt x="13" y="3014"/>
                    <a:pt x="28" y="3033"/>
                    <a:pt x="47" y="3041"/>
                  </a:cubicBezTo>
                  <a:cubicBezTo>
                    <a:pt x="69" y="3065"/>
                    <a:pt x="106" y="3079"/>
                    <a:pt x="162" y="3088"/>
                  </a:cubicBezTo>
                  <a:cubicBezTo>
                    <a:pt x="217" y="3097"/>
                    <a:pt x="290" y="3107"/>
                    <a:pt x="396" y="3107"/>
                  </a:cubicBezTo>
                  <a:cubicBezTo>
                    <a:pt x="562" y="3107"/>
                    <a:pt x="815" y="3088"/>
                    <a:pt x="1185" y="3037"/>
                  </a:cubicBezTo>
                  <a:cubicBezTo>
                    <a:pt x="1695" y="2968"/>
                    <a:pt x="2535" y="2852"/>
                    <a:pt x="3337" y="2747"/>
                  </a:cubicBezTo>
                  <a:cubicBezTo>
                    <a:pt x="3733" y="2692"/>
                    <a:pt x="4124" y="2637"/>
                    <a:pt x="4456" y="2586"/>
                  </a:cubicBezTo>
                  <a:cubicBezTo>
                    <a:pt x="4755" y="2543"/>
                    <a:pt x="5012" y="2505"/>
                    <a:pt x="5184" y="2474"/>
                  </a:cubicBezTo>
                  <a:lnTo>
                    <a:pt x="5184" y="2474"/>
                  </a:lnTo>
                  <a:cubicBezTo>
                    <a:pt x="5241" y="2667"/>
                    <a:pt x="5332" y="2844"/>
                    <a:pt x="5456" y="3001"/>
                  </a:cubicBezTo>
                  <a:cubicBezTo>
                    <a:pt x="5659" y="3263"/>
                    <a:pt x="5944" y="3471"/>
                    <a:pt x="6276" y="3613"/>
                  </a:cubicBezTo>
                  <a:cubicBezTo>
                    <a:pt x="6612" y="3756"/>
                    <a:pt x="6995" y="3839"/>
                    <a:pt x="7405" y="3839"/>
                  </a:cubicBezTo>
                  <a:cubicBezTo>
                    <a:pt x="7548" y="3839"/>
                    <a:pt x="7695" y="3830"/>
                    <a:pt x="7843" y="3807"/>
                  </a:cubicBezTo>
                  <a:cubicBezTo>
                    <a:pt x="8474" y="3719"/>
                    <a:pt x="9022" y="3461"/>
                    <a:pt x="9414" y="3097"/>
                  </a:cubicBezTo>
                  <a:cubicBezTo>
                    <a:pt x="9613" y="2918"/>
                    <a:pt x="9769" y="2710"/>
                    <a:pt x="9879" y="2489"/>
                  </a:cubicBezTo>
                  <a:cubicBezTo>
                    <a:pt x="9985" y="2267"/>
                    <a:pt x="10045" y="2028"/>
                    <a:pt x="10045" y="1784"/>
                  </a:cubicBezTo>
                  <a:cubicBezTo>
                    <a:pt x="10045" y="1719"/>
                    <a:pt x="10041" y="1650"/>
                    <a:pt x="10032" y="1581"/>
                  </a:cubicBezTo>
                  <a:cubicBezTo>
                    <a:pt x="10000" y="1346"/>
                    <a:pt x="9911" y="1129"/>
                    <a:pt x="9783" y="936"/>
                  </a:cubicBezTo>
                  <a:cubicBezTo>
                    <a:pt x="9589" y="650"/>
                    <a:pt x="9303" y="415"/>
                    <a:pt x="8954" y="253"/>
                  </a:cubicBezTo>
                  <a:cubicBezTo>
                    <a:pt x="8603" y="88"/>
                    <a:pt x="8197" y="0"/>
                    <a:pt x="7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402020" y="2371025"/>
              <a:ext cx="176895" cy="67986"/>
            </a:xfrm>
            <a:custGeom>
              <a:avLst/>
              <a:gdLst/>
              <a:ahLst/>
              <a:cxnLst/>
              <a:rect l="l" t="t" r="r" b="b"/>
              <a:pathLst>
                <a:path w="1889" h="726" extrusionOk="0">
                  <a:moveTo>
                    <a:pt x="1727" y="0"/>
                  </a:moveTo>
                  <a:cubicBezTo>
                    <a:pt x="1724" y="0"/>
                    <a:pt x="1722" y="0"/>
                    <a:pt x="1719" y="1"/>
                  </a:cubicBezTo>
                  <a:lnTo>
                    <a:pt x="101" y="226"/>
                  </a:lnTo>
                  <a:cubicBezTo>
                    <a:pt x="41" y="236"/>
                    <a:pt x="0" y="287"/>
                    <a:pt x="9" y="347"/>
                  </a:cubicBezTo>
                  <a:lnTo>
                    <a:pt x="51" y="632"/>
                  </a:lnTo>
                  <a:cubicBezTo>
                    <a:pt x="55" y="686"/>
                    <a:pt x="100" y="725"/>
                    <a:pt x="153" y="725"/>
                  </a:cubicBezTo>
                  <a:cubicBezTo>
                    <a:pt x="159" y="725"/>
                    <a:pt x="164" y="725"/>
                    <a:pt x="170" y="724"/>
                  </a:cubicBezTo>
                  <a:lnTo>
                    <a:pt x="1787" y="503"/>
                  </a:lnTo>
                  <a:cubicBezTo>
                    <a:pt x="1848" y="494"/>
                    <a:pt x="1889" y="438"/>
                    <a:pt x="1880" y="379"/>
                  </a:cubicBezTo>
                  <a:lnTo>
                    <a:pt x="1843" y="93"/>
                  </a:lnTo>
                  <a:cubicBezTo>
                    <a:pt x="1834" y="41"/>
                    <a:pt x="1784" y="0"/>
                    <a:pt x="1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397619" y="2365875"/>
              <a:ext cx="185698" cy="78194"/>
            </a:xfrm>
            <a:custGeom>
              <a:avLst/>
              <a:gdLst/>
              <a:ahLst/>
              <a:cxnLst/>
              <a:rect l="l" t="t" r="r" b="b"/>
              <a:pathLst>
                <a:path w="1983" h="835" extrusionOk="0">
                  <a:moveTo>
                    <a:pt x="1784" y="111"/>
                  </a:moveTo>
                  <a:cubicBezTo>
                    <a:pt x="1793" y="111"/>
                    <a:pt x="1807" y="115"/>
                    <a:pt x="1817" y="125"/>
                  </a:cubicBezTo>
                  <a:cubicBezTo>
                    <a:pt x="1825" y="130"/>
                    <a:pt x="1834" y="143"/>
                    <a:pt x="1834" y="157"/>
                  </a:cubicBezTo>
                  <a:lnTo>
                    <a:pt x="1876" y="443"/>
                  </a:lnTo>
                  <a:lnTo>
                    <a:pt x="1876" y="453"/>
                  </a:lnTo>
                  <a:cubicBezTo>
                    <a:pt x="1876" y="461"/>
                    <a:pt x="1872" y="475"/>
                    <a:pt x="1862" y="485"/>
                  </a:cubicBezTo>
                  <a:cubicBezTo>
                    <a:pt x="1853" y="493"/>
                    <a:pt x="1844" y="502"/>
                    <a:pt x="1830" y="502"/>
                  </a:cubicBezTo>
                  <a:lnTo>
                    <a:pt x="209" y="729"/>
                  </a:lnTo>
                  <a:lnTo>
                    <a:pt x="203" y="729"/>
                  </a:lnTo>
                  <a:cubicBezTo>
                    <a:pt x="190" y="729"/>
                    <a:pt x="175" y="723"/>
                    <a:pt x="166" y="715"/>
                  </a:cubicBezTo>
                  <a:cubicBezTo>
                    <a:pt x="158" y="706"/>
                    <a:pt x="153" y="696"/>
                    <a:pt x="148" y="683"/>
                  </a:cubicBezTo>
                  <a:lnTo>
                    <a:pt x="111" y="397"/>
                  </a:lnTo>
                  <a:cubicBezTo>
                    <a:pt x="111" y="392"/>
                    <a:pt x="107" y="392"/>
                    <a:pt x="107" y="387"/>
                  </a:cubicBezTo>
                  <a:cubicBezTo>
                    <a:pt x="107" y="374"/>
                    <a:pt x="116" y="364"/>
                    <a:pt x="120" y="351"/>
                  </a:cubicBezTo>
                  <a:cubicBezTo>
                    <a:pt x="130" y="342"/>
                    <a:pt x="143" y="336"/>
                    <a:pt x="158" y="332"/>
                  </a:cubicBezTo>
                  <a:lnTo>
                    <a:pt x="1774" y="111"/>
                  </a:lnTo>
                  <a:close/>
                  <a:moveTo>
                    <a:pt x="1784" y="0"/>
                  </a:moveTo>
                  <a:cubicBezTo>
                    <a:pt x="1774" y="0"/>
                    <a:pt x="1766" y="0"/>
                    <a:pt x="1761" y="5"/>
                  </a:cubicBezTo>
                  <a:lnTo>
                    <a:pt x="139" y="226"/>
                  </a:lnTo>
                  <a:cubicBezTo>
                    <a:pt x="102" y="231"/>
                    <a:pt x="65" y="253"/>
                    <a:pt x="43" y="281"/>
                  </a:cubicBezTo>
                  <a:cubicBezTo>
                    <a:pt x="15" y="309"/>
                    <a:pt x="1" y="346"/>
                    <a:pt x="1" y="387"/>
                  </a:cubicBezTo>
                  <a:lnTo>
                    <a:pt x="1" y="410"/>
                  </a:lnTo>
                  <a:lnTo>
                    <a:pt x="43" y="696"/>
                  </a:lnTo>
                  <a:cubicBezTo>
                    <a:pt x="47" y="738"/>
                    <a:pt x="70" y="770"/>
                    <a:pt x="98" y="798"/>
                  </a:cubicBezTo>
                  <a:cubicBezTo>
                    <a:pt x="126" y="821"/>
                    <a:pt x="162" y="834"/>
                    <a:pt x="203" y="834"/>
                  </a:cubicBezTo>
                  <a:lnTo>
                    <a:pt x="226" y="834"/>
                  </a:lnTo>
                  <a:lnTo>
                    <a:pt x="1844" y="608"/>
                  </a:lnTo>
                  <a:cubicBezTo>
                    <a:pt x="1885" y="604"/>
                    <a:pt x="1917" y="585"/>
                    <a:pt x="1945" y="558"/>
                  </a:cubicBezTo>
                  <a:cubicBezTo>
                    <a:pt x="1968" y="526"/>
                    <a:pt x="1982" y="489"/>
                    <a:pt x="1982" y="453"/>
                  </a:cubicBezTo>
                  <a:lnTo>
                    <a:pt x="1982" y="429"/>
                  </a:lnTo>
                  <a:lnTo>
                    <a:pt x="1940" y="143"/>
                  </a:lnTo>
                  <a:cubicBezTo>
                    <a:pt x="1936" y="102"/>
                    <a:pt x="1917" y="65"/>
                    <a:pt x="1890" y="42"/>
                  </a:cubicBezTo>
                  <a:cubicBezTo>
                    <a:pt x="1857" y="19"/>
                    <a:pt x="1821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916783" y="2165289"/>
              <a:ext cx="414754" cy="304627"/>
            </a:xfrm>
            <a:custGeom>
              <a:avLst/>
              <a:gdLst/>
              <a:ahLst/>
              <a:cxnLst/>
              <a:rect l="l" t="t" r="r" b="b"/>
              <a:pathLst>
                <a:path w="4429" h="3253" extrusionOk="0">
                  <a:moveTo>
                    <a:pt x="2415" y="106"/>
                  </a:moveTo>
                  <a:cubicBezTo>
                    <a:pt x="2908" y="106"/>
                    <a:pt x="3359" y="235"/>
                    <a:pt x="3700" y="456"/>
                  </a:cubicBezTo>
                  <a:cubicBezTo>
                    <a:pt x="3866" y="562"/>
                    <a:pt x="4009" y="696"/>
                    <a:pt x="4110" y="843"/>
                  </a:cubicBezTo>
                  <a:cubicBezTo>
                    <a:pt x="4216" y="991"/>
                    <a:pt x="4286" y="1157"/>
                    <a:pt x="4308" y="1336"/>
                  </a:cubicBezTo>
                  <a:cubicBezTo>
                    <a:pt x="4318" y="1387"/>
                    <a:pt x="4318" y="1438"/>
                    <a:pt x="4318" y="1483"/>
                  </a:cubicBezTo>
                  <a:cubicBezTo>
                    <a:pt x="4318" y="1672"/>
                    <a:pt x="4272" y="1861"/>
                    <a:pt x="4180" y="2036"/>
                  </a:cubicBezTo>
                  <a:cubicBezTo>
                    <a:pt x="4042" y="2304"/>
                    <a:pt x="3806" y="2544"/>
                    <a:pt x="3502" y="2733"/>
                  </a:cubicBezTo>
                  <a:cubicBezTo>
                    <a:pt x="3202" y="2926"/>
                    <a:pt x="2829" y="3059"/>
                    <a:pt x="2419" y="3120"/>
                  </a:cubicBezTo>
                  <a:cubicBezTo>
                    <a:pt x="2285" y="3138"/>
                    <a:pt x="2147" y="3147"/>
                    <a:pt x="2019" y="3147"/>
                  </a:cubicBezTo>
                  <a:cubicBezTo>
                    <a:pt x="1521" y="3147"/>
                    <a:pt x="1069" y="3018"/>
                    <a:pt x="728" y="2797"/>
                  </a:cubicBezTo>
                  <a:cubicBezTo>
                    <a:pt x="562" y="2691"/>
                    <a:pt x="420" y="2557"/>
                    <a:pt x="318" y="2410"/>
                  </a:cubicBezTo>
                  <a:cubicBezTo>
                    <a:pt x="212" y="2263"/>
                    <a:pt x="143" y="2097"/>
                    <a:pt x="120" y="1917"/>
                  </a:cubicBezTo>
                  <a:cubicBezTo>
                    <a:pt x="111" y="1866"/>
                    <a:pt x="111" y="1815"/>
                    <a:pt x="111" y="1765"/>
                  </a:cubicBezTo>
                  <a:cubicBezTo>
                    <a:pt x="111" y="1576"/>
                    <a:pt x="156" y="1391"/>
                    <a:pt x="249" y="1217"/>
                  </a:cubicBezTo>
                  <a:cubicBezTo>
                    <a:pt x="388" y="949"/>
                    <a:pt x="622" y="709"/>
                    <a:pt x="926" y="515"/>
                  </a:cubicBezTo>
                  <a:cubicBezTo>
                    <a:pt x="1226" y="327"/>
                    <a:pt x="1599" y="194"/>
                    <a:pt x="2009" y="134"/>
                  </a:cubicBezTo>
                  <a:cubicBezTo>
                    <a:pt x="2147" y="115"/>
                    <a:pt x="2281" y="106"/>
                    <a:pt x="2415" y="106"/>
                  </a:cubicBezTo>
                  <a:close/>
                  <a:moveTo>
                    <a:pt x="2415" y="0"/>
                  </a:moveTo>
                  <a:cubicBezTo>
                    <a:pt x="2277" y="0"/>
                    <a:pt x="2134" y="9"/>
                    <a:pt x="1996" y="28"/>
                  </a:cubicBezTo>
                  <a:cubicBezTo>
                    <a:pt x="1428" y="106"/>
                    <a:pt x="931" y="332"/>
                    <a:pt x="576" y="640"/>
                  </a:cubicBezTo>
                  <a:cubicBezTo>
                    <a:pt x="396" y="797"/>
                    <a:pt x="254" y="972"/>
                    <a:pt x="152" y="1166"/>
                  </a:cubicBezTo>
                  <a:cubicBezTo>
                    <a:pt x="56" y="1355"/>
                    <a:pt x="1" y="1557"/>
                    <a:pt x="1" y="1765"/>
                  </a:cubicBezTo>
                  <a:cubicBezTo>
                    <a:pt x="1" y="1820"/>
                    <a:pt x="5" y="1876"/>
                    <a:pt x="14" y="1931"/>
                  </a:cubicBezTo>
                  <a:cubicBezTo>
                    <a:pt x="41" y="2129"/>
                    <a:pt x="116" y="2308"/>
                    <a:pt x="226" y="2470"/>
                  </a:cubicBezTo>
                  <a:cubicBezTo>
                    <a:pt x="396" y="2714"/>
                    <a:pt x="654" y="2907"/>
                    <a:pt x="958" y="3046"/>
                  </a:cubicBezTo>
                  <a:cubicBezTo>
                    <a:pt x="1267" y="3180"/>
                    <a:pt x="1632" y="3253"/>
                    <a:pt x="2019" y="3253"/>
                  </a:cubicBezTo>
                  <a:cubicBezTo>
                    <a:pt x="2152" y="3253"/>
                    <a:pt x="2295" y="3244"/>
                    <a:pt x="2434" y="3225"/>
                  </a:cubicBezTo>
                  <a:cubicBezTo>
                    <a:pt x="3000" y="3147"/>
                    <a:pt x="3497" y="2921"/>
                    <a:pt x="3852" y="2608"/>
                  </a:cubicBezTo>
                  <a:cubicBezTo>
                    <a:pt x="4032" y="2456"/>
                    <a:pt x="4175" y="2276"/>
                    <a:pt x="4276" y="2087"/>
                  </a:cubicBezTo>
                  <a:cubicBezTo>
                    <a:pt x="4373" y="1898"/>
                    <a:pt x="4429" y="1695"/>
                    <a:pt x="4429" y="1483"/>
                  </a:cubicBezTo>
                  <a:cubicBezTo>
                    <a:pt x="4429" y="1433"/>
                    <a:pt x="4424" y="1378"/>
                    <a:pt x="4414" y="1323"/>
                  </a:cubicBezTo>
                  <a:cubicBezTo>
                    <a:pt x="4391" y="1124"/>
                    <a:pt x="4314" y="945"/>
                    <a:pt x="4203" y="783"/>
                  </a:cubicBezTo>
                  <a:cubicBezTo>
                    <a:pt x="4032" y="539"/>
                    <a:pt x="3774" y="345"/>
                    <a:pt x="3470" y="207"/>
                  </a:cubicBezTo>
                  <a:cubicBezTo>
                    <a:pt x="3161" y="73"/>
                    <a:pt x="2797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ealth 811 Test 1 Diagram | Quizlet">
            <a:extLst>
              <a:ext uri="{FF2B5EF4-FFF2-40B4-BE49-F238E27FC236}">
                <a16:creationId xmlns:a16="http://schemas.microsoft.com/office/drawing/2014/main" id="{02820694-D373-11C7-450D-5484F45DA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40329" r="20987" b="6008"/>
          <a:stretch/>
        </p:blipFill>
        <p:spPr bwMode="auto">
          <a:xfrm>
            <a:off x="2548466" y="1638971"/>
            <a:ext cx="3920067" cy="27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93;p37">
            <a:extLst>
              <a:ext uri="{FF2B5EF4-FFF2-40B4-BE49-F238E27FC236}">
                <a16:creationId xmlns:a16="http://schemas.microsoft.com/office/drawing/2014/main" id="{EF024E0A-AA59-894E-A80F-EDC1C38419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ASPECTS OF HEALTH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FITNESS</a:t>
            </a:r>
            <a:endParaRPr dirty="0"/>
          </a:p>
        </p:txBody>
      </p:sp>
      <p:sp>
        <p:nvSpPr>
          <p:cNvPr id="1807" name="Google Shape;1807;p41"/>
          <p:cNvSpPr/>
          <p:nvPr/>
        </p:nvSpPr>
        <p:spPr>
          <a:xfrm>
            <a:off x="4007529" y="4326071"/>
            <a:ext cx="952829" cy="166435"/>
          </a:xfrm>
          <a:custGeom>
            <a:avLst/>
            <a:gdLst/>
            <a:ahLst/>
            <a:cxnLst/>
            <a:rect l="l" t="t" r="r" b="b"/>
            <a:pathLst>
              <a:path w="5536" h="967" extrusionOk="0">
                <a:moveTo>
                  <a:pt x="2735" y="286"/>
                </a:moveTo>
                <a:cubicBezTo>
                  <a:pt x="2769" y="289"/>
                  <a:pt x="2803" y="293"/>
                  <a:pt x="2835" y="296"/>
                </a:cubicBezTo>
                <a:cubicBezTo>
                  <a:pt x="3010" y="319"/>
                  <a:pt x="3158" y="356"/>
                  <a:pt x="3254" y="407"/>
                </a:cubicBezTo>
                <a:cubicBezTo>
                  <a:pt x="3301" y="430"/>
                  <a:pt x="3337" y="453"/>
                  <a:pt x="3361" y="481"/>
                </a:cubicBezTo>
                <a:cubicBezTo>
                  <a:pt x="3369" y="494"/>
                  <a:pt x="3374" y="509"/>
                  <a:pt x="3384" y="517"/>
                </a:cubicBezTo>
                <a:cubicBezTo>
                  <a:pt x="3388" y="532"/>
                  <a:pt x="3388" y="545"/>
                  <a:pt x="3388" y="554"/>
                </a:cubicBezTo>
                <a:cubicBezTo>
                  <a:pt x="3388" y="573"/>
                  <a:pt x="3384" y="591"/>
                  <a:pt x="3374" y="615"/>
                </a:cubicBezTo>
                <a:cubicBezTo>
                  <a:pt x="3356" y="656"/>
                  <a:pt x="3328" y="688"/>
                  <a:pt x="3296" y="720"/>
                </a:cubicBezTo>
                <a:cubicBezTo>
                  <a:pt x="3245" y="766"/>
                  <a:pt x="3176" y="798"/>
                  <a:pt x="3097" y="822"/>
                </a:cubicBezTo>
                <a:cubicBezTo>
                  <a:pt x="3020" y="845"/>
                  <a:pt x="2931" y="858"/>
                  <a:pt x="2848" y="858"/>
                </a:cubicBezTo>
                <a:cubicBezTo>
                  <a:pt x="2716" y="858"/>
                  <a:pt x="2582" y="830"/>
                  <a:pt x="2489" y="785"/>
                </a:cubicBezTo>
                <a:cubicBezTo>
                  <a:pt x="2444" y="762"/>
                  <a:pt x="2406" y="739"/>
                  <a:pt x="2384" y="711"/>
                </a:cubicBezTo>
                <a:cubicBezTo>
                  <a:pt x="2370" y="698"/>
                  <a:pt x="2365" y="683"/>
                  <a:pt x="2356" y="670"/>
                </a:cubicBezTo>
                <a:cubicBezTo>
                  <a:pt x="2351" y="660"/>
                  <a:pt x="2351" y="647"/>
                  <a:pt x="2351" y="632"/>
                </a:cubicBezTo>
                <a:cubicBezTo>
                  <a:pt x="2351" y="615"/>
                  <a:pt x="2356" y="591"/>
                  <a:pt x="2370" y="564"/>
                </a:cubicBezTo>
                <a:cubicBezTo>
                  <a:pt x="2388" y="526"/>
                  <a:pt x="2429" y="476"/>
                  <a:pt x="2499" y="426"/>
                </a:cubicBezTo>
                <a:cubicBezTo>
                  <a:pt x="2557" y="382"/>
                  <a:pt x="2636" y="336"/>
                  <a:pt x="2735" y="286"/>
                </a:cubicBezTo>
                <a:close/>
                <a:moveTo>
                  <a:pt x="3494" y="1"/>
                </a:moveTo>
                <a:cubicBezTo>
                  <a:pt x="3245" y="1"/>
                  <a:pt x="2992" y="47"/>
                  <a:pt x="2743" y="162"/>
                </a:cubicBezTo>
                <a:cubicBezTo>
                  <a:pt x="2733" y="167"/>
                  <a:pt x="2723" y="171"/>
                  <a:pt x="2714" y="176"/>
                </a:cubicBezTo>
                <a:lnTo>
                  <a:pt x="2714" y="176"/>
                </a:lnTo>
                <a:cubicBezTo>
                  <a:pt x="2628" y="170"/>
                  <a:pt x="2538" y="167"/>
                  <a:pt x="2444" y="167"/>
                </a:cubicBezTo>
                <a:cubicBezTo>
                  <a:pt x="2061" y="167"/>
                  <a:pt x="1619" y="218"/>
                  <a:pt x="1190" y="333"/>
                </a:cubicBezTo>
                <a:cubicBezTo>
                  <a:pt x="766" y="449"/>
                  <a:pt x="351" y="619"/>
                  <a:pt x="28" y="868"/>
                </a:cubicBezTo>
                <a:cubicBezTo>
                  <a:pt x="6" y="886"/>
                  <a:pt x="1" y="919"/>
                  <a:pt x="20" y="941"/>
                </a:cubicBezTo>
                <a:cubicBezTo>
                  <a:pt x="31" y="958"/>
                  <a:pt x="47" y="966"/>
                  <a:pt x="63" y="966"/>
                </a:cubicBezTo>
                <a:cubicBezTo>
                  <a:pt x="74" y="966"/>
                  <a:pt x="84" y="963"/>
                  <a:pt x="94" y="955"/>
                </a:cubicBezTo>
                <a:cubicBezTo>
                  <a:pt x="402" y="720"/>
                  <a:pt x="803" y="549"/>
                  <a:pt x="1217" y="439"/>
                </a:cubicBezTo>
                <a:cubicBezTo>
                  <a:pt x="1637" y="328"/>
                  <a:pt x="2070" y="273"/>
                  <a:pt x="2444" y="273"/>
                </a:cubicBezTo>
                <a:cubicBezTo>
                  <a:pt x="2473" y="273"/>
                  <a:pt x="2501" y="273"/>
                  <a:pt x="2529" y="274"/>
                </a:cubicBezTo>
                <a:lnTo>
                  <a:pt x="2529" y="274"/>
                </a:lnTo>
                <a:cubicBezTo>
                  <a:pt x="2462" y="315"/>
                  <a:pt x="2409" y="357"/>
                  <a:pt x="2365" y="398"/>
                </a:cubicBezTo>
                <a:cubicBezTo>
                  <a:pt x="2323" y="434"/>
                  <a:pt x="2296" y="476"/>
                  <a:pt x="2273" y="513"/>
                </a:cubicBezTo>
                <a:cubicBezTo>
                  <a:pt x="2255" y="554"/>
                  <a:pt x="2240" y="591"/>
                  <a:pt x="2240" y="632"/>
                </a:cubicBezTo>
                <a:cubicBezTo>
                  <a:pt x="2240" y="660"/>
                  <a:pt x="2246" y="688"/>
                  <a:pt x="2259" y="711"/>
                </a:cubicBezTo>
                <a:cubicBezTo>
                  <a:pt x="2278" y="757"/>
                  <a:pt x="2310" y="794"/>
                  <a:pt x="2346" y="826"/>
                </a:cubicBezTo>
                <a:cubicBezTo>
                  <a:pt x="2406" y="872"/>
                  <a:pt x="2485" y="904"/>
                  <a:pt x="2568" y="928"/>
                </a:cubicBezTo>
                <a:cubicBezTo>
                  <a:pt x="2655" y="951"/>
                  <a:pt x="2752" y="964"/>
                  <a:pt x="2848" y="964"/>
                </a:cubicBezTo>
                <a:cubicBezTo>
                  <a:pt x="2973" y="964"/>
                  <a:pt x="3103" y="941"/>
                  <a:pt x="3218" y="896"/>
                </a:cubicBezTo>
                <a:cubicBezTo>
                  <a:pt x="3273" y="872"/>
                  <a:pt x="3324" y="840"/>
                  <a:pt x="3365" y="803"/>
                </a:cubicBezTo>
                <a:cubicBezTo>
                  <a:pt x="3411" y="762"/>
                  <a:pt x="3448" y="715"/>
                  <a:pt x="3471" y="660"/>
                </a:cubicBezTo>
                <a:cubicBezTo>
                  <a:pt x="3490" y="624"/>
                  <a:pt x="3499" y="591"/>
                  <a:pt x="3499" y="554"/>
                </a:cubicBezTo>
                <a:cubicBezTo>
                  <a:pt x="3499" y="522"/>
                  <a:pt x="3490" y="485"/>
                  <a:pt x="3471" y="453"/>
                </a:cubicBezTo>
                <a:cubicBezTo>
                  <a:pt x="3457" y="430"/>
                  <a:pt x="3435" y="402"/>
                  <a:pt x="3411" y="384"/>
                </a:cubicBezTo>
                <a:cubicBezTo>
                  <a:pt x="3369" y="343"/>
                  <a:pt x="3318" y="315"/>
                  <a:pt x="3254" y="287"/>
                </a:cubicBezTo>
                <a:cubicBezTo>
                  <a:pt x="3167" y="249"/>
                  <a:pt x="3059" y="223"/>
                  <a:pt x="2936" y="201"/>
                </a:cubicBezTo>
                <a:lnTo>
                  <a:pt x="2936" y="201"/>
                </a:lnTo>
                <a:cubicBezTo>
                  <a:pt x="3121" y="138"/>
                  <a:pt x="3309" y="112"/>
                  <a:pt x="3494" y="112"/>
                </a:cubicBezTo>
                <a:cubicBezTo>
                  <a:pt x="3748" y="112"/>
                  <a:pt x="3992" y="158"/>
                  <a:pt x="4222" y="236"/>
                </a:cubicBezTo>
                <a:cubicBezTo>
                  <a:pt x="4568" y="351"/>
                  <a:pt x="4872" y="522"/>
                  <a:pt x="5088" y="664"/>
                </a:cubicBezTo>
                <a:cubicBezTo>
                  <a:pt x="5199" y="739"/>
                  <a:pt x="5287" y="803"/>
                  <a:pt x="5347" y="849"/>
                </a:cubicBezTo>
                <a:cubicBezTo>
                  <a:pt x="5374" y="872"/>
                  <a:pt x="5398" y="891"/>
                  <a:pt x="5415" y="904"/>
                </a:cubicBezTo>
                <a:cubicBezTo>
                  <a:pt x="5420" y="909"/>
                  <a:pt x="5430" y="913"/>
                  <a:pt x="5434" y="919"/>
                </a:cubicBezTo>
                <a:lnTo>
                  <a:pt x="5439" y="919"/>
                </a:lnTo>
                <a:lnTo>
                  <a:pt x="5439" y="923"/>
                </a:lnTo>
                <a:cubicBezTo>
                  <a:pt x="5449" y="931"/>
                  <a:pt x="5461" y="935"/>
                  <a:pt x="5472" y="935"/>
                </a:cubicBezTo>
                <a:cubicBezTo>
                  <a:pt x="5487" y="935"/>
                  <a:pt x="5502" y="929"/>
                  <a:pt x="5513" y="919"/>
                </a:cubicBezTo>
                <a:cubicBezTo>
                  <a:pt x="5536" y="896"/>
                  <a:pt x="5530" y="858"/>
                  <a:pt x="5508" y="840"/>
                </a:cubicBezTo>
                <a:cubicBezTo>
                  <a:pt x="5508" y="840"/>
                  <a:pt x="5268" y="628"/>
                  <a:pt x="4900" y="421"/>
                </a:cubicBezTo>
                <a:cubicBezTo>
                  <a:pt x="4711" y="315"/>
                  <a:pt x="4494" y="213"/>
                  <a:pt x="4254" y="135"/>
                </a:cubicBezTo>
                <a:cubicBezTo>
                  <a:pt x="4020" y="56"/>
                  <a:pt x="3761" y="1"/>
                  <a:pt x="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7AC8-9CC8-9B42-1FA6-E1F7A9DBB3B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7860" y="1714500"/>
            <a:ext cx="6608403" cy="2405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Fitness is a measure of the body's ability to complete those activities necessary for everyday life effectively and efficiently.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Careful measurement of fitness can help to improve performance and ability.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 WHAT IS FITNESS?</a:t>
            </a:r>
            <a:endParaRPr dirty="0"/>
          </a:p>
        </p:txBody>
      </p:sp>
      <p:sp>
        <p:nvSpPr>
          <p:cNvPr id="1807" name="Google Shape;1807;p41"/>
          <p:cNvSpPr/>
          <p:nvPr/>
        </p:nvSpPr>
        <p:spPr>
          <a:xfrm>
            <a:off x="4007529" y="4326071"/>
            <a:ext cx="952829" cy="166435"/>
          </a:xfrm>
          <a:custGeom>
            <a:avLst/>
            <a:gdLst/>
            <a:ahLst/>
            <a:cxnLst/>
            <a:rect l="l" t="t" r="r" b="b"/>
            <a:pathLst>
              <a:path w="5536" h="967" extrusionOk="0">
                <a:moveTo>
                  <a:pt x="2735" y="286"/>
                </a:moveTo>
                <a:cubicBezTo>
                  <a:pt x="2769" y="289"/>
                  <a:pt x="2803" y="293"/>
                  <a:pt x="2835" y="296"/>
                </a:cubicBezTo>
                <a:cubicBezTo>
                  <a:pt x="3010" y="319"/>
                  <a:pt x="3158" y="356"/>
                  <a:pt x="3254" y="407"/>
                </a:cubicBezTo>
                <a:cubicBezTo>
                  <a:pt x="3301" y="430"/>
                  <a:pt x="3337" y="453"/>
                  <a:pt x="3361" y="481"/>
                </a:cubicBezTo>
                <a:cubicBezTo>
                  <a:pt x="3369" y="494"/>
                  <a:pt x="3374" y="509"/>
                  <a:pt x="3384" y="517"/>
                </a:cubicBezTo>
                <a:cubicBezTo>
                  <a:pt x="3388" y="532"/>
                  <a:pt x="3388" y="545"/>
                  <a:pt x="3388" y="554"/>
                </a:cubicBezTo>
                <a:cubicBezTo>
                  <a:pt x="3388" y="573"/>
                  <a:pt x="3384" y="591"/>
                  <a:pt x="3374" y="615"/>
                </a:cubicBezTo>
                <a:cubicBezTo>
                  <a:pt x="3356" y="656"/>
                  <a:pt x="3328" y="688"/>
                  <a:pt x="3296" y="720"/>
                </a:cubicBezTo>
                <a:cubicBezTo>
                  <a:pt x="3245" y="766"/>
                  <a:pt x="3176" y="798"/>
                  <a:pt x="3097" y="822"/>
                </a:cubicBezTo>
                <a:cubicBezTo>
                  <a:pt x="3020" y="845"/>
                  <a:pt x="2931" y="858"/>
                  <a:pt x="2848" y="858"/>
                </a:cubicBezTo>
                <a:cubicBezTo>
                  <a:pt x="2716" y="858"/>
                  <a:pt x="2582" y="830"/>
                  <a:pt x="2489" y="785"/>
                </a:cubicBezTo>
                <a:cubicBezTo>
                  <a:pt x="2444" y="762"/>
                  <a:pt x="2406" y="739"/>
                  <a:pt x="2384" y="711"/>
                </a:cubicBezTo>
                <a:cubicBezTo>
                  <a:pt x="2370" y="698"/>
                  <a:pt x="2365" y="683"/>
                  <a:pt x="2356" y="670"/>
                </a:cubicBezTo>
                <a:cubicBezTo>
                  <a:pt x="2351" y="660"/>
                  <a:pt x="2351" y="647"/>
                  <a:pt x="2351" y="632"/>
                </a:cubicBezTo>
                <a:cubicBezTo>
                  <a:pt x="2351" y="615"/>
                  <a:pt x="2356" y="591"/>
                  <a:pt x="2370" y="564"/>
                </a:cubicBezTo>
                <a:cubicBezTo>
                  <a:pt x="2388" y="526"/>
                  <a:pt x="2429" y="476"/>
                  <a:pt x="2499" y="426"/>
                </a:cubicBezTo>
                <a:cubicBezTo>
                  <a:pt x="2557" y="382"/>
                  <a:pt x="2636" y="336"/>
                  <a:pt x="2735" y="286"/>
                </a:cubicBezTo>
                <a:close/>
                <a:moveTo>
                  <a:pt x="3494" y="1"/>
                </a:moveTo>
                <a:cubicBezTo>
                  <a:pt x="3245" y="1"/>
                  <a:pt x="2992" y="47"/>
                  <a:pt x="2743" y="162"/>
                </a:cubicBezTo>
                <a:cubicBezTo>
                  <a:pt x="2733" y="167"/>
                  <a:pt x="2723" y="171"/>
                  <a:pt x="2714" y="176"/>
                </a:cubicBezTo>
                <a:lnTo>
                  <a:pt x="2714" y="176"/>
                </a:lnTo>
                <a:cubicBezTo>
                  <a:pt x="2628" y="170"/>
                  <a:pt x="2538" y="167"/>
                  <a:pt x="2444" y="167"/>
                </a:cubicBezTo>
                <a:cubicBezTo>
                  <a:pt x="2061" y="167"/>
                  <a:pt x="1619" y="218"/>
                  <a:pt x="1190" y="333"/>
                </a:cubicBezTo>
                <a:cubicBezTo>
                  <a:pt x="766" y="449"/>
                  <a:pt x="351" y="619"/>
                  <a:pt x="28" y="868"/>
                </a:cubicBezTo>
                <a:cubicBezTo>
                  <a:pt x="6" y="886"/>
                  <a:pt x="1" y="919"/>
                  <a:pt x="20" y="941"/>
                </a:cubicBezTo>
                <a:cubicBezTo>
                  <a:pt x="31" y="958"/>
                  <a:pt x="47" y="966"/>
                  <a:pt x="63" y="966"/>
                </a:cubicBezTo>
                <a:cubicBezTo>
                  <a:pt x="74" y="966"/>
                  <a:pt x="84" y="963"/>
                  <a:pt x="94" y="955"/>
                </a:cubicBezTo>
                <a:cubicBezTo>
                  <a:pt x="402" y="720"/>
                  <a:pt x="803" y="549"/>
                  <a:pt x="1217" y="439"/>
                </a:cubicBezTo>
                <a:cubicBezTo>
                  <a:pt x="1637" y="328"/>
                  <a:pt x="2070" y="273"/>
                  <a:pt x="2444" y="273"/>
                </a:cubicBezTo>
                <a:cubicBezTo>
                  <a:pt x="2473" y="273"/>
                  <a:pt x="2501" y="273"/>
                  <a:pt x="2529" y="274"/>
                </a:cubicBezTo>
                <a:lnTo>
                  <a:pt x="2529" y="274"/>
                </a:lnTo>
                <a:cubicBezTo>
                  <a:pt x="2462" y="315"/>
                  <a:pt x="2409" y="357"/>
                  <a:pt x="2365" y="398"/>
                </a:cubicBezTo>
                <a:cubicBezTo>
                  <a:pt x="2323" y="434"/>
                  <a:pt x="2296" y="476"/>
                  <a:pt x="2273" y="513"/>
                </a:cubicBezTo>
                <a:cubicBezTo>
                  <a:pt x="2255" y="554"/>
                  <a:pt x="2240" y="591"/>
                  <a:pt x="2240" y="632"/>
                </a:cubicBezTo>
                <a:cubicBezTo>
                  <a:pt x="2240" y="660"/>
                  <a:pt x="2246" y="688"/>
                  <a:pt x="2259" y="711"/>
                </a:cubicBezTo>
                <a:cubicBezTo>
                  <a:pt x="2278" y="757"/>
                  <a:pt x="2310" y="794"/>
                  <a:pt x="2346" y="826"/>
                </a:cubicBezTo>
                <a:cubicBezTo>
                  <a:pt x="2406" y="872"/>
                  <a:pt x="2485" y="904"/>
                  <a:pt x="2568" y="928"/>
                </a:cubicBezTo>
                <a:cubicBezTo>
                  <a:pt x="2655" y="951"/>
                  <a:pt x="2752" y="964"/>
                  <a:pt x="2848" y="964"/>
                </a:cubicBezTo>
                <a:cubicBezTo>
                  <a:pt x="2973" y="964"/>
                  <a:pt x="3103" y="941"/>
                  <a:pt x="3218" y="896"/>
                </a:cubicBezTo>
                <a:cubicBezTo>
                  <a:pt x="3273" y="872"/>
                  <a:pt x="3324" y="840"/>
                  <a:pt x="3365" y="803"/>
                </a:cubicBezTo>
                <a:cubicBezTo>
                  <a:pt x="3411" y="762"/>
                  <a:pt x="3448" y="715"/>
                  <a:pt x="3471" y="660"/>
                </a:cubicBezTo>
                <a:cubicBezTo>
                  <a:pt x="3490" y="624"/>
                  <a:pt x="3499" y="591"/>
                  <a:pt x="3499" y="554"/>
                </a:cubicBezTo>
                <a:cubicBezTo>
                  <a:pt x="3499" y="522"/>
                  <a:pt x="3490" y="485"/>
                  <a:pt x="3471" y="453"/>
                </a:cubicBezTo>
                <a:cubicBezTo>
                  <a:pt x="3457" y="430"/>
                  <a:pt x="3435" y="402"/>
                  <a:pt x="3411" y="384"/>
                </a:cubicBezTo>
                <a:cubicBezTo>
                  <a:pt x="3369" y="343"/>
                  <a:pt x="3318" y="315"/>
                  <a:pt x="3254" y="287"/>
                </a:cubicBezTo>
                <a:cubicBezTo>
                  <a:pt x="3167" y="249"/>
                  <a:pt x="3059" y="223"/>
                  <a:pt x="2936" y="201"/>
                </a:cubicBezTo>
                <a:lnTo>
                  <a:pt x="2936" y="201"/>
                </a:lnTo>
                <a:cubicBezTo>
                  <a:pt x="3121" y="138"/>
                  <a:pt x="3309" y="112"/>
                  <a:pt x="3494" y="112"/>
                </a:cubicBezTo>
                <a:cubicBezTo>
                  <a:pt x="3748" y="112"/>
                  <a:pt x="3992" y="158"/>
                  <a:pt x="4222" y="236"/>
                </a:cubicBezTo>
                <a:cubicBezTo>
                  <a:pt x="4568" y="351"/>
                  <a:pt x="4872" y="522"/>
                  <a:pt x="5088" y="664"/>
                </a:cubicBezTo>
                <a:cubicBezTo>
                  <a:pt x="5199" y="739"/>
                  <a:pt x="5287" y="803"/>
                  <a:pt x="5347" y="849"/>
                </a:cubicBezTo>
                <a:cubicBezTo>
                  <a:pt x="5374" y="872"/>
                  <a:pt x="5398" y="891"/>
                  <a:pt x="5415" y="904"/>
                </a:cubicBezTo>
                <a:cubicBezTo>
                  <a:pt x="5420" y="909"/>
                  <a:pt x="5430" y="913"/>
                  <a:pt x="5434" y="919"/>
                </a:cubicBezTo>
                <a:lnTo>
                  <a:pt x="5439" y="919"/>
                </a:lnTo>
                <a:lnTo>
                  <a:pt x="5439" y="923"/>
                </a:lnTo>
                <a:cubicBezTo>
                  <a:pt x="5449" y="931"/>
                  <a:pt x="5461" y="935"/>
                  <a:pt x="5472" y="935"/>
                </a:cubicBezTo>
                <a:cubicBezTo>
                  <a:pt x="5487" y="935"/>
                  <a:pt x="5502" y="929"/>
                  <a:pt x="5513" y="919"/>
                </a:cubicBezTo>
                <a:cubicBezTo>
                  <a:pt x="5536" y="896"/>
                  <a:pt x="5530" y="858"/>
                  <a:pt x="5508" y="840"/>
                </a:cubicBezTo>
                <a:cubicBezTo>
                  <a:pt x="5508" y="840"/>
                  <a:pt x="5268" y="628"/>
                  <a:pt x="4900" y="421"/>
                </a:cubicBezTo>
                <a:cubicBezTo>
                  <a:pt x="4711" y="315"/>
                  <a:pt x="4494" y="213"/>
                  <a:pt x="4254" y="135"/>
                </a:cubicBezTo>
                <a:cubicBezTo>
                  <a:pt x="4020" y="56"/>
                  <a:pt x="3761" y="1"/>
                  <a:pt x="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7AC8-9CC8-9B42-1FA6-E1F7A9DBB3B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67798" y="1630325"/>
            <a:ext cx="6608403" cy="2408571"/>
          </a:xfrm>
        </p:spPr>
        <p:txBody>
          <a:bodyPr/>
          <a:lstStyle/>
          <a:p>
            <a:pPr marL="4254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BASICALLY IT IS HAVING A HIGHLY EFFICIENT BODY WHICH CAN COPE WITH A HIGH LEVEL OF PHYSICAL DEMANDS.</a:t>
            </a:r>
          </a:p>
          <a:p>
            <a:pPr marL="4254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DIFFERENT ACTIVITIES MAKE DIFFERENT DEMANDS-FOR EXAMPLE, A MARATHON RUNNER WHO CAN RUN 26 MILES MAY HAVE DIFFICULTY WITH THE DEMANDS OF SQUASH OR WEIGHT LIFTING.</a:t>
            </a:r>
          </a:p>
          <a:p>
            <a:pPr marL="425450" indent="-285750"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1935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MAKES SOMEONE FIT?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dirty="0"/>
          </a:p>
        </p:txBody>
      </p:sp>
      <p:sp>
        <p:nvSpPr>
          <p:cNvPr id="2620" name="Google Shape;2620;p55"/>
          <p:cNvSpPr txBox="1"/>
          <p:nvPr/>
        </p:nvSpPr>
        <p:spPr>
          <a:xfrm>
            <a:off x="1732372" y="2437806"/>
            <a:ext cx="1851749" cy="165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AGE</a:t>
            </a:r>
          </a:p>
          <a:p>
            <a:pPr algn="l"/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SEX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POWER</a:t>
            </a:r>
          </a:p>
        </p:txBody>
      </p:sp>
      <p:sp>
        <p:nvSpPr>
          <p:cNvPr id="2621" name="Google Shape;2621;p55"/>
          <p:cNvSpPr txBox="1"/>
          <p:nvPr/>
        </p:nvSpPr>
        <p:spPr>
          <a:xfrm>
            <a:off x="4786070" y="2437806"/>
            <a:ext cx="3680400" cy="172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Google Sans"/>
              </a:rPr>
              <a:t>S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TRENGTH</a:t>
            </a:r>
          </a:p>
          <a:p>
            <a:pPr algn="l"/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Google Sans"/>
              </a:rPr>
              <a:t>S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UPPLENESS (FLEXIBILITY)</a:t>
            </a:r>
          </a:p>
          <a:p>
            <a:pPr algn="l"/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Google Sans"/>
              </a:rPr>
              <a:t>S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TAMINA (ENDURANCE)</a:t>
            </a:r>
          </a:p>
          <a:p>
            <a:pPr algn="l"/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Google Sans"/>
              </a:rPr>
              <a:t>S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PEED</a:t>
            </a:r>
            <a:endParaRPr sz="1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4" name="Google Shape;2624;p55"/>
          <p:cNvSpPr txBox="1"/>
          <p:nvPr/>
        </p:nvSpPr>
        <p:spPr>
          <a:xfrm>
            <a:off x="1575706" y="1672207"/>
            <a:ext cx="2008415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NOT THESE</a:t>
            </a:r>
            <a:endParaRPr sz="2000" b="1" dirty="0"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625" name="Google Shape;2625;p55"/>
          <p:cNvSpPr txBox="1"/>
          <p:nvPr/>
        </p:nvSpPr>
        <p:spPr>
          <a:xfrm>
            <a:off x="4745250" y="1672207"/>
            <a:ext cx="36771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b="1" i="0" dirty="0">
                <a:solidFill>
                  <a:srgbClr val="9F0B3D"/>
                </a:solidFill>
                <a:effectLst/>
                <a:latin typeface="Google Sans"/>
              </a:rPr>
              <a:t>FOUR S'S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PHYHSICAL FITNESS</a:t>
            </a:r>
          </a:p>
        </p:txBody>
      </p:sp>
      <p:sp>
        <p:nvSpPr>
          <p:cNvPr id="1891" name="Google Shape;1891;p43"/>
          <p:cNvSpPr txBox="1">
            <a:spLocks noGrp="1"/>
          </p:cNvSpPr>
          <p:nvPr>
            <p:ph type="subTitle" idx="1"/>
          </p:nvPr>
        </p:nvSpPr>
        <p:spPr>
          <a:xfrm>
            <a:off x="5502729" y="2182537"/>
            <a:ext cx="3035858" cy="201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Power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Speed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Stamina (endurance)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Strength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Suppleness (flexibility)</a:t>
            </a:r>
          </a:p>
        </p:txBody>
      </p:sp>
      <p:sp>
        <p:nvSpPr>
          <p:cNvPr id="1892" name="Google Shape;1892;p43"/>
          <p:cNvSpPr txBox="1">
            <a:spLocks noGrp="1"/>
          </p:cNvSpPr>
          <p:nvPr>
            <p:ph type="subTitle" idx="2"/>
          </p:nvPr>
        </p:nvSpPr>
        <p:spPr>
          <a:xfrm>
            <a:off x="997299" y="2182537"/>
            <a:ext cx="3574701" cy="1914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Physical fitness is the ability of the heart, lungs, muscles and joints to perform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Regular physical activity promotes physical fitness.</a:t>
            </a:r>
          </a:p>
        </p:txBody>
      </p:sp>
      <p:sp>
        <p:nvSpPr>
          <p:cNvPr id="1893" name="Google Shape;1893;p43"/>
          <p:cNvSpPr txBox="1">
            <a:spLocks noGrp="1"/>
          </p:cNvSpPr>
          <p:nvPr>
            <p:ph type="subTitle" idx="3"/>
          </p:nvPr>
        </p:nvSpPr>
        <p:spPr>
          <a:xfrm>
            <a:off x="553612" y="1544824"/>
            <a:ext cx="4540902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INFORMATION ABOUT PHYSICAL FITNESS</a:t>
            </a:r>
            <a:endParaRPr sz="1600" dirty="0"/>
          </a:p>
        </p:txBody>
      </p:sp>
      <p:sp>
        <p:nvSpPr>
          <p:cNvPr id="1894" name="Google Shape;1894;p43"/>
          <p:cNvSpPr txBox="1">
            <a:spLocks noGrp="1"/>
          </p:cNvSpPr>
          <p:nvPr>
            <p:ph type="subTitle" idx="4"/>
          </p:nvPr>
        </p:nvSpPr>
        <p:spPr>
          <a:xfrm>
            <a:off x="5325931" y="1562005"/>
            <a:ext cx="27228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PS</a:t>
            </a:r>
            <a:r>
              <a:rPr lang="en-IN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SKILL RELATED FITNESS</a:t>
            </a:r>
          </a:p>
        </p:txBody>
      </p:sp>
      <p:sp>
        <p:nvSpPr>
          <p:cNvPr id="1891" name="Google Shape;1891;p43"/>
          <p:cNvSpPr txBox="1">
            <a:spLocks noGrp="1"/>
          </p:cNvSpPr>
          <p:nvPr>
            <p:ph type="subTitle" idx="1"/>
          </p:nvPr>
        </p:nvSpPr>
        <p:spPr>
          <a:xfrm>
            <a:off x="5502729" y="2182537"/>
            <a:ext cx="3035858" cy="208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1F1F1F"/>
                </a:solidFill>
                <a:effectLst/>
                <a:latin typeface="Google Sans"/>
              </a:rPr>
              <a:t>BALANCE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1F1F1F"/>
                </a:solidFill>
                <a:effectLst/>
                <a:latin typeface="Google Sans"/>
              </a:rPr>
              <a:t>CO-ORDINATION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1F1F1F"/>
                </a:solidFill>
                <a:effectLst/>
                <a:latin typeface="Google Sans"/>
              </a:rPr>
              <a:t>REACTION TIME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1F1F1F"/>
                </a:solidFill>
                <a:effectLst/>
                <a:latin typeface="Google Sans"/>
              </a:rPr>
              <a:t>AGILITY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endParaRPr lang="en-US" sz="200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892" name="Google Shape;1892;p43"/>
          <p:cNvSpPr txBox="1">
            <a:spLocks noGrp="1"/>
          </p:cNvSpPr>
          <p:nvPr>
            <p:ph type="subTitle" idx="2"/>
          </p:nvPr>
        </p:nvSpPr>
        <p:spPr>
          <a:xfrm>
            <a:off x="605413" y="2182537"/>
            <a:ext cx="3966587" cy="1914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Skill related fitness is the ability to perform skills used in sport and physical activities.</a:t>
            </a:r>
          </a:p>
          <a:p>
            <a:pPr marL="4826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They can help you improve your overall performance in sport and games.</a:t>
            </a:r>
          </a:p>
          <a:p>
            <a:pPr marL="425450" indent="-285750" algn="l"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893" name="Google Shape;1893;p43"/>
          <p:cNvSpPr txBox="1">
            <a:spLocks noGrp="1"/>
          </p:cNvSpPr>
          <p:nvPr>
            <p:ph type="subTitle" idx="3"/>
          </p:nvPr>
        </p:nvSpPr>
        <p:spPr>
          <a:xfrm>
            <a:off x="326571" y="1544824"/>
            <a:ext cx="4767943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INFORMATION ABOUT SKILL RELATED FITNESS</a:t>
            </a:r>
            <a:endParaRPr sz="1600" dirty="0"/>
          </a:p>
        </p:txBody>
      </p:sp>
      <p:sp>
        <p:nvSpPr>
          <p:cNvPr id="1894" name="Google Shape;1894;p43"/>
          <p:cNvSpPr txBox="1">
            <a:spLocks noGrp="1"/>
          </p:cNvSpPr>
          <p:nvPr>
            <p:ph type="subTitle" idx="4"/>
          </p:nvPr>
        </p:nvSpPr>
        <p:spPr>
          <a:xfrm>
            <a:off x="5325931" y="1562005"/>
            <a:ext cx="27228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PS</a:t>
            </a:r>
            <a:r>
              <a:rPr lang="en-IN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49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9"/>
          <p:cNvSpPr txBox="1">
            <a:spLocks noGrp="1"/>
          </p:cNvSpPr>
          <p:nvPr>
            <p:ph type="subTitle" idx="1"/>
          </p:nvPr>
        </p:nvSpPr>
        <p:spPr>
          <a:xfrm>
            <a:off x="423096" y="1655080"/>
            <a:ext cx="4982700" cy="1446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44746"/>
                </a:solidFill>
                <a:effectLst/>
                <a:latin typeface="Google Sans Mono"/>
              </a:rPr>
              <a:t>POWER IS A COMBINATION OF STRENGTH AND SPEED.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44746"/>
                </a:solidFill>
                <a:effectLst/>
                <a:latin typeface="Google Sans Mono"/>
              </a:rPr>
              <a:t>NEEDED FOR EXPLOSIVE ACTIONS.</a:t>
            </a:r>
            <a:endParaRPr lang="en-US" sz="20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/>
          </p:nvPr>
        </p:nvSpPr>
        <p:spPr>
          <a:xfrm>
            <a:off x="713225" y="633600"/>
            <a:ext cx="4982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POWER</a:t>
            </a:r>
            <a:endParaRPr dirty="0"/>
          </a:p>
        </p:txBody>
      </p:sp>
      <p:grpSp>
        <p:nvGrpSpPr>
          <p:cNvPr id="2233" name="Google Shape;2233;p49"/>
          <p:cNvGrpSpPr/>
          <p:nvPr/>
        </p:nvGrpSpPr>
        <p:grpSpPr>
          <a:xfrm>
            <a:off x="6161204" y="2861852"/>
            <a:ext cx="2587627" cy="1366658"/>
            <a:chOff x="6161204" y="2861852"/>
            <a:chExt cx="2587627" cy="1366658"/>
          </a:xfrm>
        </p:grpSpPr>
        <p:grpSp>
          <p:nvGrpSpPr>
            <p:cNvPr id="2234" name="Google Shape;2234;p49"/>
            <p:cNvGrpSpPr/>
            <p:nvPr/>
          </p:nvGrpSpPr>
          <p:grpSpPr>
            <a:xfrm>
              <a:off x="8112712" y="2861852"/>
              <a:ext cx="636119" cy="545933"/>
              <a:chOff x="5093837" y="1150749"/>
              <a:chExt cx="346112" cy="297042"/>
            </a:xfrm>
          </p:grpSpPr>
          <p:sp>
            <p:nvSpPr>
              <p:cNvPr id="2235" name="Google Shape;2235;p49"/>
              <p:cNvSpPr/>
              <p:nvPr/>
            </p:nvSpPr>
            <p:spPr>
              <a:xfrm>
                <a:off x="5093837" y="1150749"/>
                <a:ext cx="346112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172" extrusionOk="0">
                    <a:moveTo>
                      <a:pt x="2600" y="111"/>
                    </a:moveTo>
                    <a:cubicBezTo>
                      <a:pt x="2894" y="111"/>
                      <a:pt x="3143" y="171"/>
                      <a:pt x="3314" y="235"/>
                    </a:cubicBezTo>
                    <a:cubicBezTo>
                      <a:pt x="3402" y="268"/>
                      <a:pt x="3466" y="300"/>
                      <a:pt x="3512" y="324"/>
                    </a:cubicBezTo>
                    <a:cubicBezTo>
                      <a:pt x="3534" y="336"/>
                      <a:pt x="3551" y="345"/>
                      <a:pt x="3562" y="350"/>
                    </a:cubicBezTo>
                    <a:lnTo>
                      <a:pt x="3562" y="350"/>
                    </a:lnTo>
                    <a:cubicBezTo>
                      <a:pt x="3569" y="394"/>
                      <a:pt x="3585" y="499"/>
                      <a:pt x="3585" y="650"/>
                    </a:cubicBezTo>
                    <a:cubicBezTo>
                      <a:pt x="3585" y="867"/>
                      <a:pt x="3553" y="1175"/>
                      <a:pt x="3410" y="1512"/>
                    </a:cubicBezTo>
                    <a:cubicBezTo>
                      <a:pt x="3268" y="1849"/>
                      <a:pt x="3019" y="2212"/>
                      <a:pt x="2585" y="2549"/>
                    </a:cubicBezTo>
                    <a:cubicBezTo>
                      <a:pt x="2323" y="2747"/>
                      <a:pt x="2070" y="2876"/>
                      <a:pt x="1826" y="2954"/>
                    </a:cubicBezTo>
                    <a:cubicBezTo>
                      <a:pt x="1581" y="3033"/>
                      <a:pt x="1351" y="3065"/>
                      <a:pt x="1143" y="3065"/>
                    </a:cubicBezTo>
                    <a:cubicBezTo>
                      <a:pt x="839" y="3065"/>
                      <a:pt x="586" y="3000"/>
                      <a:pt x="406" y="2940"/>
                    </a:cubicBezTo>
                    <a:cubicBezTo>
                      <a:pt x="314" y="2908"/>
                      <a:pt x="245" y="2880"/>
                      <a:pt x="194" y="2857"/>
                    </a:cubicBezTo>
                    <a:cubicBezTo>
                      <a:pt x="173" y="2845"/>
                      <a:pt x="156" y="2836"/>
                      <a:pt x="143" y="2831"/>
                    </a:cubicBezTo>
                    <a:lnTo>
                      <a:pt x="143" y="2831"/>
                    </a:lnTo>
                    <a:cubicBezTo>
                      <a:pt x="133" y="2785"/>
                      <a:pt x="112" y="2669"/>
                      <a:pt x="112" y="2508"/>
                    </a:cubicBezTo>
                    <a:cubicBezTo>
                      <a:pt x="112" y="2300"/>
                      <a:pt x="148" y="2010"/>
                      <a:pt x="291" y="1687"/>
                    </a:cubicBezTo>
                    <a:cubicBezTo>
                      <a:pt x="439" y="1364"/>
                      <a:pt x="692" y="1005"/>
                      <a:pt x="1130" y="660"/>
                    </a:cubicBezTo>
                    <a:cubicBezTo>
                      <a:pt x="1401" y="447"/>
                      <a:pt x="1669" y="309"/>
                      <a:pt x="1913" y="226"/>
                    </a:cubicBezTo>
                    <a:cubicBezTo>
                      <a:pt x="2162" y="139"/>
                      <a:pt x="2392" y="111"/>
                      <a:pt x="2600" y="111"/>
                    </a:cubicBezTo>
                    <a:close/>
                    <a:moveTo>
                      <a:pt x="2600" y="1"/>
                    </a:moveTo>
                    <a:cubicBezTo>
                      <a:pt x="2383" y="1"/>
                      <a:pt x="2139" y="33"/>
                      <a:pt x="1881" y="120"/>
                    </a:cubicBezTo>
                    <a:cubicBezTo>
                      <a:pt x="1618" y="213"/>
                      <a:pt x="1346" y="356"/>
                      <a:pt x="1065" y="577"/>
                    </a:cubicBezTo>
                    <a:cubicBezTo>
                      <a:pt x="614" y="932"/>
                      <a:pt x="346" y="1304"/>
                      <a:pt x="194" y="1641"/>
                    </a:cubicBezTo>
                    <a:cubicBezTo>
                      <a:pt x="42" y="1982"/>
                      <a:pt x="1" y="2287"/>
                      <a:pt x="1" y="2508"/>
                    </a:cubicBezTo>
                    <a:cubicBezTo>
                      <a:pt x="1" y="2738"/>
                      <a:pt x="42" y="2876"/>
                      <a:pt x="42" y="2880"/>
                    </a:cubicBezTo>
                    <a:cubicBezTo>
                      <a:pt x="46" y="2895"/>
                      <a:pt x="56" y="2908"/>
                      <a:pt x="70" y="2912"/>
                    </a:cubicBezTo>
                    <a:cubicBezTo>
                      <a:pt x="70" y="2912"/>
                      <a:pt x="180" y="2978"/>
                      <a:pt x="369" y="3042"/>
                    </a:cubicBezTo>
                    <a:cubicBezTo>
                      <a:pt x="558" y="3106"/>
                      <a:pt x="826" y="3171"/>
                      <a:pt x="1143" y="3171"/>
                    </a:cubicBezTo>
                    <a:cubicBezTo>
                      <a:pt x="1581" y="3171"/>
                      <a:pt x="2111" y="3046"/>
                      <a:pt x="2651" y="2632"/>
                    </a:cubicBezTo>
                    <a:cubicBezTo>
                      <a:pt x="3098" y="2287"/>
                      <a:pt x="3360" y="1904"/>
                      <a:pt x="3512" y="1553"/>
                    </a:cubicBezTo>
                    <a:cubicBezTo>
                      <a:pt x="3659" y="1203"/>
                      <a:pt x="3696" y="881"/>
                      <a:pt x="3696" y="650"/>
                    </a:cubicBezTo>
                    <a:cubicBezTo>
                      <a:pt x="3696" y="439"/>
                      <a:pt x="3664" y="309"/>
                      <a:pt x="3664" y="305"/>
                    </a:cubicBezTo>
                    <a:cubicBezTo>
                      <a:pt x="3659" y="290"/>
                      <a:pt x="3650" y="277"/>
                      <a:pt x="3641" y="273"/>
                    </a:cubicBezTo>
                    <a:cubicBezTo>
                      <a:pt x="3636" y="268"/>
                      <a:pt x="3535" y="203"/>
                      <a:pt x="3351" y="134"/>
                    </a:cubicBezTo>
                    <a:cubicBezTo>
                      <a:pt x="3171" y="69"/>
                      <a:pt x="2913" y="1"/>
                      <a:pt x="2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5181020" y="1224354"/>
                <a:ext cx="154982" cy="11284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05" extrusionOk="0">
                    <a:moveTo>
                      <a:pt x="1594" y="1"/>
                    </a:moveTo>
                    <a:cubicBezTo>
                      <a:pt x="1585" y="1"/>
                      <a:pt x="1576" y="3"/>
                      <a:pt x="1567" y="8"/>
                    </a:cubicBezTo>
                    <a:cubicBezTo>
                      <a:pt x="1567" y="8"/>
                      <a:pt x="1350" y="104"/>
                      <a:pt x="1051" y="293"/>
                    </a:cubicBezTo>
                    <a:cubicBezTo>
                      <a:pt x="747" y="482"/>
                      <a:pt x="359" y="758"/>
                      <a:pt x="19" y="1113"/>
                    </a:cubicBezTo>
                    <a:cubicBezTo>
                      <a:pt x="0" y="1136"/>
                      <a:pt x="0" y="1169"/>
                      <a:pt x="23" y="1191"/>
                    </a:cubicBezTo>
                    <a:cubicBezTo>
                      <a:pt x="32" y="1200"/>
                      <a:pt x="45" y="1204"/>
                      <a:pt x="58" y="1204"/>
                    </a:cubicBezTo>
                    <a:cubicBezTo>
                      <a:pt x="73" y="1204"/>
                      <a:pt x="87" y="1199"/>
                      <a:pt x="97" y="1186"/>
                    </a:cubicBezTo>
                    <a:cubicBezTo>
                      <a:pt x="429" y="841"/>
                      <a:pt x="812" y="569"/>
                      <a:pt x="1106" y="385"/>
                    </a:cubicBezTo>
                    <a:cubicBezTo>
                      <a:pt x="1254" y="293"/>
                      <a:pt x="1382" y="223"/>
                      <a:pt x="1471" y="173"/>
                    </a:cubicBezTo>
                    <a:cubicBezTo>
                      <a:pt x="1516" y="150"/>
                      <a:pt x="1554" y="131"/>
                      <a:pt x="1576" y="123"/>
                    </a:cubicBezTo>
                    <a:cubicBezTo>
                      <a:pt x="1590" y="113"/>
                      <a:pt x="1599" y="108"/>
                      <a:pt x="1604" y="108"/>
                    </a:cubicBezTo>
                    <a:cubicBezTo>
                      <a:pt x="1609" y="108"/>
                      <a:pt x="1609" y="104"/>
                      <a:pt x="1614" y="104"/>
                    </a:cubicBezTo>
                    <a:cubicBezTo>
                      <a:pt x="1641" y="90"/>
                      <a:pt x="1654" y="57"/>
                      <a:pt x="1641" y="30"/>
                    </a:cubicBezTo>
                    <a:cubicBezTo>
                      <a:pt x="1631" y="11"/>
                      <a:pt x="1613" y="1"/>
                      <a:pt x="1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5284122" y="1156462"/>
                <a:ext cx="130916" cy="16078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717" extrusionOk="0">
                    <a:moveTo>
                      <a:pt x="64" y="1"/>
                    </a:moveTo>
                    <a:cubicBezTo>
                      <a:pt x="46" y="1"/>
                      <a:pt x="28" y="8"/>
                      <a:pt x="19" y="23"/>
                    </a:cubicBezTo>
                    <a:cubicBezTo>
                      <a:pt x="1" y="50"/>
                      <a:pt x="5" y="82"/>
                      <a:pt x="33" y="101"/>
                    </a:cubicBezTo>
                    <a:cubicBezTo>
                      <a:pt x="43" y="110"/>
                      <a:pt x="268" y="263"/>
                      <a:pt x="530" y="533"/>
                    </a:cubicBezTo>
                    <a:cubicBezTo>
                      <a:pt x="793" y="810"/>
                      <a:pt x="1102" y="1203"/>
                      <a:pt x="1287" y="1681"/>
                    </a:cubicBezTo>
                    <a:cubicBezTo>
                      <a:pt x="1294" y="1703"/>
                      <a:pt x="1315" y="1716"/>
                      <a:pt x="1338" y="1716"/>
                    </a:cubicBezTo>
                    <a:cubicBezTo>
                      <a:pt x="1344" y="1716"/>
                      <a:pt x="1350" y="1715"/>
                      <a:pt x="1355" y="1713"/>
                    </a:cubicBezTo>
                    <a:cubicBezTo>
                      <a:pt x="1383" y="1705"/>
                      <a:pt x="1397" y="1673"/>
                      <a:pt x="1387" y="1645"/>
                    </a:cubicBezTo>
                    <a:cubicBezTo>
                      <a:pt x="1194" y="1137"/>
                      <a:pt x="872" y="727"/>
                      <a:pt x="596" y="446"/>
                    </a:cubicBezTo>
                    <a:cubicBezTo>
                      <a:pt x="323" y="165"/>
                      <a:pt x="98" y="14"/>
                      <a:pt x="93" y="8"/>
                    </a:cubicBezTo>
                    <a:cubicBezTo>
                      <a:pt x="85" y="3"/>
                      <a:pt x="7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9"/>
              <p:cNvSpPr/>
              <p:nvPr/>
            </p:nvSpPr>
            <p:spPr>
              <a:xfrm>
                <a:off x="5338904" y="1151030"/>
                <a:ext cx="95518" cy="11602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39" extrusionOk="0">
                    <a:moveTo>
                      <a:pt x="65" y="0"/>
                    </a:moveTo>
                    <a:cubicBezTo>
                      <a:pt x="48" y="0"/>
                      <a:pt x="30" y="7"/>
                      <a:pt x="19" y="21"/>
                    </a:cubicBezTo>
                    <a:cubicBezTo>
                      <a:pt x="1" y="44"/>
                      <a:pt x="6" y="81"/>
                      <a:pt x="34" y="99"/>
                    </a:cubicBezTo>
                    <a:cubicBezTo>
                      <a:pt x="38" y="104"/>
                      <a:pt x="176" y="210"/>
                      <a:pt x="356" y="398"/>
                    </a:cubicBezTo>
                    <a:cubicBezTo>
                      <a:pt x="531" y="591"/>
                      <a:pt x="747" y="868"/>
                      <a:pt x="909" y="1210"/>
                    </a:cubicBezTo>
                    <a:cubicBezTo>
                      <a:pt x="918" y="1229"/>
                      <a:pt x="937" y="1239"/>
                      <a:pt x="957" y="1239"/>
                    </a:cubicBezTo>
                    <a:cubicBezTo>
                      <a:pt x="965" y="1239"/>
                      <a:pt x="974" y="1237"/>
                      <a:pt x="983" y="1233"/>
                    </a:cubicBezTo>
                    <a:cubicBezTo>
                      <a:pt x="1006" y="1223"/>
                      <a:pt x="1019" y="1191"/>
                      <a:pt x="1006" y="1163"/>
                    </a:cubicBezTo>
                    <a:cubicBezTo>
                      <a:pt x="836" y="799"/>
                      <a:pt x="609" y="514"/>
                      <a:pt x="425" y="315"/>
                    </a:cubicBezTo>
                    <a:cubicBezTo>
                      <a:pt x="241" y="117"/>
                      <a:pt x="98" y="11"/>
                      <a:pt x="98" y="11"/>
                    </a:cubicBezTo>
                    <a:cubicBezTo>
                      <a:pt x="88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9"/>
              <p:cNvSpPr/>
              <p:nvPr/>
            </p:nvSpPr>
            <p:spPr>
              <a:xfrm>
                <a:off x="5118465" y="1285971"/>
                <a:ext cx="136441" cy="156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668" extrusionOk="0">
                    <a:moveTo>
                      <a:pt x="65" y="1"/>
                    </a:moveTo>
                    <a:cubicBezTo>
                      <a:pt x="60" y="1"/>
                      <a:pt x="56" y="2"/>
                      <a:pt x="51" y="3"/>
                    </a:cubicBezTo>
                    <a:cubicBezTo>
                      <a:pt x="19" y="8"/>
                      <a:pt x="0" y="41"/>
                      <a:pt x="10" y="68"/>
                    </a:cubicBezTo>
                    <a:cubicBezTo>
                      <a:pt x="10" y="73"/>
                      <a:pt x="60" y="275"/>
                      <a:pt x="253" y="575"/>
                    </a:cubicBezTo>
                    <a:cubicBezTo>
                      <a:pt x="447" y="875"/>
                      <a:pt x="789" y="1271"/>
                      <a:pt x="1365" y="1658"/>
                    </a:cubicBezTo>
                    <a:cubicBezTo>
                      <a:pt x="1373" y="1664"/>
                      <a:pt x="1383" y="1667"/>
                      <a:pt x="1393" y="1667"/>
                    </a:cubicBezTo>
                    <a:cubicBezTo>
                      <a:pt x="1411" y="1667"/>
                      <a:pt x="1429" y="1658"/>
                      <a:pt x="1438" y="1644"/>
                    </a:cubicBezTo>
                    <a:cubicBezTo>
                      <a:pt x="1457" y="1621"/>
                      <a:pt x="1448" y="1583"/>
                      <a:pt x="1424" y="1570"/>
                    </a:cubicBezTo>
                    <a:cubicBezTo>
                      <a:pt x="857" y="1188"/>
                      <a:pt x="530" y="805"/>
                      <a:pt x="346" y="520"/>
                    </a:cubicBezTo>
                    <a:cubicBezTo>
                      <a:pt x="253" y="373"/>
                      <a:pt x="194" y="252"/>
                      <a:pt x="157" y="169"/>
                    </a:cubicBezTo>
                    <a:cubicBezTo>
                      <a:pt x="143" y="128"/>
                      <a:pt x="129" y="96"/>
                      <a:pt x="125" y="73"/>
                    </a:cubicBezTo>
                    <a:cubicBezTo>
                      <a:pt x="121" y="63"/>
                      <a:pt x="115" y="54"/>
                      <a:pt x="115" y="50"/>
                    </a:cubicBezTo>
                    <a:lnTo>
                      <a:pt x="115" y="45"/>
                    </a:lnTo>
                    <a:cubicBezTo>
                      <a:pt x="108" y="18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9"/>
              <p:cNvSpPr/>
              <p:nvPr/>
            </p:nvSpPr>
            <p:spPr>
              <a:xfrm>
                <a:off x="5099081" y="1335228"/>
                <a:ext cx="98889" cy="11237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00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18" y="12"/>
                      <a:pt x="0" y="40"/>
                      <a:pt x="9" y="68"/>
                    </a:cubicBezTo>
                    <a:cubicBezTo>
                      <a:pt x="9" y="72"/>
                      <a:pt x="51" y="224"/>
                      <a:pt x="189" y="436"/>
                    </a:cubicBezTo>
                    <a:cubicBezTo>
                      <a:pt x="328" y="648"/>
                      <a:pt x="566" y="929"/>
                      <a:pt x="964" y="1191"/>
                    </a:cubicBezTo>
                    <a:cubicBezTo>
                      <a:pt x="972" y="1197"/>
                      <a:pt x="983" y="1200"/>
                      <a:pt x="993" y="1200"/>
                    </a:cubicBezTo>
                    <a:cubicBezTo>
                      <a:pt x="1011" y="1200"/>
                      <a:pt x="1028" y="1192"/>
                      <a:pt x="1036" y="1178"/>
                    </a:cubicBezTo>
                    <a:cubicBezTo>
                      <a:pt x="1055" y="1150"/>
                      <a:pt x="1046" y="1118"/>
                      <a:pt x="1023" y="1100"/>
                    </a:cubicBezTo>
                    <a:cubicBezTo>
                      <a:pt x="641" y="846"/>
                      <a:pt x="411" y="579"/>
                      <a:pt x="281" y="376"/>
                    </a:cubicBezTo>
                    <a:cubicBezTo>
                      <a:pt x="211" y="274"/>
                      <a:pt x="171" y="192"/>
                      <a:pt x="147" y="132"/>
                    </a:cubicBezTo>
                    <a:cubicBezTo>
                      <a:pt x="134" y="104"/>
                      <a:pt x="124" y="81"/>
                      <a:pt x="120" y="62"/>
                    </a:cubicBezTo>
                    <a:cubicBezTo>
                      <a:pt x="115" y="58"/>
                      <a:pt x="115" y="49"/>
                      <a:pt x="115" y="44"/>
                    </a:cubicBezTo>
                    <a:lnTo>
                      <a:pt x="115" y="40"/>
                    </a:lnTo>
                    <a:cubicBezTo>
                      <a:pt x="108" y="17"/>
                      <a:pt x="8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9"/>
              <p:cNvSpPr/>
              <p:nvPr/>
            </p:nvSpPr>
            <p:spPr>
              <a:xfrm>
                <a:off x="5297981" y="1219297"/>
                <a:ext cx="30247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60" y="0"/>
                    </a:moveTo>
                    <a:cubicBezTo>
                      <a:pt x="39" y="0"/>
                      <a:pt x="20" y="12"/>
                      <a:pt x="14" y="28"/>
                    </a:cubicBezTo>
                    <a:cubicBezTo>
                      <a:pt x="1" y="56"/>
                      <a:pt x="10" y="89"/>
                      <a:pt x="37" y="102"/>
                    </a:cubicBezTo>
                    <a:cubicBezTo>
                      <a:pt x="42" y="107"/>
                      <a:pt x="78" y="126"/>
                      <a:pt x="116" y="167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2" y="347"/>
                    </a:cubicBezTo>
                    <a:cubicBezTo>
                      <a:pt x="216" y="376"/>
                      <a:pt x="239" y="394"/>
                      <a:pt x="264" y="394"/>
                    </a:cubicBezTo>
                    <a:cubicBezTo>
                      <a:pt x="266" y="394"/>
                      <a:pt x="269" y="394"/>
                      <a:pt x="272" y="393"/>
                    </a:cubicBezTo>
                    <a:cubicBezTo>
                      <a:pt x="305" y="388"/>
                      <a:pt x="323" y="360"/>
                      <a:pt x="318" y="328"/>
                    </a:cubicBezTo>
                    <a:cubicBezTo>
                      <a:pt x="309" y="273"/>
                      <a:pt x="290" y="222"/>
                      <a:pt x="263" y="185"/>
                    </a:cubicBezTo>
                    <a:cubicBezTo>
                      <a:pt x="231" y="121"/>
                      <a:pt x="184" y="79"/>
                      <a:pt x="148" y="52"/>
                    </a:cubicBezTo>
                    <a:cubicBezTo>
                      <a:pt x="116" y="20"/>
                      <a:pt x="88" y="11"/>
                      <a:pt x="84" y="6"/>
                    </a:cubicBezTo>
                    <a:cubicBezTo>
                      <a:pt x="76" y="2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9"/>
              <p:cNvSpPr/>
              <p:nvPr/>
            </p:nvSpPr>
            <p:spPr>
              <a:xfrm>
                <a:off x="5278129" y="1230909"/>
                <a:ext cx="30716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94" extrusionOk="0">
                    <a:moveTo>
                      <a:pt x="62" y="0"/>
                    </a:moveTo>
                    <a:cubicBezTo>
                      <a:pt x="42" y="0"/>
                      <a:pt x="24" y="10"/>
                      <a:pt x="14" y="29"/>
                    </a:cubicBezTo>
                    <a:cubicBezTo>
                      <a:pt x="0" y="57"/>
                      <a:pt x="14" y="89"/>
                      <a:pt x="37" y="103"/>
                    </a:cubicBezTo>
                    <a:cubicBezTo>
                      <a:pt x="41" y="103"/>
                      <a:pt x="83" y="126"/>
                      <a:pt x="120" y="168"/>
                    </a:cubicBezTo>
                    <a:cubicBezTo>
                      <a:pt x="139" y="186"/>
                      <a:pt x="162" y="208"/>
                      <a:pt x="175" y="242"/>
                    </a:cubicBezTo>
                    <a:cubicBezTo>
                      <a:pt x="194" y="269"/>
                      <a:pt x="207" y="306"/>
                      <a:pt x="213" y="347"/>
                    </a:cubicBezTo>
                    <a:cubicBezTo>
                      <a:pt x="221" y="372"/>
                      <a:pt x="245" y="394"/>
                      <a:pt x="270" y="394"/>
                    </a:cubicBezTo>
                    <a:cubicBezTo>
                      <a:pt x="272" y="394"/>
                      <a:pt x="275" y="394"/>
                      <a:pt x="277" y="393"/>
                    </a:cubicBezTo>
                    <a:cubicBezTo>
                      <a:pt x="305" y="384"/>
                      <a:pt x="328" y="357"/>
                      <a:pt x="323" y="329"/>
                    </a:cubicBezTo>
                    <a:cubicBezTo>
                      <a:pt x="309" y="274"/>
                      <a:pt x="290" y="223"/>
                      <a:pt x="268" y="181"/>
                    </a:cubicBezTo>
                    <a:cubicBezTo>
                      <a:pt x="230" y="121"/>
                      <a:pt x="189" y="76"/>
                      <a:pt x="152" y="48"/>
                    </a:cubicBezTo>
                    <a:cubicBezTo>
                      <a:pt x="115" y="20"/>
                      <a:pt x="92" y="6"/>
                      <a:pt x="88" y="6"/>
                    </a:cubicBezTo>
                    <a:cubicBezTo>
                      <a:pt x="79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9"/>
              <p:cNvSpPr/>
              <p:nvPr/>
            </p:nvSpPr>
            <p:spPr>
              <a:xfrm>
                <a:off x="5256029" y="1244206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0" y="1"/>
                    </a:moveTo>
                    <a:cubicBezTo>
                      <a:pt x="41" y="1"/>
                      <a:pt x="21" y="11"/>
                      <a:pt x="15" y="30"/>
                    </a:cubicBezTo>
                    <a:cubicBezTo>
                      <a:pt x="1" y="58"/>
                      <a:pt x="11" y="90"/>
                      <a:pt x="38" y="104"/>
                    </a:cubicBezTo>
                    <a:cubicBezTo>
                      <a:pt x="43" y="104"/>
                      <a:pt x="79" y="127"/>
                      <a:pt x="117" y="164"/>
                    </a:cubicBezTo>
                    <a:cubicBezTo>
                      <a:pt x="139" y="187"/>
                      <a:pt x="158" y="210"/>
                      <a:pt x="177" y="242"/>
                    </a:cubicBezTo>
                    <a:cubicBezTo>
                      <a:pt x="190" y="270"/>
                      <a:pt x="204" y="306"/>
                      <a:pt x="213" y="349"/>
                    </a:cubicBezTo>
                    <a:cubicBezTo>
                      <a:pt x="217" y="372"/>
                      <a:pt x="237" y="391"/>
                      <a:pt x="260" y="391"/>
                    </a:cubicBezTo>
                    <a:cubicBezTo>
                      <a:pt x="264" y="391"/>
                      <a:pt x="269" y="391"/>
                      <a:pt x="273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10" y="274"/>
                      <a:pt x="292" y="224"/>
                      <a:pt x="264" y="183"/>
                    </a:cubicBezTo>
                    <a:cubicBezTo>
                      <a:pt x="232" y="122"/>
                      <a:pt x="186" y="76"/>
                      <a:pt x="149" y="49"/>
                    </a:cubicBezTo>
                    <a:cubicBezTo>
                      <a:pt x="117" y="21"/>
                      <a:pt x="89" y="7"/>
                      <a:pt x="84" y="7"/>
                    </a:cubicBezTo>
                    <a:cubicBezTo>
                      <a:pt x="77" y="3"/>
                      <a:pt x="69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9"/>
              <p:cNvSpPr/>
              <p:nvPr/>
            </p:nvSpPr>
            <p:spPr>
              <a:xfrm>
                <a:off x="5237487" y="1257878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7" y="0"/>
                    </a:moveTo>
                    <a:cubicBezTo>
                      <a:pt x="46" y="0"/>
                      <a:pt x="25" y="10"/>
                      <a:pt x="15" y="31"/>
                    </a:cubicBezTo>
                    <a:cubicBezTo>
                      <a:pt x="1" y="59"/>
                      <a:pt x="11" y="92"/>
                      <a:pt x="38" y="101"/>
                    </a:cubicBezTo>
                    <a:cubicBezTo>
                      <a:pt x="43" y="105"/>
                      <a:pt x="79" y="124"/>
                      <a:pt x="121" y="165"/>
                    </a:cubicBezTo>
                    <a:cubicBezTo>
                      <a:pt x="139" y="188"/>
                      <a:pt x="158" y="211"/>
                      <a:pt x="177" y="243"/>
                    </a:cubicBezTo>
                    <a:cubicBezTo>
                      <a:pt x="194" y="271"/>
                      <a:pt x="209" y="308"/>
                      <a:pt x="213" y="350"/>
                    </a:cubicBezTo>
                    <a:cubicBezTo>
                      <a:pt x="217" y="374"/>
                      <a:pt x="239" y="391"/>
                      <a:pt x="266" y="391"/>
                    </a:cubicBezTo>
                    <a:cubicBezTo>
                      <a:pt x="270" y="391"/>
                      <a:pt x="274" y="391"/>
                      <a:pt x="277" y="391"/>
                    </a:cubicBezTo>
                    <a:cubicBezTo>
                      <a:pt x="305" y="386"/>
                      <a:pt x="324" y="358"/>
                      <a:pt x="319" y="331"/>
                    </a:cubicBezTo>
                    <a:cubicBezTo>
                      <a:pt x="309" y="271"/>
                      <a:pt x="292" y="225"/>
                      <a:pt x="268" y="184"/>
                    </a:cubicBezTo>
                    <a:cubicBezTo>
                      <a:pt x="232" y="124"/>
                      <a:pt x="186" y="78"/>
                      <a:pt x="153" y="50"/>
                    </a:cubicBezTo>
                    <a:cubicBezTo>
                      <a:pt x="116" y="22"/>
                      <a:pt x="88" y="9"/>
                      <a:pt x="88" y="3"/>
                    </a:cubicBezTo>
                    <a:cubicBezTo>
                      <a:pt x="81" y="1"/>
                      <a:pt x="74" y="0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9"/>
              <p:cNvSpPr/>
              <p:nvPr/>
            </p:nvSpPr>
            <p:spPr>
              <a:xfrm>
                <a:off x="5218946" y="1271269"/>
                <a:ext cx="30341" cy="3670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2" extrusionOk="0">
                    <a:moveTo>
                      <a:pt x="62" y="0"/>
                    </a:moveTo>
                    <a:cubicBezTo>
                      <a:pt x="41" y="0"/>
                      <a:pt x="22" y="11"/>
                      <a:pt x="15" y="32"/>
                    </a:cubicBezTo>
                    <a:cubicBezTo>
                      <a:pt x="1" y="60"/>
                      <a:pt x="10" y="92"/>
                      <a:pt x="37" y="100"/>
                    </a:cubicBezTo>
                    <a:cubicBezTo>
                      <a:pt x="43" y="105"/>
                      <a:pt x="79" y="124"/>
                      <a:pt x="116" y="165"/>
                    </a:cubicBezTo>
                    <a:cubicBezTo>
                      <a:pt x="139" y="188"/>
                      <a:pt x="158" y="211"/>
                      <a:pt x="176" y="243"/>
                    </a:cubicBezTo>
                    <a:cubicBezTo>
                      <a:pt x="190" y="271"/>
                      <a:pt x="203" y="308"/>
                      <a:pt x="213" y="349"/>
                    </a:cubicBezTo>
                    <a:cubicBezTo>
                      <a:pt x="217" y="374"/>
                      <a:pt x="240" y="392"/>
                      <a:pt x="265" y="392"/>
                    </a:cubicBezTo>
                    <a:cubicBezTo>
                      <a:pt x="268" y="392"/>
                      <a:pt x="270" y="392"/>
                      <a:pt x="273" y="391"/>
                    </a:cubicBezTo>
                    <a:cubicBezTo>
                      <a:pt x="305" y="386"/>
                      <a:pt x="324" y="358"/>
                      <a:pt x="319" y="330"/>
                    </a:cubicBezTo>
                    <a:cubicBezTo>
                      <a:pt x="309" y="271"/>
                      <a:pt x="292" y="225"/>
                      <a:pt x="264" y="183"/>
                    </a:cubicBezTo>
                    <a:cubicBezTo>
                      <a:pt x="231" y="124"/>
                      <a:pt x="186" y="77"/>
                      <a:pt x="148" y="50"/>
                    </a:cubicBezTo>
                    <a:cubicBezTo>
                      <a:pt x="116" y="22"/>
                      <a:pt x="88" y="9"/>
                      <a:pt x="84" y="4"/>
                    </a:cubicBezTo>
                    <a:cubicBezTo>
                      <a:pt x="77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9"/>
              <p:cNvSpPr/>
              <p:nvPr/>
            </p:nvSpPr>
            <p:spPr>
              <a:xfrm>
                <a:off x="5200872" y="1286627"/>
                <a:ext cx="30341" cy="3689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4" extrusionOk="0">
                    <a:moveTo>
                      <a:pt x="64" y="0"/>
                    </a:moveTo>
                    <a:cubicBezTo>
                      <a:pt x="44" y="0"/>
                      <a:pt x="24" y="12"/>
                      <a:pt x="15" y="28"/>
                    </a:cubicBezTo>
                    <a:cubicBezTo>
                      <a:pt x="0" y="56"/>
                      <a:pt x="9" y="89"/>
                      <a:pt x="37" y="102"/>
                    </a:cubicBezTo>
                    <a:cubicBezTo>
                      <a:pt x="42" y="107"/>
                      <a:pt x="79" y="126"/>
                      <a:pt x="120" y="166"/>
                    </a:cubicBezTo>
                    <a:cubicBezTo>
                      <a:pt x="139" y="185"/>
                      <a:pt x="157" y="213"/>
                      <a:pt x="175" y="241"/>
                    </a:cubicBezTo>
                    <a:cubicBezTo>
                      <a:pt x="189" y="273"/>
                      <a:pt x="203" y="305"/>
                      <a:pt x="213" y="347"/>
                    </a:cubicBezTo>
                    <a:cubicBezTo>
                      <a:pt x="217" y="376"/>
                      <a:pt x="240" y="394"/>
                      <a:pt x="268" y="394"/>
                    </a:cubicBezTo>
                    <a:cubicBezTo>
                      <a:pt x="271" y="394"/>
                      <a:pt x="274" y="394"/>
                      <a:pt x="277" y="393"/>
                    </a:cubicBezTo>
                    <a:cubicBezTo>
                      <a:pt x="304" y="388"/>
                      <a:pt x="323" y="360"/>
                      <a:pt x="319" y="328"/>
                    </a:cubicBezTo>
                    <a:cubicBezTo>
                      <a:pt x="309" y="273"/>
                      <a:pt x="291" y="222"/>
                      <a:pt x="268" y="185"/>
                    </a:cubicBezTo>
                    <a:cubicBezTo>
                      <a:pt x="230" y="121"/>
                      <a:pt x="185" y="79"/>
                      <a:pt x="153" y="51"/>
                    </a:cubicBezTo>
                    <a:cubicBezTo>
                      <a:pt x="115" y="19"/>
                      <a:pt x="88" y="6"/>
                      <a:pt x="88" y="6"/>
                    </a:cubicBezTo>
                    <a:cubicBezTo>
                      <a:pt x="80" y="2"/>
                      <a:pt x="72" y="0"/>
                      <a:pt x="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9"/>
              <p:cNvSpPr/>
              <p:nvPr/>
            </p:nvSpPr>
            <p:spPr>
              <a:xfrm>
                <a:off x="5182705" y="1303764"/>
                <a:ext cx="30341" cy="3652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90" extrusionOk="0">
                    <a:moveTo>
                      <a:pt x="62" y="1"/>
                    </a:moveTo>
                    <a:cubicBezTo>
                      <a:pt x="43" y="1"/>
                      <a:pt x="24" y="11"/>
                      <a:pt x="15" y="30"/>
                    </a:cubicBezTo>
                    <a:cubicBezTo>
                      <a:pt x="1" y="58"/>
                      <a:pt x="10" y="90"/>
                      <a:pt x="37" y="104"/>
                    </a:cubicBezTo>
                    <a:cubicBezTo>
                      <a:pt x="43" y="104"/>
                      <a:pt x="79" y="122"/>
                      <a:pt x="120" y="164"/>
                    </a:cubicBezTo>
                    <a:cubicBezTo>
                      <a:pt x="139" y="187"/>
                      <a:pt x="158" y="210"/>
                      <a:pt x="176" y="242"/>
                    </a:cubicBezTo>
                    <a:cubicBezTo>
                      <a:pt x="194" y="270"/>
                      <a:pt x="209" y="306"/>
                      <a:pt x="213" y="348"/>
                    </a:cubicBezTo>
                    <a:cubicBezTo>
                      <a:pt x="217" y="373"/>
                      <a:pt x="240" y="390"/>
                      <a:pt x="268" y="390"/>
                    </a:cubicBezTo>
                    <a:cubicBezTo>
                      <a:pt x="271" y="390"/>
                      <a:pt x="274" y="390"/>
                      <a:pt x="277" y="389"/>
                    </a:cubicBezTo>
                    <a:cubicBezTo>
                      <a:pt x="305" y="385"/>
                      <a:pt x="324" y="357"/>
                      <a:pt x="319" y="330"/>
                    </a:cubicBezTo>
                    <a:cubicBezTo>
                      <a:pt x="309" y="270"/>
                      <a:pt x="292" y="223"/>
                      <a:pt x="268" y="183"/>
                    </a:cubicBezTo>
                    <a:cubicBezTo>
                      <a:pt x="231" y="122"/>
                      <a:pt x="186" y="76"/>
                      <a:pt x="153" y="49"/>
                    </a:cubicBezTo>
                    <a:cubicBezTo>
                      <a:pt x="116" y="21"/>
                      <a:pt x="88" y="7"/>
                      <a:pt x="88" y="7"/>
                    </a:cubicBezTo>
                    <a:cubicBezTo>
                      <a:pt x="80" y="3"/>
                      <a:pt x="71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49"/>
            <p:cNvSpPr/>
            <p:nvPr/>
          </p:nvSpPr>
          <p:spPr>
            <a:xfrm>
              <a:off x="6161204" y="3947963"/>
              <a:ext cx="437172" cy="280547"/>
            </a:xfrm>
            <a:custGeom>
              <a:avLst/>
              <a:gdLst/>
              <a:ahLst/>
              <a:cxnLst/>
              <a:rect l="l" t="t" r="r" b="b"/>
              <a:pathLst>
                <a:path w="2540" h="1630" extrusionOk="0">
                  <a:moveTo>
                    <a:pt x="806" y="742"/>
                  </a:moveTo>
                  <a:cubicBezTo>
                    <a:pt x="847" y="810"/>
                    <a:pt x="880" y="878"/>
                    <a:pt x="904" y="943"/>
                  </a:cubicBezTo>
                  <a:cubicBezTo>
                    <a:pt x="936" y="1035"/>
                    <a:pt x="955" y="1128"/>
                    <a:pt x="955" y="1201"/>
                  </a:cubicBezTo>
                  <a:cubicBezTo>
                    <a:pt x="955" y="1233"/>
                    <a:pt x="950" y="1266"/>
                    <a:pt x="941" y="1293"/>
                  </a:cubicBezTo>
                  <a:cubicBezTo>
                    <a:pt x="932" y="1330"/>
                    <a:pt x="918" y="1358"/>
                    <a:pt x="900" y="1376"/>
                  </a:cubicBezTo>
                  <a:cubicBezTo>
                    <a:pt x="891" y="1385"/>
                    <a:pt x="881" y="1390"/>
                    <a:pt x="868" y="1394"/>
                  </a:cubicBezTo>
                  <a:cubicBezTo>
                    <a:pt x="858" y="1399"/>
                    <a:pt x="844" y="1404"/>
                    <a:pt x="826" y="1404"/>
                  </a:cubicBezTo>
                  <a:cubicBezTo>
                    <a:pt x="808" y="1404"/>
                    <a:pt x="785" y="1399"/>
                    <a:pt x="761" y="1390"/>
                  </a:cubicBezTo>
                  <a:cubicBezTo>
                    <a:pt x="734" y="1381"/>
                    <a:pt x="706" y="1366"/>
                    <a:pt x="674" y="1349"/>
                  </a:cubicBezTo>
                  <a:cubicBezTo>
                    <a:pt x="623" y="1316"/>
                    <a:pt x="591" y="1279"/>
                    <a:pt x="568" y="1243"/>
                  </a:cubicBezTo>
                  <a:cubicBezTo>
                    <a:pt x="545" y="1205"/>
                    <a:pt x="536" y="1168"/>
                    <a:pt x="536" y="1128"/>
                  </a:cubicBezTo>
                  <a:cubicBezTo>
                    <a:pt x="536" y="1072"/>
                    <a:pt x="559" y="1007"/>
                    <a:pt x="600" y="943"/>
                  </a:cubicBezTo>
                  <a:cubicBezTo>
                    <a:pt x="647" y="872"/>
                    <a:pt x="718" y="802"/>
                    <a:pt x="806" y="742"/>
                  </a:cubicBezTo>
                  <a:close/>
                  <a:moveTo>
                    <a:pt x="1799" y="637"/>
                  </a:moveTo>
                  <a:cubicBezTo>
                    <a:pt x="1868" y="662"/>
                    <a:pt x="1937" y="695"/>
                    <a:pt x="2006" y="735"/>
                  </a:cubicBezTo>
                  <a:cubicBezTo>
                    <a:pt x="2167" y="832"/>
                    <a:pt x="2273" y="934"/>
                    <a:pt x="2342" y="1030"/>
                  </a:cubicBezTo>
                  <a:cubicBezTo>
                    <a:pt x="2406" y="1128"/>
                    <a:pt x="2434" y="1219"/>
                    <a:pt x="2434" y="1293"/>
                  </a:cubicBezTo>
                  <a:cubicBezTo>
                    <a:pt x="2434" y="1362"/>
                    <a:pt x="2411" y="1422"/>
                    <a:pt x="2374" y="1459"/>
                  </a:cubicBezTo>
                  <a:cubicBezTo>
                    <a:pt x="2356" y="1481"/>
                    <a:pt x="2337" y="1496"/>
                    <a:pt x="2314" y="1505"/>
                  </a:cubicBezTo>
                  <a:cubicBezTo>
                    <a:pt x="2286" y="1519"/>
                    <a:pt x="2263" y="1523"/>
                    <a:pt x="2231" y="1523"/>
                  </a:cubicBezTo>
                  <a:cubicBezTo>
                    <a:pt x="2180" y="1523"/>
                    <a:pt x="2121" y="1505"/>
                    <a:pt x="2052" y="1454"/>
                  </a:cubicBezTo>
                  <a:cubicBezTo>
                    <a:pt x="1987" y="1404"/>
                    <a:pt x="1918" y="1326"/>
                    <a:pt x="1848" y="1205"/>
                  </a:cubicBezTo>
                  <a:cubicBezTo>
                    <a:pt x="1780" y="1077"/>
                    <a:pt x="1748" y="962"/>
                    <a:pt x="1748" y="860"/>
                  </a:cubicBezTo>
                  <a:cubicBezTo>
                    <a:pt x="1748" y="796"/>
                    <a:pt x="1761" y="741"/>
                    <a:pt x="1780" y="685"/>
                  </a:cubicBezTo>
                  <a:cubicBezTo>
                    <a:pt x="1786" y="669"/>
                    <a:pt x="1792" y="653"/>
                    <a:pt x="1799" y="637"/>
                  </a:cubicBezTo>
                  <a:close/>
                  <a:moveTo>
                    <a:pt x="66" y="0"/>
                  </a:moveTo>
                  <a:cubicBezTo>
                    <a:pt x="43" y="0"/>
                    <a:pt x="21" y="13"/>
                    <a:pt x="10" y="35"/>
                  </a:cubicBezTo>
                  <a:cubicBezTo>
                    <a:pt x="1" y="63"/>
                    <a:pt x="15" y="90"/>
                    <a:pt x="43" y="105"/>
                  </a:cubicBezTo>
                  <a:cubicBezTo>
                    <a:pt x="365" y="237"/>
                    <a:pt x="591" y="436"/>
                    <a:pt x="738" y="639"/>
                  </a:cubicBezTo>
                  <a:cubicBezTo>
                    <a:pt x="741" y="643"/>
                    <a:pt x="744" y="647"/>
                    <a:pt x="747" y="651"/>
                  </a:cubicBezTo>
                  <a:lnTo>
                    <a:pt x="747" y="651"/>
                  </a:lnTo>
                  <a:cubicBezTo>
                    <a:pt x="738" y="658"/>
                    <a:pt x="729" y="664"/>
                    <a:pt x="719" y="671"/>
                  </a:cubicBezTo>
                  <a:cubicBezTo>
                    <a:pt x="632" y="731"/>
                    <a:pt x="563" y="805"/>
                    <a:pt x="508" y="883"/>
                  </a:cubicBezTo>
                  <a:cubicBezTo>
                    <a:pt x="457" y="962"/>
                    <a:pt x="430" y="1045"/>
                    <a:pt x="430" y="1128"/>
                  </a:cubicBezTo>
                  <a:cubicBezTo>
                    <a:pt x="430" y="1187"/>
                    <a:pt x="443" y="1247"/>
                    <a:pt x="476" y="1298"/>
                  </a:cubicBezTo>
                  <a:cubicBezTo>
                    <a:pt x="508" y="1353"/>
                    <a:pt x="553" y="1399"/>
                    <a:pt x="619" y="1436"/>
                  </a:cubicBezTo>
                  <a:cubicBezTo>
                    <a:pt x="655" y="1464"/>
                    <a:pt x="692" y="1481"/>
                    <a:pt x="725" y="1491"/>
                  </a:cubicBezTo>
                  <a:cubicBezTo>
                    <a:pt x="761" y="1505"/>
                    <a:pt x="793" y="1509"/>
                    <a:pt x="826" y="1509"/>
                  </a:cubicBezTo>
                  <a:cubicBezTo>
                    <a:pt x="863" y="1509"/>
                    <a:pt x="900" y="1500"/>
                    <a:pt x="932" y="1487"/>
                  </a:cubicBezTo>
                  <a:cubicBezTo>
                    <a:pt x="955" y="1473"/>
                    <a:pt x="974" y="1454"/>
                    <a:pt x="991" y="1436"/>
                  </a:cubicBezTo>
                  <a:cubicBezTo>
                    <a:pt x="1015" y="1408"/>
                    <a:pt x="1033" y="1371"/>
                    <a:pt x="1042" y="1330"/>
                  </a:cubicBezTo>
                  <a:cubicBezTo>
                    <a:pt x="1057" y="1288"/>
                    <a:pt x="1061" y="1247"/>
                    <a:pt x="1061" y="1201"/>
                  </a:cubicBezTo>
                  <a:cubicBezTo>
                    <a:pt x="1061" y="1109"/>
                    <a:pt x="1042" y="1007"/>
                    <a:pt x="1006" y="901"/>
                  </a:cubicBezTo>
                  <a:cubicBezTo>
                    <a:pt x="979" y="831"/>
                    <a:pt x="944" y="759"/>
                    <a:pt x="900" y="686"/>
                  </a:cubicBezTo>
                  <a:lnTo>
                    <a:pt x="900" y="686"/>
                  </a:lnTo>
                  <a:cubicBezTo>
                    <a:pt x="904" y="684"/>
                    <a:pt x="909" y="682"/>
                    <a:pt x="913" y="680"/>
                  </a:cubicBezTo>
                  <a:cubicBezTo>
                    <a:pt x="1057" y="611"/>
                    <a:pt x="1227" y="565"/>
                    <a:pt x="1406" y="565"/>
                  </a:cubicBezTo>
                  <a:cubicBezTo>
                    <a:pt x="1499" y="565"/>
                    <a:pt x="1597" y="577"/>
                    <a:pt x="1696" y="604"/>
                  </a:cubicBezTo>
                  <a:lnTo>
                    <a:pt x="1696" y="604"/>
                  </a:lnTo>
                  <a:cubicBezTo>
                    <a:pt x="1689" y="618"/>
                    <a:pt x="1684" y="633"/>
                    <a:pt x="1678" y="648"/>
                  </a:cubicBezTo>
                  <a:cubicBezTo>
                    <a:pt x="1655" y="713"/>
                    <a:pt x="1642" y="786"/>
                    <a:pt x="1642" y="860"/>
                  </a:cubicBezTo>
                  <a:cubicBezTo>
                    <a:pt x="1642" y="979"/>
                    <a:pt x="1674" y="1118"/>
                    <a:pt x="1757" y="1260"/>
                  </a:cubicBezTo>
                  <a:cubicBezTo>
                    <a:pt x="1825" y="1390"/>
                    <a:pt x="1904" y="1481"/>
                    <a:pt x="1987" y="1542"/>
                  </a:cubicBezTo>
                  <a:cubicBezTo>
                    <a:pt x="2070" y="1602"/>
                    <a:pt x="2153" y="1630"/>
                    <a:pt x="2231" y="1630"/>
                  </a:cubicBezTo>
                  <a:cubicBezTo>
                    <a:pt x="2278" y="1630"/>
                    <a:pt x="2319" y="1620"/>
                    <a:pt x="2356" y="1606"/>
                  </a:cubicBezTo>
                  <a:cubicBezTo>
                    <a:pt x="2411" y="1579"/>
                    <a:pt x="2461" y="1537"/>
                    <a:pt x="2494" y="1481"/>
                  </a:cubicBezTo>
                  <a:cubicBezTo>
                    <a:pt x="2526" y="1432"/>
                    <a:pt x="2540" y="1362"/>
                    <a:pt x="2540" y="1293"/>
                  </a:cubicBezTo>
                  <a:cubicBezTo>
                    <a:pt x="2540" y="1192"/>
                    <a:pt x="2508" y="1081"/>
                    <a:pt x="2429" y="966"/>
                  </a:cubicBezTo>
                  <a:cubicBezTo>
                    <a:pt x="2351" y="856"/>
                    <a:pt x="2231" y="745"/>
                    <a:pt x="2061" y="643"/>
                  </a:cubicBezTo>
                  <a:cubicBezTo>
                    <a:pt x="1992" y="601"/>
                    <a:pt x="1923" y="568"/>
                    <a:pt x="1854" y="541"/>
                  </a:cubicBezTo>
                  <a:lnTo>
                    <a:pt x="1854" y="541"/>
                  </a:lnTo>
                  <a:cubicBezTo>
                    <a:pt x="1880" y="503"/>
                    <a:pt x="1909" y="468"/>
                    <a:pt x="1941" y="436"/>
                  </a:cubicBezTo>
                  <a:cubicBezTo>
                    <a:pt x="2046" y="326"/>
                    <a:pt x="2180" y="243"/>
                    <a:pt x="2286" y="192"/>
                  </a:cubicBezTo>
                  <a:cubicBezTo>
                    <a:pt x="2342" y="164"/>
                    <a:pt x="2388" y="141"/>
                    <a:pt x="2420" y="127"/>
                  </a:cubicBezTo>
                  <a:cubicBezTo>
                    <a:pt x="2439" y="122"/>
                    <a:pt x="2452" y="118"/>
                    <a:pt x="2461" y="113"/>
                  </a:cubicBezTo>
                  <a:cubicBezTo>
                    <a:pt x="2461" y="113"/>
                    <a:pt x="2467" y="113"/>
                    <a:pt x="2471" y="109"/>
                  </a:cubicBezTo>
                  <a:cubicBezTo>
                    <a:pt x="2499" y="99"/>
                    <a:pt x="2516" y="71"/>
                    <a:pt x="2508" y="39"/>
                  </a:cubicBezTo>
                  <a:cubicBezTo>
                    <a:pt x="2501" y="17"/>
                    <a:pt x="2479" y="5"/>
                    <a:pt x="2457" y="5"/>
                  </a:cubicBezTo>
                  <a:cubicBezTo>
                    <a:pt x="2451" y="5"/>
                    <a:pt x="2445" y="5"/>
                    <a:pt x="2439" y="7"/>
                  </a:cubicBezTo>
                  <a:cubicBezTo>
                    <a:pt x="2434" y="7"/>
                    <a:pt x="2240" y="71"/>
                    <a:pt x="2042" y="210"/>
                  </a:cubicBezTo>
                  <a:cubicBezTo>
                    <a:pt x="1946" y="279"/>
                    <a:pt x="1844" y="362"/>
                    <a:pt x="1770" y="473"/>
                  </a:cubicBezTo>
                  <a:cubicBezTo>
                    <a:pt x="1762" y="484"/>
                    <a:pt x="1755" y="495"/>
                    <a:pt x="1748" y="506"/>
                  </a:cubicBezTo>
                  <a:lnTo>
                    <a:pt x="1748" y="506"/>
                  </a:lnTo>
                  <a:cubicBezTo>
                    <a:pt x="1631" y="473"/>
                    <a:pt x="1516" y="458"/>
                    <a:pt x="1406" y="458"/>
                  </a:cubicBezTo>
                  <a:cubicBezTo>
                    <a:pt x="1196" y="458"/>
                    <a:pt x="1002" y="510"/>
                    <a:pt x="841" y="595"/>
                  </a:cubicBezTo>
                  <a:lnTo>
                    <a:pt x="841" y="595"/>
                  </a:lnTo>
                  <a:cubicBezTo>
                    <a:pt x="798" y="534"/>
                    <a:pt x="748" y="473"/>
                    <a:pt x="692" y="413"/>
                  </a:cubicBezTo>
                  <a:cubicBezTo>
                    <a:pt x="540" y="256"/>
                    <a:pt x="338" y="109"/>
                    <a:pt x="83" y="3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8" name="Picture 4" descr="Transparent Javelin Throw Clipart - Track And Field , Free Transparent ...">
            <a:extLst>
              <a:ext uri="{FF2B5EF4-FFF2-40B4-BE49-F238E27FC236}">
                <a16:creationId xmlns:a16="http://schemas.microsoft.com/office/drawing/2014/main" id="{2A27EDBA-3040-1D11-D00C-DF7CBDA2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47" y="783771"/>
            <a:ext cx="4125595" cy="3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ercise and Physical Fitness - Health - 1st Grade by Slidesgo">
  <a:themeElements>
    <a:clrScheme name="Simple Light">
      <a:dk1>
        <a:srgbClr val="491B03"/>
      </a:dk1>
      <a:lt1>
        <a:srgbClr val="FAF7EF"/>
      </a:lt1>
      <a:dk2>
        <a:srgbClr val="EDEAE4"/>
      </a:dk2>
      <a:lt2>
        <a:srgbClr val="9F0B3D"/>
      </a:lt2>
      <a:accent1>
        <a:srgbClr val="FF7663"/>
      </a:accent1>
      <a:accent2>
        <a:srgbClr val="FD943A"/>
      </a:accent2>
      <a:accent3>
        <a:srgbClr val="82C5F4"/>
      </a:accent3>
      <a:accent4>
        <a:srgbClr val="1B7580"/>
      </a:accent4>
      <a:accent5>
        <a:srgbClr val="FFFFFF"/>
      </a:accent5>
      <a:accent6>
        <a:srgbClr val="FFFFFF"/>
      </a:accent6>
      <a:hlink>
        <a:srgbClr val="491B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Nunito</vt:lpstr>
      <vt:lpstr>Google Sans Mono</vt:lpstr>
      <vt:lpstr>Google Sans</vt:lpstr>
      <vt:lpstr>Livvic</vt:lpstr>
      <vt:lpstr>Wingdings</vt:lpstr>
      <vt:lpstr>Exercise and Physical Fitness - Health - 1st Grade by Slidesgo</vt:lpstr>
      <vt:lpstr>HEALTH AND FITNESS</vt:lpstr>
      <vt:lpstr>HEALTH</vt:lpstr>
      <vt:lpstr>ASPECTS OF HEALTH</vt:lpstr>
      <vt:lpstr>FITNESS</vt:lpstr>
      <vt:lpstr>SO WHAT IS FITNESS?</vt:lpstr>
      <vt:lpstr>WHAT MAKES SOMEONE FIT? </vt:lpstr>
      <vt:lpstr>PHYHSICAL FITNESS</vt:lpstr>
      <vt:lpstr>SKILL RELATED FITNESS</vt:lpstr>
      <vt:lpstr>POWER</vt:lpstr>
      <vt:lpstr>CARDIO-RESPIRATORY STAMINA  OR ENDURANCE THIS IS THE ABILITY OF THE WHOLE  BODY TO WORK CONTINUOUSLY. </vt:lpstr>
      <vt:lpstr>SPEED</vt:lpstr>
      <vt:lpstr>MUSCULAR ENDURANCE</vt:lpstr>
      <vt:lpstr>STRENGTH</vt:lpstr>
      <vt:lpstr>TYPES OF FITNESS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FITNESS</dc:title>
  <dc:creator>praneetha Lingamarla</dc:creator>
  <cp:lastModifiedBy>praneetha Lingamarla</cp:lastModifiedBy>
  <cp:revision>1</cp:revision>
  <dcterms:modified xsi:type="dcterms:W3CDTF">2024-03-21T16:05:06Z</dcterms:modified>
</cp:coreProperties>
</file>