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9" r:id="rId5"/>
    <p:sldId id="260"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B440573-105A-4CF7-BB23-84E8C97377FB}" type="datetimeFigureOut">
              <a:rPr lang="en-IN" smtClean="0"/>
              <a:t>13-04-2023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359871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40573-105A-4CF7-BB23-84E8C97377FB}"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158789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40573-105A-4CF7-BB23-84E8C97377FB}"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187272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40573-105A-4CF7-BB23-84E8C97377FB}"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A91B0-F1DE-48A9-AD03-E7CA5B47F3B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0875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40573-105A-4CF7-BB23-84E8C97377FB}"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2636095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440573-105A-4CF7-BB23-84E8C97377FB}"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1416536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440573-105A-4CF7-BB23-84E8C97377FB}"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2960902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40573-105A-4CF7-BB23-84E8C97377FB}"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1028592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40573-105A-4CF7-BB23-84E8C97377FB}"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405387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40573-105A-4CF7-BB23-84E8C97377FB}"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118062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40573-105A-4CF7-BB23-84E8C97377FB}"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295301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40573-105A-4CF7-BB23-84E8C97377FB}"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194473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40573-105A-4CF7-BB23-84E8C97377FB}"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28695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440573-105A-4CF7-BB23-84E8C97377FB}"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70110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40573-105A-4CF7-BB23-84E8C97377FB}"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118354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40573-105A-4CF7-BB23-84E8C97377FB}"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421145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40573-105A-4CF7-BB23-84E8C97377FB}"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EA91B0-F1DE-48A9-AD03-E7CA5B47F3BE}" type="slidenum">
              <a:rPr lang="en-IN" smtClean="0"/>
              <a:t>‹#›</a:t>
            </a:fld>
            <a:endParaRPr lang="en-IN"/>
          </a:p>
        </p:txBody>
      </p:sp>
    </p:spTree>
    <p:extLst>
      <p:ext uri="{BB962C8B-B14F-4D97-AF65-F5344CB8AC3E}">
        <p14:creationId xmlns:p14="http://schemas.microsoft.com/office/powerpoint/2010/main" val="279244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440573-105A-4CF7-BB23-84E8C97377FB}" type="datetimeFigureOut">
              <a:rPr lang="en-IN" smtClean="0"/>
              <a:t>13-04-2023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EA91B0-F1DE-48A9-AD03-E7CA5B47F3BE}" type="slidenum">
              <a:rPr lang="en-IN" smtClean="0"/>
              <a:t>‹#›</a:t>
            </a:fld>
            <a:endParaRPr lang="en-IN"/>
          </a:p>
        </p:txBody>
      </p:sp>
    </p:spTree>
    <p:extLst>
      <p:ext uri="{BB962C8B-B14F-4D97-AF65-F5344CB8AC3E}">
        <p14:creationId xmlns:p14="http://schemas.microsoft.com/office/powerpoint/2010/main" val="40243038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nQyugtovsh8zY-XzT4owWiu75egTtVMu/view?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krishnaprasad12/Anime-Commendation-Syst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D24F-E603-A34A-C7A0-F71C6A731619}"/>
              </a:ext>
            </a:extLst>
          </p:cNvPr>
          <p:cNvSpPr>
            <a:spLocks noGrp="1"/>
          </p:cNvSpPr>
          <p:nvPr>
            <p:ph type="ctrTitle"/>
          </p:nvPr>
        </p:nvSpPr>
        <p:spPr/>
        <p:txBody>
          <a:bodyPr>
            <a:normAutofit/>
          </a:bodyPr>
          <a:lstStyle/>
          <a:p>
            <a:r>
              <a:rPr lang="en-US" sz="6000" dirty="0"/>
              <a:t>Trends ON ANIME</a:t>
            </a:r>
            <a:endParaRPr lang="en-IN" sz="6000" dirty="0"/>
          </a:p>
        </p:txBody>
      </p:sp>
      <p:sp>
        <p:nvSpPr>
          <p:cNvPr id="3" name="Subtitle 2">
            <a:extLst>
              <a:ext uri="{FF2B5EF4-FFF2-40B4-BE49-F238E27FC236}">
                <a16:creationId xmlns:a16="http://schemas.microsoft.com/office/drawing/2014/main" id="{1DBFAA56-52CC-1C2A-19DF-010F7AE4517C}"/>
              </a:ext>
            </a:extLst>
          </p:cNvPr>
          <p:cNvSpPr>
            <a:spLocks noGrp="1"/>
          </p:cNvSpPr>
          <p:nvPr>
            <p:ph type="subTitle" idx="1"/>
          </p:nvPr>
        </p:nvSpPr>
        <p:spPr/>
        <p:txBody>
          <a:bodyPr>
            <a:normAutofit/>
          </a:bodyPr>
          <a:lstStyle/>
          <a:p>
            <a:pPr algn="r"/>
            <a:r>
              <a:rPr lang="en-US" sz="2800" dirty="0"/>
              <a:t>By WEB OF WEEB</a:t>
            </a:r>
            <a:endParaRPr lang="en-IN" sz="2800" dirty="0"/>
          </a:p>
        </p:txBody>
      </p:sp>
      <p:sp>
        <p:nvSpPr>
          <p:cNvPr id="4" name="TextBox 3">
            <a:extLst>
              <a:ext uri="{FF2B5EF4-FFF2-40B4-BE49-F238E27FC236}">
                <a16:creationId xmlns:a16="http://schemas.microsoft.com/office/drawing/2014/main" id="{434C5350-14A6-DFE6-5736-08ADDFE84712}"/>
              </a:ext>
            </a:extLst>
          </p:cNvPr>
          <p:cNvSpPr txBox="1"/>
          <p:nvPr/>
        </p:nvSpPr>
        <p:spPr>
          <a:xfrm>
            <a:off x="3465095" y="4273617"/>
            <a:ext cx="4591250" cy="707886"/>
          </a:xfrm>
          <a:prstGeom prst="rect">
            <a:avLst/>
          </a:prstGeom>
          <a:noFill/>
        </p:spPr>
        <p:txBody>
          <a:bodyPr wrap="square" rtlCol="0">
            <a:spAutoFit/>
          </a:bodyPr>
          <a:lstStyle/>
          <a:p>
            <a:r>
              <a:rPr lang="en-IN" sz="2000" dirty="0"/>
              <a:t>Data Visualization - CSE3020</a:t>
            </a:r>
          </a:p>
          <a:p>
            <a:r>
              <a:rPr lang="en-IN" sz="2000" dirty="0"/>
              <a:t>J component</a:t>
            </a:r>
          </a:p>
        </p:txBody>
      </p:sp>
    </p:spTree>
    <p:extLst>
      <p:ext uri="{BB962C8B-B14F-4D97-AF65-F5344CB8AC3E}">
        <p14:creationId xmlns:p14="http://schemas.microsoft.com/office/powerpoint/2010/main" val="327668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798C-A726-2AAA-86F0-0F915BFF5C4E}"/>
              </a:ext>
            </a:extLst>
          </p:cNvPr>
          <p:cNvSpPr>
            <a:spLocks noGrp="1"/>
          </p:cNvSpPr>
          <p:nvPr>
            <p:ph type="title"/>
          </p:nvPr>
        </p:nvSpPr>
        <p:spPr/>
        <p:txBody>
          <a:bodyPr/>
          <a:lstStyle/>
          <a:p>
            <a:r>
              <a:rPr lang="en-US" dirty="0"/>
              <a:t>THE WEEBS</a:t>
            </a:r>
            <a:endParaRPr lang="en-IN" dirty="0"/>
          </a:p>
        </p:txBody>
      </p:sp>
      <p:sp>
        <p:nvSpPr>
          <p:cNvPr id="3" name="Content Placeholder 2">
            <a:extLst>
              <a:ext uri="{FF2B5EF4-FFF2-40B4-BE49-F238E27FC236}">
                <a16:creationId xmlns:a16="http://schemas.microsoft.com/office/drawing/2014/main" id="{9FF1C115-26E3-2E26-486A-9574105CAB8F}"/>
              </a:ext>
            </a:extLst>
          </p:cNvPr>
          <p:cNvSpPr>
            <a:spLocks noGrp="1"/>
          </p:cNvSpPr>
          <p:nvPr>
            <p:ph idx="1"/>
          </p:nvPr>
        </p:nvSpPr>
        <p:spPr/>
        <p:txBody>
          <a:bodyPr/>
          <a:lstStyle/>
          <a:p>
            <a:r>
              <a:rPr lang="en-US" dirty="0"/>
              <a:t>20BCE1309 SANTHOSH NARAYANAN</a:t>
            </a:r>
          </a:p>
          <a:p>
            <a:r>
              <a:rPr lang="en-US" dirty="0"/>
              <a:t>20BCE1421 KRISHNA PRASAD Y V S PURAMA</a:t>
            </a:r>
            <a:endParaRPr lang="en-IN" dirty="0"/>
          </a:p>
        </p:txBody>
      </p:sp>
    </p:spTree>
    <p:extLst>
      <p:ext uri="{BB962C8B-B14F-4D97-AF65-F5344CB8AC3E}">
        <p14:creationId xmlns:p14="http://schemas.microsoft.com/office/powerpoint/2010/main" val="58855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798C-A726-2AAA-86F0-0F915BFF5C4E}"/>
              </a:ext>
            </a:extLst>
          </p:cNvPr>
          <p:cNvSpPr>
            <a:spLocks noGrp="1"/>
          </p:cNvSpPr>
          <p:nvPr>
            <p:ph type="title"/>
          </p:nvPr>
        </p:nvSpPr>
        <p:spPr/>
        <p:txBody>
          <a:bodyPr/>
          <a:lstStyle/>
          <a:p>
            <a:r>
              <a:rPr lang="en-US" dirty="0">
                <a:solidFill>
                  <a:schemeClr val="accent1">
                    <a:lumMod val="40000"/>
                    <a:lumOff val="60000"/>
                  </a:schemeClr>
                </a:solidFill>
              </a:rPr>
              <a:t>What IS ANIME and ITS IMPACT</a:t>
            </a:r>
            <a:endParaRPr lang="en-IN" dirty="0"/>
          </a:p>
        </p:txBody>
      </p:sp>
      <p:sp>
        <p:nvSpPr>
          <p:cNvPr id="3" name="Content Placeholder 2">
            <a:extLst>
              <a:ext uri="{FF2B5EF4-FFF2-40B4-BE49-F238E27FC236}">
                <a16:creationId xmlns:a16="http://schemas.microsoft.com/office/drawing/2014/main" id="{9FF1C115-26E3-2E26-486A-9574105CAB8F}"/>
              </a:ext>
            </a:extLst>
          </p:cNvPr>
          <p:cNvSpPr>
            <a:spLocks noGrp="1"/>
          </p:cNvSpPr>
          <p:nvPr>
            <p:ph idx="1"/>
          </p:nvPr>
        </p:nvSpPr>
        <p:spPr/>
        <p:txBody>
          <a:bodyPr>
            <a:normAutofit fontScale="92500"/>
          </a:bodyPr>
          <a:lstStyle/>
          <a:p>
            <a:r>
              <a:rPr lang="en-US" dirty="0">
                <a:solidFill>
                  <a:schemeClr val="accent5">
                    <a:lumMod val="40000"/>
                    <a:lumOff val="60000"/>
                  </a:schemeClr>
                </a:solidFill>
              </a:rPr>
              <a:t>Anime  is a term for a style of Japanese comic book and video cartoon animation.  Anime is the prevalent style in Japanese comic books or manga . In Japan, the comic book is a popular form of entertainment for adults as well as for younger audiences. </a:t>
            </a:r>
          </a:p>
          <a:p>
            <a:r>
              <a:rPr lang="en-US" dirty="0">
                <a:solidFill>
                  <a:schemeClr val="accent5">
                    <a:lumMod val="40000"/>
                    <a:lumOff val="60000"/>
                  </a:schemeClr>
                </a:solidFill>
              </a:rPr>
              <a:t>Over the last few years, anime and manga have influenced the whole world. The characters, their style, fashion, food, culture, and art have influenced the world in a very interesting way. Be it language, martial art, songs, or food people have developed an interest in learning everything related to Japan, and its credit goes to anime.</a:t>
            </a:r>
            <a:endParaRPr lang="en-IN" dirty="0">
              <a:solidFill>
                <a:schemeClr val="accent5">
                  <a:lumMod val="40000"/>
                  <a:lumOff val="60000"/>
                </a:schemeClr>
              </a:solidFill>
            </a:endParaRPr>
          </a:p>
          <a:p>
            <a:endParaRPr lang="en-IN" dirty="0"/>
          </a:p>
        </p:txBody>
      </p:sp>
    </p:spTree>
    <p:extLst>
      <p:ext uri="{BB962C8B-B14F-4D97-AF65-F5344CB8AC3E}">
        <p14:creationId xmlns:p14="http://schemas.microsoft.com/office/powerpoint/2010/main" val="190095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F523-C094-EC6A-D1C4-1F6FA1F49528}"/>
              </a:ext>
            </a:extLst>
          </p:cNvPr>
          <p:cNvSpPr>
            <a:spLocks noGrp="1"/>
          </p:cNvSpPr>
          <p:nvPr>
            <p:ph type="title"/>
          </p:nvPr>
        </p:nvSpPr>
        <p:spPr/>
        <p:txBody>
          <a:bodyPr/>
          <a:lstStyle/>
          <a:p>
            <a:r>
              <a:rPr lang="en-US" dirty="0"/>
              <a:t>ANIME MARKET</a:t>
            </a:r>
            <a:endParaRPr lang="en-IN" dirty="0"/>
          </a:p>
        </p:txBody>
      </p:sp>
      <p:pic>
        <p:nvPicPr>
          <p:cNvPr id="1026" name="Picture 2">
            <a:extLst>
              <a:ext uri="{FF2B5EF4-FFF2-40B4-BE49-F238E27FC236}">
                <a16:creationId xmlns:a16="http://schemas.microsoft.com/office/drawing/2014/main" id="{529A2834-13DB-F5DD-4F6C-BC6923BE2B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5624" y="0"/>
            <a:ext cx="6296376" cy="3541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CFFEDB-C006-EF8A-70C7-80663A503771}"/>
              </a:ext>
            </a:extLst>
          </p:cNvPr>
          <p:cNvSpPr txBox="1"/>
          <p:nvPr/>
        </p:nvSpPr>
        <p:spPr>
          <a:xfrm>
            <a:off x="1309036" y="3898231"/>
            <a:ext cx="8277726" cy="2246769"/>
          </a:xfrm>
          <a:prstGeom prst="rect">
            <a:avLst/>
          </a:prstGeom>
          <a:noFill/>
        </p:spPr>
        <p:txBody>
          <a:bodyPr wrap="square" rtlCol="0">
            <a:spAutoFit/>
          </a:bodyPr>
          <a:lstStyle/>
          <a:p>
            <a:r>
              <a:rPr lang="en-US" sz="2000" dirty="0"/>
              <a:t>Various factors such as the rising OTT platforms, online video sites like </a:t>
            </a:r>
            <a:r>
              <a:rPr lang="en-US" sz="2000" dirty="0" err="1"/>
              <a:t>Youtube</a:t>
            </a:r>
            <a:r>
              <a:rPr lang="en-US" sz="2000" dirty="0"/>
              <a:t>, several online sites, production of anime films have tremendously contributed in the growth of the anime market. The presence of various anime creators, production houses and stake holders have resulted in the high preferences for the anime shows and characters that are gaining major popularity amongst the people across the globe. Additionally, the strategic collaborations and partners have provided the market a major boost during the forecasted period.</a:t>
            </a:r>
            <a:endParaRPr lang="en-IN" sz="2000" dirty="0"/>
          </a:p>
        </p:txBody>
      </p:sp>
    </p:spTree>
    <p:extLst>
      <p:ext uri="{BB962C8B-B14F-4D97-AF65-F5344CB8AC3E}">
        <p14:creationId xmlns:p14="http://schemas.microsoft.com/office/powerpoint/2010/main" val="40770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A49F-BA1C-5695-E3ED-8E3BF7E79288}"/>
              </a:ext>
            </a:extLst>
          </p:cNvPr>
          <p:cNvSpPr>
            <a:spLocks noGrp="1"/>
          </p:cNvSpPr>
          <p:nvPr>
            <p:ph type="title"/>
          </p:nvPr>
        </p:nvSpPr>
        <p:spPr/>
        <p:txBody>
          <a:bodyPr/>
          <a:lstStyle/>
          <a:p>
            <a:r>
              <a:rPr lang="en-US" dirty="0"/>
              <a:t>THE PROJECT</a:t>
            </a:r>
            <a:endParaRPr lang="en-IN" dirty="0"/>
          </a:p>
        </p:txBody>
      </p:sp>
      <p:sp>
        <p:nvSpPr>
          <p:cNvPr id="3" name="Content Placeholder 2">
            <a:extLst>
              <a:ext uri="{FF2B5EF4-FFF2-40B4-BE49-F238E27FC236}">
                <a16:creationId xmlns:a16="http://schemas.microsoft.com/office/drawing/2014/main" id="{A2AB8666-0B78-E8C9-CB5F-538595AFE8B3}"/>
              </a:ext>
            </a:extLst>
          </p:cNvPr>
          <p:cNvSpPr>
            <a:spLocks noGrp="1"/>
          </p:cNvSpPr>
          <p:nvPr>
            <p:ph idx="1"/>
          </p:nvPr>
        </p:nvSpPr>
        <p:spPr/>
        <p:txBody>
          <a:bodyPr/>
          <a:lstStyle/>
          <a:p>
            <a:r>
              <a:rPr lang="en-US" dirty="0"/>
              <a:t>The current generation is deeply influenced by anime culture. Its unique ability to grow with its viewers and the interesting and </a:t>
            </a:r>
            <a:r>
              <a:rPr lang="en-US" dirty="0" err="1"/>
              <a:t>colourful</a:t>
            </a:r>
            <a:r>
              <a:rPr lang="en-US" dirty="0"/>
              <a:t> depiction of human emotions has managed to play a web of deceit on the GLOBAL market. With the immense expectations and its various new works and we as </a:t>
            </a:r>
            <a:r>
              <a:rPr lang="en-US" dirty="0" err="1"/>
              <a:t>weebs</a:t>
            </a:r>
            <a:r>
              <a:rPr lang="en-US" dirty="0"/>
              <a:t> picture a need for a Visualization of the Growth and vastness of the culture. </a:t>
            </a:r>
          </a:p>
          <a:p>
            <a:r>
              <a:rPr lang="en-US" dirty="0"/>
              <a:t>In this Project we will present the various trends in this Culture.</a:t>
            </a:r>
            <a:endParaRPr lang="en-IN" dirty="0"/>
          </a:p>
        </p:txBody>
      </p:sp>
    </p:spTree>
    <p:extLst>
      <p:ext uri="{BB962C8B-B14F-4D97-AF65-F5344CB8AC3E}">
        <p14:creationId xmlns:p14="http://schemas.microsoft.com/office/powerpoint/2010/main" val="106620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A49F-BA1C-5695-E3ED-8E3BF7E79288}"/>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A2AB8666-0B78-E8C9-CB5F-538595AFE8B3}"/>
              </a:ext>
            </a:extLst>
          </p:cNvPr>
          <p:cNvSpPr>
            <a:spLocks noGrp="1"/>
          </p:cNvSpPr>
          <p:nvPr>
            <p:ph idx="1"/>
          </p:nvPr>
        </p:nvSpPr>
        <p:spPr/>
        <p:txBody>
          <a:bodyPr/>
          <a:lstStyle/>
          <a:p>
            <a:r>
              <a:rPr lang="en-IN" b="1" i="0" dirty="0">
                <a:effectLst/>
                <a:latin typeface="zeitung"/>
              </a:rPr>
              <a:t>Anime Dataset </a:t>
            </a:r>
          </a:p>
          <a:p>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https://drive.google.com/file/d/1nQyugtovsh8zY-XzT4owWiu75egTtVMu/view?usp=sharing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i="0" dirty="0">
              <a:effectLst/>
              <a:latin typeface="zeitung"/>
            </a:endParaRPr>
          </a:p>
          <a:p>
            <a:pPr marL="0" indent="0">
              <a:buNone/>
            </a:pPr>
            <a:endParaRPr lang="en-IN" dirty="0"/>
          </a:p>
        </p:txBody>
      </p:sp>
    </p:spTree>
    <p:extLst>
      <p:ext uri="{BB962C8B-B14F-4D97-AF65-F5344CB8AC3E}">
        <p14:creationId xmlns:p14="http://schemas.microsoft.com/office/powerpoint/2010/main" val="234076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A49F-BA1C-5695-E3ED-8E3BF7E79288}"/>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A2AB8666-0B78-E8C9-CB5F-538595AFE8B3}"/>
              </a:ext>
            </a:extLst>
          </p:cNvPr>
          <p:cNvSpPr>
            <a:spLocks noGrp="1"/>
          </p:cNvSpPr>
          <p:nvPr>
            <p:ph idx="1"/>
          </p:nvPr>
        </p:nvSpPr>
        <p:spPr/>
        <p:txBody>
          <a:bodyPr/>
          <a:lstStyle/>
          <a:p>
            <a:pPr algn="just">
              <a:lnSpc>
                <a:spcPct val="107000"/>
              </a:lnSpc>
              <a:spcAft>
                <a:spcPts val="800"/>
              </a:spcAft>
            </a:pP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https://github.com/krishnaprasad12/Anime-Commendation-System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i="0" dirty="0">
              <a:effectLst/>
              <a:latin typeface="zeitung"/>
            </a:endParaRPr>
          </a:p>
          <a:p>
            <a:pPr marL="0" indent="0">
              <a:buNone/>
            </a:pPr>
            <a:endParaRPr lang="en-IN" dirty="0"/>
          </a:p>
        </p:txBody>
      </p:sp>
    </p:spTree>
    <p:extLst>
      <p:ext uri="{BB962C8B-B14F-4D97-AF65-F5344CB8AC3E}">
        <p14:creationId xmlns:p14="http://schemas.microsoft.com/office/powerpoint/2010/main" val="195916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A49F-BA1C-5695-E3ED-8E3BF7E79288}"/>
              </a:ext>
            </a:extLst>
          </p:cNvPr>
          <p:cNvSpPr>
            <a:spLocks noGrp="1"/>
          </p:cNvSpPr>
          <p:nvPr>
            <p:ph type="title"/>
          </p:nvPr>
        </p:nvSpPr>
        <p:spPr>
          <a:xfrm>
            <a:off x="1042801" y="2689715"/>
            <a:ext cx="9905998" cy="1478570"/>
          </a:xfrm>
        </p:spPr>
        <p:txBody>
          <a:bodyPr/>
          <a:lstStyle/>
          <a:p>
            <a:pPr algn="ctr"/>
            <a:r>
              <a:rPr lang="en-US" dirty="0"/>
              <a:t>Thank you</a:t>
            </a:r>
            <a:endParaRPr lang="en-IN" dirty="0"/>
          </a:p>
        </p:txBody>
      </p:sp>
    </p:spTree>
    <p:extLst>
      <p:ext uri="{BB962C8B-B14F-4D97-AF65-F5344CB8AC3E}">
        <p14:creationId xmlns:p14="http://schemas.microsoft.com/office/powerpoint/2010/main" val="2657869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251</TotalTime>
  <Words>358</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Tw Cen MT</vt:lpstr>
      <vt:lpstr>zeitung</vt:lpstr>
      <vt:lpstr>Circuit</vt:lpstr>
      <vt:lpstr>Trends ON ANIME</vt:lpstr>
      <vt:lpstr>THE WEEBS</vt:lpstr>
      <vt:lpstr>What IS ANIME and ITS IMPACT</vt:lpstr>
      <vt:lpstr>ANIME MARKET</vt:lpstr>
      <vt:lpstr>THE PROJECT</vt:lpstr>
      <vt:lpstr>DATASET</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ON ANIME</dc:title>
  <dc:creator>Santhosh Narayanan</dc:creator>
  <cp:lastModifiedBy>krishna prasad</cp:lastModifiedBy>
  <cp:revision>4</cp:revision>
  <dcterms:created xsi:type="dcterms:W3CDTF">2023-01-19T02:52:48Z</dcterms:created>
  <dcterms:modified xsi:type="dcterms:W3CDTF">2023-04-13T04:28:30Z</dcterms:modified>
</cp:coreProperties>
</file>