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1"/>
  </p:sldMasterIdLst>
  <p:notesMasterIdLst>
    <p:notesMasterId r:id="rId9"/>
  </p:notesMasterIdLst>
  <p:sldIdLst>
    <p:sldId id="256" r:id="rId2"/>
    <p:sldId id="257" r:id="rId3"/>
    <p:sldId id="258" r:id="rId4"/>
    <p:sldId id="260" r:id="rId5"/>
    <p:sldId id="261" r:id="rId6"/>
    <p:sldId id="262"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HNA PRASAD Y V S PURAMA" initials="KPYVSP"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1" d="100"/>
          <a:sy n="91" d="100"/>
        </p:scale>
        <p:origin x="-126" y="-1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5-11T16:52:10.498"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E9E5E3-4C09-4CFB-92CB-DD10BA6B3744}" type="datetimeFigureOut">
              <a:rPr lang="en-IN" smtClean="0"/>
              <a:t>12-05-2021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B6E016-4132-48C6-BBD4-5C7E44A8A196}" type="slidenum">
              <a:rPr lang="en-IN" smtClean="0"/>
              <a:t>‹#›</a:t>
            </a:fld>
            <a:endParaRPr lang="en-IN"/>
          </a:p>
        </p:txBody>
      </p:sp>
    </p:spTree>
    <p:extLst>
      <p:ext uri="{BB962C8B-B14F-4D97-AF65-F5344CB8AC3E}">
        <p14:creationId xmlns:p14="http://schemas.microsoft.com/office/powerpoint/2010/main" val="4083367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81E7BC6D-0B66-425B-840C-6599B755C380}" type="datetime1">
              <a:rPr lang="en-IN" smtClean="0"/>
              <a:t>12-05-2021</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2C07D731-954F-46FD-BAAF-C9FA5DFBAA4D}" type="slidenum">
              <a:rPr lang="en-IN" smtClean="0"/>
              <a:t>‹#›</a:t>
            </a:fld>
            <a:endParaRPr lang="en-IN"/>
          </a:p>
        </p:txBody>
      </p:sp>
    </p:spTree>
    <p:extLst>
      <p:ext uri="{BB962C8B-B14F-4D97-AF65-F5344CB8AC3E}">
        <p14:creationId xmlns:p14="http://schemas.microsoft.com/office/powerpoint/2010/main" val="3595433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6C8BD3-C4A5-4965-8B4D-E9A9F7862C4F}" type="datetime1">
              <a:rPr lang="en-IN" smtClean="0"/>
              <a:t>12-05-2021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7D731-954F-46FD-BAAF-C9FA5DFBAA4D}" type="slidenum">
              <a:rPr lang="en-IN" smtClean="0"/>
              <a:t>‹#›</a:t>
            </a:fld>
            <a:endParaRPr lang="en-IN"/>
          </a:p>
        </p:txBody>
      </p:sp>
    </p:spTree>
    <p:extLst>
      <p:ext uri="{BB962C8B-B14F-4D97-AF65-F5344CB8AC3E}">
        <p14:creationId xmlns:p14="http://schemas.microsoft.com/office/powerpoint/2010/main" val="406627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FA85AAC6-E398-4EFA-80A5-82E4A613EA6E}" type="datetime1">
              <a:rPr lang="en-IN" smtClean="0"/>
              <a:t>12-05-2021</a:t>
            </a:fld>
            <a:endParaRPr lang="en-IN"/>
          </a:p>
        </p:txBody>
      </p:sp>
      <p:sp>
        <p:nvSpPr>
          <p:cNvPr id="5" name="Footer Placeholder 4"/>
          <p:cNvSpPr>
            <a:spLocks noGrp="1"/>
          </p:cNvSpPr>
          <p:nvPr>
            <p:ph type="ftr" sz="quarter" idx="11"/>
          </p:nvPr>
        </p:nvSpPr>
        <p:spPr>
          <a:xfrm>
            <a:off x="804672" y="6227064"/>
            <a:ext cx="10588752" cy="320040"/>
          </a:xfrm>
        </p:spPr>
        <p:txBody>
          <a:body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2C07D731-954F-46FD-BAAF-C9FA5DFBAA4D}" type="slidenum">
              <a:rPr lang="en-IN" smtClean="0"/>
              <a:t>‹#›</a:t>
            </a:fld>
            <a:endParaRPr lang="en-IN"/>
          </a:p>
        </p:txBody>
      </p:sp>
    </p:spTree>
    <p:extLst>
      <p:ext uri="{BB962C8B-B14F-4D97-AF65-F5344CB8AC3E}">
        <p14:creationId xmlns:p14="http://schemas.microsoft.com/office/powerpoint/2010/main" val="1328429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314282-D712-4BA0-A12F-7ECBF285C819}" type="datetime1">
              <a:rPr lang="en-IN" smtClean="0"/>
              <a:t>12-05-2021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7D731-954F-46FD-BAAF-C9FA5DFBAA4D}" type="slidenum">
              <a:rPr lang="en-IN" smtClean="0"/>
              <a:t>‹#›</a:t>
            </a:fld>
            <a:endParaRPr lang="en-IN"/>
          </a:p>
        </p:txBody>
      </p:sp>
    </p:spTree>
    <p:extLst>
      <p:ext uri="{BB962C8B-B14F-4D97-AF65-F5344CB8AC3E}">
        <p14:creationId xmlns:p14="http://schemas.microsoft.com/office/powerpoint/2010/main" val="994379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AF1058BA-F53E-415F-8DD6-36F543EF8564}" type="datetime1">
              <a:rPr lang="en-IN" smtClean="0"/>
              <a:t>12-05-2021</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2C07D731-954F-46FD-BAAF-C9FA5DFBAA4D}" type="slidenum">
              <a:rPr lang="en-IN" smtClean="0"/>
              <a:t>‹#›</a:t>
            </a:fld>
            <a:endParaRPr lang="en-IN"/>
          </a:p>
        </p:txBody>
      </p:sp>
    </p:spTree>
    <p:extLst>
      <p:ext uri="{BB962C8B-B14F-4D97-AF65-F5344CB8AC3E}">
        <p14:creationId xmlns:p14="http://schemas.microsoft.com/office/powerpoint/2010/main" val="3620892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C7BA5ECC-0256-45B1-810A-94AB58903FA8}" type="datetime1">
              <a:rPr lang="en-IN" smtClean="0"/>
              <a:t>12-05-2021</a:t>
            </a:fld>
            <a:endParaRPr lang="en-IN"/>
          </a:p>
        </p:txBody>
      </p:sp>
      <p:sp>
        <p:nvSpPr>
          <p:cNvPr id="6" name="Footer Placeholder 5"/>
          <p:cNvSpPr>
            <a:spLocks noGrp="1"/>
          </p:cNvSpPr>
          <p:nvPr>
            <p:ph type="ftr" sz="quarter" idx="11"/>
          </p:nvPr>
        </p:nvSpPr>
        <p:spPr>
          <a:xfrm>
            <a:off x="804672" y="6227064"/>
            <a:ext cx="10588752" cy="320040"/>
          </a:xfrm>
        </p:spPr>
        <p:txBody>
          <a:bodyPr/>
          <a:lstStyle/>
          <a:p>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2C07D731-954F-46FD-BAAF-C9FA5DFBAA4D}" type="slidenum">
              <a:rPr lang="en-IN" smtClean="0"/>
              <a:t>‹#›</a:t>
            </a:fld>
            <a:endParaRPr lang="en-IN"/>
          </a:p>
        </p:txBody>
      </p:sp>
    </p:spTree>
    <p:extLst>
      <p:ext uri="{BB962C8B-B14F-4D97-AF65-F5344CB8AC3E}">
        <p14:creationId xmlns:p14="http://schemas.microsoft.com/office/powerpoint/2010/main" val="1830264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F9B6A702-9AD3-4675-A6C3-E5EA151E16AA}" type="datetime1">
              <a:rPr lang="en-IN" smtClean="0"/>
              <a:t>12-05-2021</a:t>
            </a:fld>
            <a:endParaRPr lang="en-IN"/>
          </a:p>
        </p:txBody>
      </p:sp>
      <p:sp>
        <p:nvSpPr>
          <p:cNvPr id="8" name="Footer Placeholder 7"/>
          <p:cNvSpPr>
            <a:spLocks noGrp="1"/>
          </p:cNvSpPr>
          <p:nvPr>
            <p:ph type="ftr" sz="quarter" idx="11"/>
          </p:nvPr>
        </p:nvSpPr>
        <p:spPr>
          <a:xfrm>
            <a:off x="804672" y="6227064"/>
            <a:ext cx="10588752" cy="320040"/>
          </a:xfrm>
        </p:spPr>
        <p:txBody>
          <a:bodyPr/>
          <a:lstStyle/>
          <a:p>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2C07D731-954F-46FD-BAAF-C9FA5DFBAA4D}" type="slidenum">
              <a:rPr lang="en-IN" smtClean="0"/>
              <a:t>‹#›</a:t>
            </a:fld>
            <a:endParaRPr lang="en-IN"/>
          </a:p>
        </p:txBody>
      </p:sp>
    </p:spTree>
    <p:extLst>
      <p:ext uri="{BB962C8B-B14F-4D97-AF65-F5344CB8AC3E}">
        <p14:creationId xmlns:p14="http://schemas.microsoft.com/office/powerpoint/2010/main" val="858297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4CE4AC-A2C4-4806-BAEC-76C9B12F408F}" type="datetime1">
              <a:rPr lang="en-IN" smtClean="0"/>
              <a:t>12-05-2021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07D731-954F-46FD-BAAF-C9FA5DFBAA4D}" type="slidenum">
              <a:rPr lang="en-IN" smtClean="0"/>
              <a:t>‹#›</a:t>
            </a:fld>
            <a:endParaRPr lang="en-IN"/>
          </a:p>
        </p:txBody>
      </p:sp>
    </p:spTree>
    <p:extLst>
      <p:ext uri="{BB962C8B-B14F-4D97-AF65-F5344CB8AC3E}">
        <p14:creationId xmlns:p14="http://schemas.microsoft.com/office/powerpoint/2010/main" val="3654856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3059418A-D74B-495E-B085-7DC4385D031C}" type="datetime1">
              <a:rPr lang="en-IN" smtClean="0"/>
              <a:t>12-05-2021</a:t>
            </a:fld>
            <a:endParaRPr lang="en-IN"/>
          </a:p>
        </p:txBody>
      </p:sp>
      <p:sp>
        <p:nvSpPr>
          <p:cNvPr id="3" name="Footer Placeholder 2"/>
          <p:cNvSpPr>
            <a:spLocks noGrp="1"/>
          </p:cNvSpPr>
          <p:nvPr>
            <p:ph type="ftr" sz="quarter" idx="11"/>
          </p:nvPr>
        </p:nvSpPr>
        <p:spPr>
          <a:xfrm>
            <a:off x="804672" y="6227064"/>
            <a:ext cx="10588752" cy="320040"/>
          </a:xfrm>
        </p:spPr>
        <p:txBody>
          <a:bodyPr/>
          <a:lstStyle/>
          <a:p>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2C07D731-954F-46FD-BAAF-C9FA5DFBAA4D}" type="slidenum">
              <a:rPr lang="en-IN" smtClean="0"/>
              <a:t>‹#›</a:t>
            </a:fld>
            <a:endParaRPr lang="en-IN"/>
          </a:p>
        </p:txBody>
      </p:sp>
    </p:spTree>
    <p:extLst>
      <p:ext uri="{BB962C8B-B14F-4D97-AF65-F5344CB8AC3E}">
        <p14:creationId xmlns:p14="http://schemas.microsoft.com/office/powerpoint/2010/main" val="557965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F9A081-38AC-40A0-A265-6C0EB350E729}" type="datetime1">
              <a:rPr lang="en-IN" smtClean="0"/>
              <a:t>12-05-2021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07D731-954F-46FD-BAAF-C9FA5DFBAA4D}" type="slidenum">
              <a:rPr lang="en-IN" smtClean="0"/>
              <a:t>‹#›</a:t>
            </a:fld>
            <a:endParaRPr lang="en-IN"/>
          </a:p>
        </p:txBody>
      </p:sp>
    </p:spTree>
    <p:extLst>
      <p:ext uri="{BB962C8B-B14F-4D97-AF65-F5344CB8AC3E}">
        <p14:creationId xmlns:p14="http://schemas.microsoft.com/office/powerpoint/2010/main" val="1567627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D665AA17-96DE-4059-A9FC-4683666EFE9E}" type="datetime1">
              <a:rPr lang="en-IN" smtClean="0"/>
              <a:t>12-05-2021</a:t>
            </a:fld>
            <a:endParaRPr lang="en-IN"/>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2C07D731-954F-46FD-BAAF-C9FA5DFBAA4D}" type="slidenum">
              <a:rPr lang="en-IN" smtClean="0"/>
              <a:t>‹#›</a:t>
            </a:fld>
            <a:endParaRPr lang="en-IN"/>
          </a:p>
        </p:txBody>
      </p:sp>
    </p:spTree>
    <p:extLst>
      <p:ext uri="{BB962C8B-B14F-4D97-AF65-F5344CB8AC3E}">
        <p14:creationId xmlns:p14="http://schemas.microsoft.com/office/powerpoint/2010/main" val="1003529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29AD573D-8FF5-449C-9E74-8BFA647A75C3}" type="datetime1">
              <a:rPr lang="en-IN" smtClean="0"/>
              <a:t>12-05-2021</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2C07D731-954F-46FD-BAAF-C9FA5DFBAA4D}" type="slidenum">
              <a:rPr lang="en-IN" smtClean="0"/>
              <a:t>‹#›</a:t>
            </a:fld>
            <a:endParaRPr lang="en-IN"/>
          </a:p>
        </p:txBody>
      </p:sp>
    </p:spTree>
    <p:extLst>
      <p:ext uri="{BB962C8B-B14F-4D97-AF65-F5344CB8AC3E}">
        <p14:creationId xmlns:p14="http://schemas.microsoft.com/office/powerpoint/2010/main" val="86867039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hf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6.svg"/><Relationship Id="rId4" Type="http://schemas.openxmlformats.org/officeDocument/2006/relationships/image" Target="../media/image3.png"/><Relationship Id="rId9" Type="http://schemas.openxmlformats.org/officeDocument/2006/relationships/image" Target="../media/image10.svg"/></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4.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FCCCDB8-CE4B-4896-B63F-5E43EC9093C1}"/>
              </a:ext>
            </a:extLst>
          </p:cNvPr>
          <p:cNvSpPr/>
          <p:nvPr/>
        </p:nvSpPr>
        <p:spPr>
          <a:xfrm>
            <a:off x="1509204" y="2063565"/>
            <a:ext cx="8788893" cy="1754326"/>
          </a:xfrm>
          <a:prstGeom prst="rect">
            <a:avLst/>
          </a:prstGeom>
          <a:noFill/>
        </p:spPr>
        <p:txBody>
          <a:bodyPr wrap="squar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Super Market </a:t>
            </a:r>
          </a:p>
          <a:p>
            <a:pPr algn="ctr"/>
            <a:r>
              <a:rPr lang="en-US" sz="5400" b="1" dirty="0">
                <a:ln w="22225">
                  <a:solidFill>
                    <a:schemeClr val="accent2"/>
                  </a:solidFill>
                  <a:prstDash val="solid"/>
                </a:ln>
                <a:solidFill>
                  <a:schemeClr val="accent2">
                    <a:lumMod val="40000"/>
                    <a:lumOff val="60000"/>
                  </a:schemeClr>
                </a:solidFill>
              </a:rPr>
              <a:t>Billing System </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4" name="Graphic 3" descr="Money">
            <a:extLst>
              <a:ext uri="{FF2B5EF4-FFF2-40B4-BE49-F238E27FC236}">
                <a16:creationId xmlns="" xmlns:a16="http://schemas.microsoft.com/office/drawing/2014/main" id="{F25536F1-5C00-47B6-A526-30C7329D225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5727577" y="3921711"/>
            <a:ext cx="914400" cy="914400"/>
          </a:xfrm>
          <a:prstGeom prst="rect">
            <a:avLst/>
          </a:prstGeom>
        </p:spPr>
      </p:pic>
    </p:spTree>
    <p:extLst>
      <p:ext uri="{BB962C8B-B14F-4D97-AF65-F5344CB8AC3E}">
        <p14:creationId xmlns:p14="http://schemas.microsoft.com/office/powerpoint/2010/main" val="2149385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phic 12" descr="Meeting">
            <a:extLst>
              <a:ext uri="{FF2B5EF4-FFF2-40B4-BE49-F238E27FC236}">
                <a16:creationId xmlns="" xmlns:a16="http://schemas.microsoft.com/office/drawing/2014/main" id="{14D36905-44A0-42C8-A577-3BBD7F2C9AD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5292571" y="494931"/>
            <a:ext cx="914400" cy="914400"/>
          </a:xfrm>
          <a:prstGeom prst="rect">
            <a:avLst/>
          </a:prstGeom>
        </p:spPr>
      </p:pic>
      <p:sp>
        <p:nvSpPr>
          <p:cNvPr id="14" name="Rectangle 13">
            <a:extLst>
              <a:ext uri="{FF2B5EF4-FFF2-40B4-BE49-F238E27FC236}">
                <a16:creationId xmlns="" xmlns:a16="http://schemas.microsoft.com/office/drawing/2014/main" id="{4788FCDA-6939-44F7-A0BD-57698E594CDB}"/>
              </a:ext>
            </a:extLst>
          </p:cNvPr>
          <p:cNvSpPr/>
          <p:nvPr/>
        </p:nvSpPr>
        <p:spPr>
          <a:xfrm>
            <a:off x="6471821" y="591476"/>
            <a:ext cx="4918229" cy="721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Group Members</a:t>
            </a:r>
            <a:endParaRPr lang="en-IN" sz="2800" dirty="0"/>
          </a:p>
        </p:txBody>
      </p:sp>
      <p:pic>
        <p:nvPicPr>
          <p:cNvPr id="16" name="Graphic 15" descr="Browser window">
            <a:extLst>
              <a:ext uri="{FF2B5EF4-FFF2-40B4-BE49-F238E27FC236}">
                <a16:creationId xmlns="" xmlns:a16="http://schemas.microsoft.com/office/drawing/2014/main" id="{86B18CF2-8F97-471A-B546-D3F384E8C42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5292571" y="1955281"/>
            <a:ext cx="914400" cy="914400"/>
          </a:xfrm>
          <a:prstGeom prst="rect">
            <a:avLst/>
          </a:prstGeom>
        </p:spPr>
      </p:pic>
      <p:sp>
        <p:nvSpPr>
          <p:cNvPr id="17" name="Rectangle 16">
            <a:extLst>
              <a:ext uri="{FF2B5EF4-FFF2-40B4-BE49-F238E27FC236}">
                <a16:creationId xmlns="" xmlns:a16="http://schemas.microsoft.com/office/drawing/2014/main" id="{F20D8DA5-1265-465B-965A-7CEC3DE0BD3D}"/>
              </a:ext>
            </a:extLst>
          </p:cNvPr>
          <p:cNvSpPr/>
          <p:nvPr/>
        </p:nvSpPr>
        <p:spPr>
          <a:xfrm>
            <a:off x="6471821" y="2051826"/>
            <a:ext cx="4918229" cy="721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Abstract</a:t>
            </a:r>
            <a:endParaRPr lang="en-IN" sz="3200" dirty="0"/>
          </a:p>
        </p:txBody>
      </p:sp>
      <p:pic>
        <p:nvPicPr>
          <p:cNvPr id="19" name="Graphic 18" descr="Hammer">
            <a:extLst>
              <a:ext uri="{FF2B5EF4-FFF2-40B4-BE49-F238E27FC236}">
                <a16:creationId xmlns="" xmlns:a16="http://schemas.microsoft.com/office/drawing/2014/main" id="{2FE68FB8-EF8F-4272-ABA9-F3ECBA45D23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5292571" y="3415631"/>
            <a:ext cx="914400" cy="914400"/>
          </a:xfrm>
          <a:prstGeom prst="rect">
            <a:avLst/>
          </a:prstGeom>
        </p:spPr>
      </p:pic>
      <p:sp>
        <p:nvSpPr>
          <p:cNvPr id="20" name="Rectangle 19">
            <a:extLst>
              <a:ext uri="{FF2B5EF4-FFF2-40B4-BE49-F238E27FC236}">
                <a16:creationId xmlns="" xmlns:a16="http://schemas.microsoft.com/office/drawing/2014/main" id="{7101CED7-45DC-4BC4-AFCC-42D25737C55E}"/>
              </a:ext>
            </a:extLst>
          </p:cNvPr>
          <p:cNvSpPr/>
          <p:nvPr/>
        </p:nvSpPr>
        <p:spPr>
          <a:xfrm>
            <a:off x="6471821" y="3514343"/>
            <a:ext cx="4918229" cy="721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Tools and Platforms</a:t>
            </a:r>
            <a:endParaRPr lang="en-IN" sz="3200" dirty="0"/>
          </a:p>
        </p:txBody>
      </p:sp>
      <p:pic>
        <p:nvPicPr>
          <p:cNvPr id="22" name="Graphic 21" descr="Stopwatch">
            <a:extLst>
              <a:ext uri="{FF2B5EF4-FFF2-40B4-BE49-F238E27FC236}">
                <a16:creationId xmlns="" xmlns:a16="http://schemas.microsoft.com/office/drawing/2014/main" id="{67C6E4B3-3151-45CD-9AE7-E6FE2E79E0C7}"/>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p:blipFill>
        <p:spPr>
          <a:xfrm>
            <a:off x="5292571" y="4875981"/>
            <a:ext cx="914400" cy="914400"/>
          </a:xfrm>
          <a:prstGeom prst="rect">
            <a:avLst/>
          </a:prstGeom>
        </p:spPr>
      </p:pic>
      <p:sp>
        <p:nvSpPr>
          <p:cNvPr id="23" name="Rectangle 22">
            <a:extLst>
              <a:ext uri="{FF2B5EF4-FFF2-40B4-BE49-F238E27FC236}">
                <a16:creationId xmlns="" xmlns:a16="http://schemas.microsoft.com/office/drawing/2014/main" id="{C02FDE74-3AB9-47B9-A9DE-49FCA692D5E5}"/>
              </a:ext>
            </a:extLst>
          </p:cNvPr>
          <p:cNvSpPr/>
          <p:nvPr/>
        </p:nvSpPr>
        <p:spPr>
          <a:xfrm>
            <a:off x="6471821" y="4944862"/>
            <a:ext cx="4918229" cy="745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Timeline of Project</a:t>
            </a:r>
            <a:endParaRPr lang="en-IN" sz="3200" dirty="0"/>
          </a:p>
        </p:txBody>
      </p:sp>
      <p:sp>
        <p:nvSpPr>
          <p:cNvPr id="24" name="Rectangle 23">
            <a:extLst>
              <a:ext uri="{FF2B5EF4-FFF2-40B4-BE49-F238E27FC236}">
                <a16:creationId xmlns="" xmlns:a16="http://schemas.microsoft.com/office/drawing/2014/main" id="{722C4700-DFC8-49B2-8C40-0C64F6DBFCF5}"/>
              </a:ext>
            </a:extLst>
          </p:cNvPr>
          <p:cNvSpPr/>
          <p:nvPr/>
        </p:nvSpPr>
        <p:spPr>
          <a:xfrm>
            <a:off x="1324481" y="2949501"/>
            <a:ext cx="2557110"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INDEX</a:t>
            </a:r>
          </a:p>
        </p:txBody>
      </p:sp>
      <p:sp>
        <p:nvSpPr>
          <p:cNvPr id="25" name="Slide Number Placeholder 24">
            <a:extLst>
              <a:ext uri="{FF2B5EF4-FFF2-40B4-BE49-F238E27FC236}">
                <a16:creationId xmlns="" xmlns:a16="http://schemas.microsoft.com/office/drawing/2014/main" id="{24C61B1B-3332-4794-9B80-2EAC5C0CC2A2}"/>
              </a:ext>
            </a:extLst>
          </p:cNvPr>
          <p:cNvSpPr>
            <a:spLocks noGrp="1"/>
          </p:cNvSpPr>
          <p:nvPr>
            <p:ph type="sldNum" sz="quarter" idx="12"/>
          </p:nvPr>
        </p:nvSpPr>
        <p:spPr/>
        <p:txBody>
          <a:bodyPr/>
          <a:lstStyle/>
          <a:p>
            <a:fld id="{2C07D731-954F-46FD-BAAF-C9FA5DFBAA4D}" type="slidenum">
              <a:rPr lang="en-IN" smtClean="0"/>
              <a:t>2</a:t>
            </a:fld>
            <a:endParaRPr lang="en-IN"/>
          </a:p>
        </p:txBody>
      </p:sp>
    </p:spTree>
    <p:extLst>
      <p:ext uri="{BB962C8B-B14F-4D97-AF65-F5344CB8AC3E}">
        <p14:creationId xmlns:p14="http://schemas.microsoft.com/office/powerpoint/2010/main" val="3072102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1780E34A-8FAA-4579-AB84-DD52214520BF}"/>
              </a:ext>
            </a:extLst>
          </p:cNvPr>
          <p:cNvSpPr/>
          <p:nvPr/>
        </p:nvSpPr>
        <p:spPr>
          <a:xfrm>
            <a:off x="904835" y="2718760"/>
            <a:ext cx="3493264" cy="1569660"/>
          </a:xfrm>
          <a:prstGeom prst="rect">
            <a:avLst/>
          </a:prstGeom>
          <a:noFill/>
        </p:spPr>
        <p:txBody>
          <a:bodyPr wrap="none" lIns="91440" tIns="45720" rIns="91440" bIns="45720">
            <a:spAutoFit/>
          </a:bodyPr>
          <a:lstStyle/>
          <a:p>
            <a:pPr algn="ctr"/>
            <a:r>
              <a:rPr lang="en-US" sz="4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GROUP </a:t>
            </a:r>
          </a:p>
          <a:p>
            <a:pPr algn="ctr"/>
            <a:r>
              <a:rPr lang="en-US" sz="4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MEMBERS</a:t>
            </a:r>
          </a:p>
        </p:txBody>
      </p:sp>
      <p:sp>
        <p:nvSpPr>
          <p:cNvPr id="6" name="Rectangle: Rounded Corners 5">
            <a:extLst>
              <a:ext uri="{FF2B5EF4-FFF2-40B4-BE49-F238E27FC236}">
                <a16:creationId xmlns="" xmlns:a16="http://schemas.microsoft.com/office/drawing/2014/main" id="{3C8B9301-40E8-44FA-B7ED-D977D8C5B070}"/>
              </a:ext>
            </a:extLst>
          </p:cNvPr>
          <p:cNvSpPr/>
          <p:nvPr/>
        </p:nvSpPr>
        <p:spPr>
          <a:xfrm>
            <a:off x="5948039" y="488271"/>
            <a:ext cx="4918229" cy="14115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KRISHNA PRASAD Y V S PURAMA</a:t>
            </a:r>
          </a:p>
          <a:p>
            <a:pPr algn="ctr"/>
            <a:endParaRPr lang="en-US" dirty="0"/>
          </a:p>
          <a:p>
            <a:pPr algn="ctr"/>
            <a:r>
              <a:rPr lang="en-US" dirty="0"/>
              <a:t>20BCE1421</a:t>
            </a:r>
            <a:endParaRPr lang="en-IN" dirty="0"/>
          </a:p>
        </p:txBody>
      </p:sp>
      <p:sp>
        <p:nvSpPr>
          <p:cNvPr id="7" name="Rectangle: Rounded Corners 6">
            <a:extLst>
              <a:ext uri="{FF2B5EF4-FFF2-40B4-BE49-F238E27FC236}">
                <a16:creationId xmlns="" xmlns:a16="http://schemas.microsoft.com/office/drawing/2014/main" id="{78D63DEC-8D83-4906-B7D0-88F7045493FD}"/>
              </a:ext>
            </a:extLst>
          </p:cNvPr>
          <p:cNvSpPr/>
          <p:nvPr/>
        </p:nvSpPr>
        <p:spPr>
          <a:xfrm>
            <a:off x="5948038" y="2451586"/>
            <a:ext cx="4918229" cy="14115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PRANSHU CHOUBEY</a:t>
            </a:r>
            <a:endParaRPr lang="en-US" dirty="0"/>
          </a:p>
          <a:p>
            <a:pPr algn="ctr"/>
            <a:endParaRPr lang="en-US" dirty="0"/>
          </a:p>
          <a:p>
            <a:pPr algn="ctr"/>
            <a:r>
              <a:rPr lang="en-US" dirty="0" smtClean="0"/>
              <a:t>20BAI1069</a:t>
            </a:r>
            <a:endParaRPr lang="en-IN" dirty="0"/>
          </a:p>
        </p:txBody>
      </p:sp>
      <p:sp>
        <p:nvSpPr>
          <p:cNvPr id="8" name="Rectangle: Rounded Corners 7">
            <a:extLst>
              <a:ext uri="{FF2B5EF4-FFF2-40B4-BE49-F238E27FC236}">
                <a16:creationId xmlns="" xmlns:a16="http://schemas.microsoft.com/office/drawing/2014/main" id="{79C3924F-175B-4FDF-ACAE-BBA4A1D66CF0}"/>
              </a:ext>
            </a:extLst>
          </p:cNvPr>
          <p:cNvSpPr/>
          <p:nvPr/>
        </p:nvSpPr>
        <p:spPr>
          <a:xfrm>
            <a:off x="5948037" y="4414901"/>
            <a:ext cx="4918229" cy="14115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OJASV PARASHA</a:t>
            </a:r>
          </a:p>
          <a:p>
            <a:pPr algn="ctr"/>
            <a:endParaRPr lang="en-US" dirty="0"/>
          </a:p>
          <a:p>
            <a:pPr algn="ctr"/>
            <a:r>
              <a:rPr lang="en-US" dirty="0"/>
              <a:t>20BCE1588</a:t>
            </a:r>
            <a:endParaRPr lang="en-IN" dirty="0"/>
          </a:p>
        </p:txBody>
      </p:sp>
      <p:sp>
        <p:nvSpPr>
          <p:cNvPr id="9" name="Slide Number Placeholder 8">
            <a:extLst>
              <a:ext uri="{FF2B5EF4-FFF2-40B4-BE49-F238E27FC236}">
                <a16:creationId xmlns="" xmlns:a16="http://schemas.microsoft.com/office/drawing/2014/main" id="{F1982630-7C1D-44EC-ADEC-B101D6F944A5}"/>
              </a:ext>
            </a:extLst>
          </p:cNvPr>
          <p:cNvSpPr>
            <a:spLocks noGrp="1"/>
          </p:cNvSpPr>
          <p:nvPr>
            <p:ph type="sldNum" sz="quarter" idx="12"/>
          </p:nvPr>
        </p:nvSpPr>
        <p:spPr/>
        <p:txBody>
          <a:bodyPr/>
          <a:lstStyle/>
          <a:p>
            <a:fld id="{2C07D731-954F-46FD-BAAF-C9FA5DFBAA4D}" type="slidenum">
              <a:rPr lang="en-IN" smtClean="0"/>
              <a:t>3</a:t>
            </a:fld>
            <a:endParaRPr lang="en-IN"/>
          </a:p>
        </p:txBody>
      </p:sp>
    </p:spTree>
    <p:extLst>
      <p:ext uri="{BB962C8B-B14F-4D97-AF65-F5344CB8AC3E}">
        <p14:creationId xmlns:p14="http://schemas.microsoft.com/office/powerpoint/2010/main" val="1936817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C294DC9-7BA2-4C58-9E4E-7EB5BC4DE1BA}"/>
              </a:ext>
            </a:extLst>
          </p:cNvPr>
          <p:cNvSpPr>
            <a:spLocks noGrp="1"/>
          </p:cNvSpPr>
          <p:nvPr>
            <p:ph idx="1"/>
          </p:nvPr>
        </p:nvSpPr>
        <p:spPr>
          <a:xfrm>
            <a:off x="5017146" y="1193804"/>
            <a:ext cx="6281873" cy="5248622"/>
          </a:xfrm>
        </p:spPr>
        <p:txBody>
          <a:bodyPr/>
          <a:lstStyle/>
          <a:p>
            <a:r>
              <a:rPr lang="en-US" dirty="0"/>
              <a:t>The project is a real time, working model of a billing system used at supermarkets. </a:t>
            </a:r>
          </a:p>
          <a:p>
            <a:r>
              <a:rPr lang="en-US" dirty="0"/>
              <a:t>The GUI in NetBeans as the front end to display information, input data and execute commands regarding the products and </a:t>
            </a:r>
            <a:r>
              <a:rPr lang="en-US" dirty="0" smtClean="0"/>
              <a:t>purchases.</a:t>
            </a:r>
            <a:endParaRPr lang="en-US" dirty="0"/>
          </a:p>
          <a:p>
            <a:r>
              <a:rPr lang="en-US" dirty="0" smtClean="0"/>
              <a:t>A </a:t>
            </a:r>
            <a:r>
              <a:rPr lang="en-US" dirty="0"/>
              <a:t>Database in MySQL to store, edit and retrieve the information of employees, customer purchases and product details.</a:t>
            </a:r>
          </a:p>
          <a:p>
            <a:r>
              <a:rPr lang="en-US" dirty="0"/>
              <a:t>This project not only makes the billing process fast, effective and easy, it also helps admin to easily access the employee information, stock details and product purchases which in turn allows continuous stock supply of all products, boosting the sale of the supermarket and the economy.</a:t>
            </a:r>
          </a:p>
          <a:p>
            <a:endParaRPr lang="en-US" dirty="0"/>
          </a:p>
          <a:p>
            <a:endParaRPr lang="en-IN" dirty="0"/>
          </a:p>
        </p:txBody>
      </p:sp>
      <p:sp>
        <p:nvSpPr>
          <p:cNvPr id="4" name="Rectangle 3">
            <a:extLst>
              <a:ext uri="{FF2B5EF4-FFF2-40B4-BE49-F238E27FC236}">
                <a16:creationId xmlns="" xmlns:a16="http://schemas.microsoft.com/office/drawing/2014/main" id="{38C6A880-DB3C-468C-9ED5-FD209A52B9E5}"/>
              </a:ext>
            </a:extLst>
          </p:cNvPr>
          <p:cNvSpPr/>
          <p:nvPr/>
        </p:nvSpPr>
        <p:spPr>
          <a:xfrm>
            <a:off x="840210" y="2965832"/>
            <a:ext cx="3551485" cy="830997"/>
          </a:xfrm>
          <a:prstGeom prst="rect">
            <a:avLst/>
          </a:prstGeom>
          <a:noFill/>
        </p:spPr>
        <p:txBody>
          <a:bodyPr wrap="none" lIns="91440" tIns="45720" rIns="91440" bIns="45720">
            <a:spAutoFit/>
          </a:bodyPr>
          <a:lstStyle/>
          <a:p>
            <a:pPr algn="ctr"/>
            <a:r>
              <a:rPr lang="en-US" sz="4800" b="1" dirty="0" smtClean="0">
                <a:ln w="9525">
                  <a:solidFill>
                    <a:schemeClr val="bg1"/>
                  </a:solidFill>
                  <a:prstDash val="solid"/>
                </a:ln>
                <a:effectLst>
                  <a:outerShdw blurRad="12700" dist="38100" dir="2700000" algn="tl" rotWithShape="0">
                    <a:schemeClr val="bg1">
                      <a:lumMod val="50000"/>
                    </a:schemeClr>
                  </a:outerShdw>
                </a:effectLst>
              </a:rPr>
              <a:t>ABSTRACT</a:t>
            </a:r>
            <a:endParaRPr lang="en-US" sz="4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Slide Number Placeholder 4">
            <a:extLst>
              <a:ext uri="{FF2B5EF4-FFF2-40B4-BE49-F238E27FC236}">
                <a16:creationId xmlns="" xmlns:a16="http://schemas.microsoft.com/office/drawing/2014/main" id="{0484264C-AB9B-4610-9774-EBD77257466E}"/>
              </a:ext>
            </a:extLst>
          </p:cNvPr>
          <p:cNvSpPr>
            <a:spLocks noGrp="1"/>
          </p:cNvSpPr>
          <p:nvPr>
            <p:ph type="sldNum" sz="quarter" idx="12"/>
          </p:nvPr>
        </p:nvSpPr>
        <p:spPr/>
        <p:txBody>
          <a:bodyPr/>
          <a:lstStyle/>
          <a:p>
            <a:fld id="{2C07D731-954F-46FD-BAAF-C9FA5DFBAA4D}" type="slidenum">
              <a:rPr lang="en-IN" smtClean="0"/>
              <a:t>4</a:t>
            </a:fld>
            <a:endParaRPr lang="en-IN"/>
          </a:p>
        </p:txBody>
      </p:sp>
    </p:spTree>
    <p:extLst>
      <p:ext uri="{BB962C8B-B14F-4D97-AF65-F5344CB8AC3E}">
        <p14:creationId xmlns:p14="http://schemas.microsoft.com/office/powerpoint/2010/main" val="1308111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descr="Computer">
            <a:extLst>
              <a:ext uri="{FF2B5EF4-FFF2-40B4-BE49-F238E27FC236}">
                <a16:creationId xmlns="" xmlns:a16="http://schemas.microsoft.com/office/drawing/2014/main" id="{04153452-B1D9-4F50-9914-A42F65FACB2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5788240" y="1192506"/>
            <a:ext cx="914400" cy="914400"/>
          </a:xfrm>
          <a:prstGeom prst="rect">
            <a:avLst/>
          </a:prstGeom>
        </p:spPr>
      </p:pic>
      <p:sp>
        <p:nvSpPr>
          <p:cNvPr id="10" name="Rectangle: Rounded Corners 9">
            <a:extLst>
              <a:ext uri="{FF2B5EF4-FFF2-40B4-BE49-F238E27FC236}">
                <a16:creationId xmlns="" xmlns:a16="http://schemas.microsoft.com/office/drawing/2014/main" id="{78E1C5B5-D823-42BB-8302-285630787B0A}"/>
              </a:ext>
            </a:extLst>
          </p:cNvPr>
          <p:cNvSpPr/>
          <p:nvPr/>
        </p:nvSpPr>
        <p:spPr>
          <a:xfrm>
            <a:off x="7091038" y="1259260"/>
            <a:ext cx="4101483" cy="10009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Windows / Mac / Linux</a:t>
            </a:r>
            <a:endParaRPr lang="en-IN" dirty="0"/>
          </a:p>
        </p:txBody>
      </p:sp>
      <p:pic>
        <p:nvPicPr>
          <p:cNvPr id="16" name="Graphic 15" descr="Lightbulb">
            <a:extLst>
              <a:ext uri="{FF2B5EF4-FFF2-40B4-BE49-F238E27FC236}">
                <a16:creationId xmlns="" xmlns:a16="http://schemas.microsoft.com/office/drawing/2014/main" id="{EA8E7185-875C-4DCA-8745-7046E5CCA5C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5638800" y="2971799"/>
            <a:ext cx="914400" cy="914400"/>
          </a:xfrm>
          <a:prstGeom prst="rect">
            <a:avLst/>
          </a:prstGeom>
        </p:spPr>
      </p:pic>
      <p:sp>
        <p:nvSpPr>
          <p:cNvPr id="17" name="Rectangle: Rounded Corners 16">
            <a:extLst>
              <a:ext uri="{FF2B5EF4-FFF2-40B4-BE49-F238E27FC236}">
                <a16:creationId xmlns="" xmlns:a16="http://schemas.microsoft.com/office/drawing/2014/main" id="{E6504C9C-7690-47D2-9E53-E081C2E5C733}"/>
              </a:ext>
            </a:extLst>
          </p:cNvPr>
          <p:cNvSpPr/>
          <p:nvPr/>
        </p:nvSpPr>
        <p:spPr>
          <a:xfrm>
            <a:off x="7091038" y="2928520"/>
            <a:ext cx="4101483" cy="10009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NetBeans</a:t>
            </a:r>
            <a:endParaRPr lang="en-IN" dirty="0"/>
          </a:p>
        </p:txBody>
      </p:sp>
      <p:pic>
        <p:nvPicPr>
          <p:cNvPr id="20" name="Graphic 19" descr="Gears">
            <a:extLst>
              <a:ext uri="{FF2B5EF4-FFF2-40B4-BE49-F238E27FC236}">
                <a16:creationId xmlns="" xmlns:a16="http://schemas.microsoft.com/office/drawing/2014/main" id="{885AE215-2DD4-467D-A806-CB62887E035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5615125" y="4480778"/>
            <a:ext cx="914400" cy="914400"/>
          </a:xfrm>
          <a:prstGeom prst="rect">
            <a:avLst/>
          </a:prstGeom>
        </p:spPr>
      </p:pic>
      <p:sp>
        <p:nvSpPr>
          <p:cNvPr id="21" name="Rectangle: Rounded Corners 20">
            <a:extLst>
              <a:ext uri="{FF2B5EF4-FFF2-40B4-BE49-F238E27FC236}">
                <a16:creationId xmlns="" xmlns:a16="http://schemas.microsoft.com/office/drawing/2014/main" id="{20363CB9-ED7F-4089-8B3D-E1886BEACF92}"/>
              </a:ext>
            </a:extLst>
          </p:cNvPr>
          <p:cNvSpPr/>
          <p:nvPr/>
        </p:nvSpPr>
        <p:spPr>
          <a:xfrm>
            <a:off x="7075501" y="4583162"/>
            <a:ext cx="4101483" cy="10009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a:t>
            </a:r>
            <a:endParaRPr lang="en-IN" dirty="0"/>
          </a:p>
        </p:txBody>
      </p:sp>
      <p:sp>
        <p:nvSpPr>
          <p:cNvPr id="24" name="Rectangle 23">
            <a:extLst>
              <a:ext uri="{FF2B5EF4-FFF2-40B4-BE49-F238E27FC236}">
                <a16:creationId xmlns="" xmlns:a16="http://schemas.microsoft.com/office/drawing/2014/main" id="{36C07B09-24AB-46A6-AA3D-C46F0734BDC6}"/>
              </a:ext>
            </a:extLst>
          </p:cNvPr>
          <p:cNvSpPr/>
          <p:nvPr/>
        </p:nvSpPr>
        <p:spPr>
          <a:xfrm>
            <a:off x="722069" y="2260217"/>
            <a:ext cx="3830728" cy="2123658"/>
          </a:xfrm>
          <a:prstGeom prst="rect">
            <a:avLst/>
          </a:prstGeom>
          <a:noFill/>
        </p:spPr>
        <p:txBody>
          <a:bodyPr wrap="non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TOOLS</a:t>
            </a:r>
          </a:p>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AND </a:t>
            </a:r>
          </a:p>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PLATFORMS</a:t>
            </a:r>
            <a:endParaRPr lang="en-IN"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5" name="Slide Number Placeholder 24">
            <a:extLst>
              <a:ext uri="{FF2B5EF4-FFF2-40B4-BE49-F238E27FC236}">
                <a16:creationId xmlns="" xmlns:a16="http://schemas.microsoft.com/office/drawing/2014/main" id="{54B5189C-A62E-45D3-B33C-1D5CB29FB5C3}"/>
              </a:ext>
            </a:extLst>
          </p:cNvPr>
          <p:cNvSpPr>
            <a:spLocks noGrp="1"/>
          </p:cNvSpPr>
          <p:nvPr>
            <p:ph type="sldNum" sz="quarter" idx="12"/>
          </p:nvPr>
        </p:nvSpPr>
        <p:spPr/>
        <p:txBody>
          <a:bodyPr/>
          <a:lstStyle/>
          <a:p>
            <a:fld id="{2C07D731-954F-46FD-BAAF-C9FA5DFBAA4D}" type="slidenum">
              <a:rPr lang="en-IN" smtClean="0"/>
              <a:t>5</a:t>
            </a:fld>
            <a:endParaRPr lang="en-IN"/>
          </a:p>
        </p:txBody>
      </p:sp>
    </p:spTree>
    <p:extLst>
      <p:ext uri="{BB962C8B-B14F-4D97-AF65-F5344CB8AC3E}">
        <p14:creationId xmlns:p14="http://schemas.microsoft.com/office/powerpoint/2010/main" val="763884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F6667A25-B6A2-4D37-919E-7DD6CBB50C63}"/>
              </a:ext>
            </a:extLst>
          </p:cNvPr>
          <p:cNvSpPr/>
          <p:nvPr/>
        </p:nvSpPr>
        <p:spPr>
          <a:xfrm>
            <a:off x="713824" y="2704222"/>
            <a:ext cx="3857531" cy="1446550"/>
          </a:xfrm>
          <a:prstGeom prst="rect">
            <a:avLst/>
          </a:prstGeom>
          <a:noFill/>
        </p:spPr>
        <p:txBody>
          <a:bodyPr wrap="non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TIMELINE </a:t>
            </a:r>
          </a:p>
          <a:p>
            <a:pPr algn="ctr"/>
            <a:r>
              <a:rPr lang="en-US" sz="4400" b="1" dirty="0">
                <a:ln w="9525">
                  <a:solidFill>
                    <a:schemeClr val="bg1"/>
                  </a:solidFill>
                  <a:prstDash val="solid"/>
                </a:ln>
                <a:effectLst>
                  <a:outerShdw blurRad="12700" dist="38100" dir="2700000" algn="tl" rotWithShape="0">
                    <a:schemeClr val="bg1">
                      <a:lumMod val="50000"/>
                    </a:schemeClr>
                  </a:outerShdw>
                </a:effectLst>
              </a:rPr>
              <a:t>OF PROJECT</a:t>
            </a:r>
            <a:endPar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8" name="Slide Number Placeholder 7">
            <a:extLst>
              <a:ext uri="{FF2B5EF4-FFF2-40B4-BE49-F238E27FC236}">
                <a16:creationId xmlns="" xmlns:a16="http://schemas.microsoft.com/office/drawing/2014/main" id="{862E9D10-21DC-46A3-BE14-10D7A21E0998}"/>
              </a:ext>
            </a:extLst>
          </p:cNvPr>
          <p:cNvSpPr>
            <a:spLocks noGrp="1"/>
          </p:cNvSpPr>
          <p:nvPr>
            <p:ph type="sldNum" sz="quarter" idx="12"/>
          </p:nvPr>
        </p:nvSpPr>
        <p:spPr/>
        <p:txBody>
          <a:bodyPr/>
          <a:lstStyle/>
          <a:p>
            <a:fld id="{2C07D731-954F-46FD-BAAF-C9FA5DFBAA4D}" type="slidenum">
              <a:rPr lang="en-IN" smtClean="0"/>
              <a:t>6</a:t>
            </a:fld>
            <a:endParaRPr lang="en-IN"/>
          </a:p>
        </p:txBody>
      </p:sp>
      <p:sp>
        <p:nvSpPr>
          <p:cNvPr id="9" name="Oval 8">
            <a:extLst>
              <a:ext uri="{FF2B5EF4-FFF2-40B4-BE49-F238E27FC236}">
                <a16:creationId xmlns="" xmlns:a16="http://schemas.microsoft.com/office/drawing/2014/main" id="{C7E74FD5-A318-410D-80E6-4F08E744E6B4}"/>
              </a:ext>
            </a:extLst>
          </p:cNvPr>
          <p:cNvSpPr/>
          <p:nvPr/>
        </p:nvSpPr>
        <p:spPr>
          <a:xfrm>
            <a:off x="4764349" y="2274288"/>
            <a:ext cx="2663301" cy="1153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SECOND REVIEW </a:t>
            </a:r>
            <a:endParaRPr lang="en-IN" dirty="0"/>
          </a:p>
        </p:txBody>
      </p:sp>
      <p:sp>
        <p:nvSpPr>
          <p:cNvPr id="10" name="Oval 9">
            <a:extLst>
              <a:ext uri="{FF2B5EF4-FFF2-40B4-BE49-F238E27FC236}">
                <a16:creationId xmlns="" xmlns:a16="http://schemas.microsoft.com/office/drawing/2014/main" id="{21192F3F-0665-46C7-BB5E-5DF0A22634FF}"/>
              </a:ext>
            </a:extLst>
          </p:cNvPr>
          <p:cNvSpPr/>
          <p:nvPr/>
        </p:nvSpPr>
        <p:spPr>
          <a:xfrm>
            <a:off x="4764348" y="3574167"/>
            <a:ext cx="2663301" cy="1153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FINAL </a:t>
            </a:r>
          </a:p>
          <a:p>
            <a:pPr algn="ctr"/>
            <a:r>
              <a:rPr lang="en-US" dirty="0"/>
              <a:t>REVIEW</a:t>
            </a:r>
            <a:endParaRPr lang="en-IN" dirty="0"/>
          </a:p>
        </p:txBody>
      </p:sp>
      <p:sp>
        <p:nvSpPr>
          <p:cNvPr id="11" name="Rectangle: Rounded Corners 10">
            <a:extLst>
              <a:ext uri="{FF2B5EF4-FFF2-40B4-BE49-F238E27FC236}">
                <a16:creationId xmlns="" xmlns:a16="http://schemas.microsoft.com/office/drawing/2014/main" id="{98B381C2-3512-4BBF-B65B-7C5B10519F75}"/>
              </a:ext>
            </a:extLst>
          </p:cNvPr>
          <p:cNvSpPr/>
          <p:nvPr/>
        </p:nvSpPr>
        <p:spPr>
          <a:xfrm>
            <a:off x="7901126" y="640080"/>
            <a:ext cx="3986074" cy="16342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Completion </a:t>
            </a:r>
            <a:r>
              <a:rPr lang="en-US" dirty="0" smtClean="0"/>
              <a:t>of the </a:t>
            </a:r>
            <a:r>
              <a:rPr lang="en-US" dirty="0"/>
              <a:t>structures of the database and source code of the front-end</a:t>
            </a:r>
            <a:endParaRPr lang="en-IN" dirty="0"/>
          </a:p>
        </p:txBody>
      </p:sp>
      <p:sp>
        <p:nvSpPr>
          <p:cNvPr id="12" name="Rectangle: Rounded Corners 11">
            <a:extLst>
              <a:ext uri="{FF2B5EF4-FFF2-40B4-BE49-F238E27FC236}">
                <a16:creationId xmlns="" xmlns:a16="http://schemas.microsoft.com/office/drawing/2014/main" id="{618F758E-5B8C-4C41-93E4-8AB80B4202FC}"/>
              </a:ext>
            </a:extLst>
          </p:cNvPr>
          <p:cNvSpPr/>
          <p:nvPr/>
        </p:nvSpPr>
        <p:spPr>
          <a:xfrm>
            <a:off x="7901126" y="4263648"/>
            <a:ext cx="3986074" cy="16342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Completion of the connection between the front-end and back-end, the final GUI design of our project.</a:t>
            </a:r>
            <a:endParaRPr lang="en-IN" dirty="0"/>
          </a:p>
        </p:txBody>
      </p:sp>
      <p:cxnSp>
        <p:nvCxnSpPr>
          <p:cNvPr id="14" name="Straight Arrow Connector 13">
            <a:extLst>
              <a:ext uri="{FF2B5EF4-FFF2-40B4-BE49-F238E27FC236}">
                <a16:creationId xmlns="" xmlns:a16="http://schemas.microsoft.com/office/drawing/2014/main" id="{32F02F74-0F7D-4C3C-8A79-4EA88CA5544C}"/>
              </a:ext>
            </a:extLst>
          </p:cNvPr>
          <p:cNvCxnSpPr/>
          <p:nvPr/>
        </p:nvCxnSpPr>
        <p:spPr>
          <a:xfrm flipV="1">
            <a:off x="7190913" y="2095130"/>
            <a:ext cx="710213" cy="38174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 xmlns:a16="http://schemas.microsoft.com/office/drawing/2014/main" id="{F3452843-CDDC-428B-9134-6B9A51B7B85C}"/>
              </a:ext>
            </a:extLst>
          </p:cNvPr>
          <p:cNvCxnSpPr>
            <a:endCxn id="12" idx="1"/>
          </p:cNvCxnSpPr>
          <p:nvPr/>
        </p:nvCxnSpPr>
        <p:spPr>
          <a:xfrm>
            <a:off x="7190913" y="4447713"/>
            <a:ext cx="710213" cy="6330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58255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391A242C-4ECC-4183-A382-3982E2CEA40D}"/>
              </a:ext>
            </a:extLst>
          </p:cNvPr>
          <p:cNvSpPr/>
          <p:nvPr/>
        </p:nvSpPr>
        <p:spPr>
          <a:xfrm>
            <a:off x="3808181" y="2718761"/>
            <a:ext cx="4859728" cy="1107996"/>
          </a:xfrm>
          <a:prstGeom prst="rect">
            <a:avLst/>
          </a:prstGeom>
          <a:noFill/>
        </p:spPr>
        <p:txBody>
          <a:bodyPr wrap="none" lIns="91440" tIns="45720" rIns="91440" bIns="45720">
            <a:spAutoFit/>
          </a:bodyPr>
          <a:lstStyle/>
          <a:p>
            <a:pPr algn="ctr"/>
            <a:r>
              <a:rPr lang="en-US" sz="6600" dirty="0">
                <a:ln w="0"/>
                <a:effectLst>
                  <a:outerShdw blurRad="38100" dist="19050" dir="2700000" algn="tl" rotWithShape="0">
                    <a:schemeClr val="dk1">
                      <a:alpha val="40000"/>
                    </a:schemeClr>
                  </a:outerShdw>
                </a:effectLst>
              </a:rPr>
              <a:t>THANK YOU</a:t>
            </a:r>
            <a:endParaRPr lang="en-US" sz="6600" b="0" cap="none" spc="0" dirty="0">
              <a:ln w="0"/>
              <a:solidFill>
                <a:schemeClr val="tx1"/>
              </a:solidFill>
              <a:effectLst>
                <a:outerShdw blurRad="38100" dist="19050" dir="2700000" algn="tl" rotWithShape="0">
                  <a:schemeClr val="dk1">
                    <a:alpha val="40000"/>
                  </a:schemeClr>
                </a:outerShdw>
              </a:effectLst>
            </a:endParaRPr>
          </a:p>
        </p:txBody>
      </p:sp>
      <p:pic>
        <p:nvPicPr>
          <p:cNvPr id="7" name="Graphic 6" descr="Presentation with media">
            <a:extLst>
              <a:ext uri="{FF2B5EF4-FFF2-40B4-BE49-F238E27FC236}">
                <a16:creationId xmlns="" xmlns:a16="http://schemas.microsoft.com/office/drawing/2014/main" id="{27CBD199-8E91-48E2-9C26-7B4AEAC8319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5638800" y="3826757"/>
            <a:ext cx="914400" cy="914400"/>
          </a:xfrm>
          <a:prstGeom prst="rect">
            <a:avLst/>
          </a:prstGeom>
        </p:spPr>
      </p:pic>
    </p:spTree>
    <p:extLst>
      <p:ext uri="{BB962C8B-B14F-4D97-AF65-F5344CB8AC3E}">
        <p14:creationId xmlns:p14="http://schemas.microsoft.com/office/powerpoint/2010/main" val="2624148207"/>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Atlas</Template>
  <TotalTime>156</TotalTime>
  <Words>198</Words>
  <Application>Microsoft Office PowerPoint</Application>
  <PresentationFormat>Custom</PresentationFormat>
  <Paragraphs>42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Atlas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PRASAD Y V S PURAMA</dc:creator>
  <cp:lastModifiedBy>HP</cp:lastModifiedBy>
  <cp:revision>17</cp:revision>
  <dcterms:created xsi:type="dcterms:W3CDTF">2021-05-10T13:35:26Z</dcterms:created>
  <dcterms:modified xsi:type="dcterms:W3CDTF">2021-05-11T18:47:02Z</dcterms:modified>
</cp:coreProperties>
</file>