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dece12c-916c-4581-815f-1ad34f3a434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a17a0bb0-83a9-4e44-ae9f-590e64452f08/5cd4a948570d83b7511c?bookmarkGuid=b8a9869c-f460-4fb9-b33d-f7033e3eb6ae&amp;bookmarkUsage=1&amp;ctid=d4963ce2-af94-4122-95a9-644e8b01624d&amp;fromEntryPoint=export&quot;"/>
    <we:property name="reportState" value="&quot;CONNECTED&quot;"/>
    <we:property name="artifactViewState" value="&quot;live&quot;"/>
    <we:property name="reportEmbeddedTime" value="&quot;2024-07-26T09:36:25.148Z&quot;"/>
    <we:property name="creatorSessionId" value="&quot;d7373adc-72fd-4b93-b33d-1b2d16bc9a9f&quot;"/>
    <we:property name="creatorUserId" value="&quot;10032000E386AD17&quot;"/>
    <we:property name="creatorTenantId" value="&quot;d4963ce2-af94-4122-95a9-644e8b01624d&quot;"/>
    <we:property name="pageDisplayName" value="&quot;Page 1&quot;"/>
    <we:property name="pageName" value="&quot;5cd4a948570d83b7511c&quot;"/>
    <we:property name="reportName" value="&quot;Sales Dashboard&quot;"/>
    <we:property name="isVisualContainerHeaderHidden" value="false"/>
    <we:property name="isFiltersActionButtonVisible" value="true"/>
    <we:property name="initialStateBookmark" value="&quot;H4sIAAAAAAAAA+1a226jSBD9lahf5sVagQEDectttauZXD3KajWKoqK7SHqGgLeB7Hgj//tWN+AkvsfjJI7lN+hq1+VU1ekC/MCEzHsJ9E/gDtku28+yH3egfuzYrMXSeu309PPx3sXn65O94yNaznqFzNKc7T6wAtQNFpcyLyHRGmjx21WLQZKcwY2+iyHJscV6qPIshUT+h9VmEhWqxEGL4c9ekinQKrsFFKjV3tN2uifb9m8OWQReyHvsIi+qVY8LF0I38HxLBE7ke7bNaVtebTCeTdyiVRvzB1lagEzJjF5D3w1BQFuEvuWg7Vgd3+yNZVLUW6L+0c+eougo5n5Po7In7iHlKJgJQWFeefzAjhHyUpk4jp4JulmpOF5gbERpIYs+6ckhwXyHl3mR3WljA8LkTGWEmBFf4D2mJZrl2+zfA4WEkWC71uCKVnKZ3iQ1pI/Rfa085KC0d1n0nXDRUdAPMiVQ7fdNIIdSNYi2WyO+vlYQ5DWJwLYiDx0vsq121PbRaoO7LoB3jficrj805E/DqEDviE6MFvII3MjlkYUdp7MuoE+v8tbQlQNausmU5IT7qDcHWVLepS9zRtMcFmOu1MvXhvyWKIEI1MEtqGI9yuBp5zU8SuLvT5iyxrXy7PWApBrUbB94XmwFjoj80LI9AM8J16UIZ3X+tgxXyEbrUIiOwBA9J/Ysl06f0BKc+8sX4jLeCj3sjLjaR1DLZDtPJEf1LNeM8nBj8keGwETRqwxJrOSZMGI0QT6wL5ICr3RfQlJqtZ/2IZf8k05ac3JPSpzZni+dthlAVLkKfJ+HTqftguWih3YUivm5WnWfTvKS96+Hy+uasSkNb482/Ooxmdror1Avj1ab9vYdLwzage1bPOyEjmfD3JL5mvVOKCPVHuNo8xxC9Pi7yu7M5vpJKS+jf0okthoFstsI6Pq8uZipSauYRqQtVhWMpdHsYkIwLg5cdWNMjOJFBkh/zYmtxpVYYiKYNnW60nNiuiPPBxTKANv1TAarsNv65H0xTn/donbJwJQKWdQu/TmC1wtKcFEkTRAQJThDQ1MfdY+ugpymHrwj3k0fa9590P9gE81bDNaLZrWivAg6Ig547HgBBB0AP/Tmn5Jbynt7yhsdhrekt+Gk90uvlNaL9t7mQe5lxCcCh54MYqcthGXZPPSdANeW+OzxfqYhX5Q6r4/tvEz/L8+U9ijMtUfXXD9wfJTpcDFkX5ko50D5Tkw5xGG2c+9OlNvpcPVJrTnShtj1w9By27awvLDDF3iF8u5ZX6AA/5CoQPHb/hfSkox7NJSPixoXLkHJ6vtj3YNLvYyoaWiojE19U/TEJXZIizuPC1pcB8L+nvwucLE30ZsLy3lJXY5bZMaROc7S4nbbRc9BOYSlpu5EpjjxPJnP5ZuLZcNImxzjE3rZ5DCHXLHJQVa9f2UG6cHkLy1ZWeQ94HgGKU744kIsCanQnDHzq4v5lxMzRohFZD3fz/iB/u/T8BvNYPA/CA9eKoYlAAA=&quot;"/>
    <we:property name="bookmark" value="&quot;H4sIAAAAAAAAA+1abU/jOBD+K8hf9kt1ct4Tvh2wpztpdw+2K06rFUITe0KzG5Kek3DbQ/3vN3aSAqVv9AqUqt8aj7GfeWbm8cThlsm0HGYw+gTXyA7ZUVH8uAb148BiPZY3Y+AJwUXg25y7wAXnErW1GFZpkZfs8JZVoK6wOk/LGjK9EA1+u+gxyLJTuNJPCWQl9tgQVVnkkKX/YjOZTJWqcdxj+HOYFQr0kv0KKtTL3tB0eiYI1i8O7QiiSm+wj6JqRj0hXYjc0Au4DJ048CxL0LSymWCQzZyilzbbHxd5BWlO2+gxDNwIJNgyCriDlsP9wMxN0qxqp8Sj9z+Hirwjn0dDTc6v8gZygZIZFxSWDeJb9hGhrJXx4/0DQ7+olcDPmBhTXqXViNYpIcPyQNRlVVzrzcbEyakqiDFj/ow3mNdohgfFP8cKiSPJDvn4gkbKNL/KWkrvvPvSIBSgNLoi/k68aC/oDwolUR2NjCMnqeoYtXtTWJ/LCUJNJrB47KHjxRa3YztAboO7LYT3jfmMfr9pyu+70ZDuSz9BjiIGN3ZFzNF3/G0hfX6W9yZQjmnoqlCpIN6n0RwXWX2dPw2MVjusHkFphy+NBq6RAjGo4wGoajvS4H7ldTpK5u/3lLLltUH2fERSDmq1Dz0v4aEj4yDilgfgOdG2JOGiyt+n4QbVaBsS0ZEYoeckHnfp9Im4FCJYPxHXQSt1szMFdYSg1ol2maUC1YNYM4rDlYkfbQTGi2GzUYqNvZDGjMbJW/YhJcebtc8hq/Wy746gTMU7HbTu5J4VODO9XDtsC4hoYhUGgYgc36Ym1EUPrTiSy2O16TqdhVKMLifD2xqxOQVvTRf85jmZW+jPkC93u3blHTheFNqhFXAR+ZHjWbA0Zb4Uw08UkWaOAdq9h5A8/qaKazO5fWEq6/jvGkmtponsdwb6fdb9WLiSXmKekPZYkzBcs9nHjGhcnbjmwWwxzRdtQOu3mtjroCQpZpLprf7c6DkxH8jDBoUiwA49E8HGbVufvE/m6a8BakiGplymVQvpjym+npCCqzJpnIA4wwUrdPnR1ugmxGnuwTuFbn5b8+qN/hvraF6isV41qo3kxeDLJBSJ44UQ+gBB5C0/JfeS9/KSN90M70Vvx0Xvf10pbZfsvcyL3NOET4YOvRkkji0l55aIAifErRU+63E9U5Mvax3Xu3Jep/7XV0prmuYW0aXQLxxvpTtcjdlnFsolVL6SUk54WAzu1YVy3x1uPqitRlqQuEEUcde2JPciX6xwhfLqUV8hAX9PUYESg9EHWiV7jGhif2zqIJyDSpvvj20NrnUZ0crQZDE296boHiR2QoMHdwPa3DrCvs6+C1ztJnp3aTmrqcpxz8xjZj4WeTXYV9FDUk5gra47S3OceZ4s1/Ld5bJTpF328Z687LKbE63YZSeb2r8wjfR49peWoq7KIQg8hRxnfHEhlYRcas1Y+NXF/JfT5JvLePwfvOgw810lAAA=&quot;"/>
    <we:property name="datasetId" value="&quot;e06d9c23-817e-4cde-893f-fc178bc54737&quot;"/>
    <we:property name="embedUrl" value="&quot;/reportEmbed?reportId=a17a0bb0-83a9-4e44-ae9f-590e64452f08&amp;config=eyJjbHVzdGVyVXJsIjoiaHR0cHM6Ly9XQUJJLVVTLU5PUlRILUNFTlRSQUwtSC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krishna prasad</cp:lastModifiedBy>
  <cp:revision>3</cp:revision>
  <dcterms:created xsi:type="dcterms:W3CDTF">2018-06-07T21:39:02Z</dcterms:created>
  <dcterms:modified xsi:type="dcterms:W3CDTF">2024-07-26T09:38:26Z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