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ppt/comments/comment20.xml" ContentType="application/vnd.openxmlformats-officedocument.presentationml.comments+xml"/>
  <Override PartName="/ppt/comments/comment21.xml" ContentType="application/vnd.openxmlformats-officedocument.presentationml.comments+xml"/>
  <Override PartName="/ppt/comments/comment22.xml" ContentType="application/vnd.openxmlformats-officedocument.presentationml.comments+xml"/>
  <Override PartName="/ppt/comments/comment23.xml" ContentType="application/vnd.openxmlformats-officedocument.presentationml.comments+xml"/>
  <Override PartName="/ppt/comments/comment24.xml" ContentType="application/vnd.openxmlformats-officedocument.presentationml.comments+xml"/>
  <Override PartName="/ppt/comments/comment25.xml" ContentType="application/vnd.openxmlformats-officedocument.presentationml.comments+xml"/>
  <Override PartName="/ppt/comments/comment26.xml" ContentType="application/vnd.openxmlformats-officedocument.presentationml.comments+xml"/>
  <Override PartName="/ppt/comments/comment2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hna Prasad" initials="KP" lastIdx="30" clrIdx="0">
    <p:extLst>
      <p:ext uri="{19B8F6BF-5375-455C-9EA6-DF929625EA0E}">
        <p15:presenceInfo xmlns:p15="http://schemas.microsoft.com/office/powerpoint/2012/main" userId="6395abdd0b983f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3T15:07:19.046" idx="1">
    <p:pos x="4124" y="651"/>
    <p:text>I have import important libraries for this project in one go so that it will save time.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3T15:11:19.077" idx="11">
    <p:pos x="4278" y="690"/>
    <p:text>The flight that have no stop is cheapest among others.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3T15:11:38.956" idx="12">
    <p:pos x="4571" y="680"/>
    <p:text>I have used label encoder to convert the strings values into intergers.
It will help me in model building.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3T15:12:11.086" idx="13">
    <p:pos x="4750" y="633"/>
    <p:text>Total number of counts in each columns is matching as there is no missing values.
The difference between the mean and 50% is not much.
There are outlires in the dataset which i will remove it soon.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3T15:12:46.861" idx="14">
    <p:pos x="4571" y="633"/>
    <p:text>The dataset is normally distributed as there is no skewness in the dataset.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3T15:13:14.676" idx="15">
    <p:pos x="5591" y="662"/>
    <p:text>There are few zero values that got replaced with the help of mean.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3T15:13:37.522" idx="16">
    <p:pos x="4004" y="567"/>
    <p:text>There are no outliers in the dataset.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3T15:14:02.175" idx="17">
    <p:pos x="4278" y="643"/>
    <p:text>The above plot gives me an clear idea that few columns are positively correlated and few are negatively correlated with label.
 However i will use all the columns for model prediction.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3T15:14:24.689" idx="18">
    <p:pos x="4939" y="690"/>
    <p:text>I have divided dataset into feature and label.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3T15:14:42.464" idx="19">
    <p:pos x="4627" y="624"/>
    <p:text>Standard scaler is basically scaling the date in one range so that it will be easy for Model building.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3T15:15:25.262" idx="20">
    <p:pos x="5458" y="624"/>
    <p:text>VIF is used to detect the severity of multicollinearity in the ordinary least square (OLS) regression analysis.
Multicollinearity is a phenomenon when two or more independent variables are highly intercorrelated.
From the above stats i can say that none of the features are highly intercorrelated it means Multicollinearity doesn't exist.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3T15:07:50.850" idx="2">
    <p:pos x="4051" y="605"/>
    <p:text>From the dataset i can say that there are few columns in integer and few are in strings.
All the columns have vital information so i will not be dropping any columns from the dataset except one column.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3T15:16:09.446" idx="21">
    <p:pos x="4488" y="583"/>
    <p:text>For model prediction i am dividing the dataset into 2 parts.
One part is used for training purpose i.e 75% dataset.
Other part is used for testing purpose i.e 25% dataset.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3T15:16:53.606" idx="22">
    <p:pos x="4712" y="662"/>
    <p:text>Linear Regression accuracy score 11%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3T15:17:41.650" idx="23">
    <p:pos x="5147" y="652"/>
    <p:text>Decision Tree Regression accuracy score 12%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3T15:18:42.601" idx="25">
    <p:pos x="5270" y="671"/>
    <p:text>Random Forest Regression accuracy score 55%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3T15:19:39.739" idx="26">
    <p:pos x="5222" y="624"/>
    <p:text>I have tried to improve the accuracy score by using hyper parameter tunning in random forest algorithm.
Hyper parameter is reducing the accuracy score.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3T15:20:09.329" idx="28">
    <p:pos x="4977" y="671"/>
    <p:text>AdaBoost Regression accuracy score 17%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3T15:20:41.392" idx="29">
    <p:pos x="3881" y="633"/>
    <p:text>I have used lasso for increasing accuracy score for linear regression but it is neither improving nor reducing the score.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3T15:20:56.566" idx="30">
    <p:pos x="4901" y="605"/>
    <p:text>The best model is Random Forest classifier whose accuracy score is 55%.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3T15:08:17.562" idx="3">
    <p:pos x="5666" y="614"/>
    <p:text>There are 1470 rows and 8 columns in the dataset.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3T15:08:39.241" idx="5">
    <p:pos x="5128" y="643"/>
    <p:text>It is a mixed dataset as 6 columns are object type and 1 columns are integers type.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3T15:09:10.075" idx="6">
    <p:pos x="5081" y="605"/>
    <p:text># There are few duplicates value in the datset.
Now there are 1291 rows and 8 columns in the dataset.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3T15:09:31.292" idx="7">
    <p:pos x="5062" y="529"/>
    <p:text>There are few columns which are categorical in nature and few columns are continous in nature.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3T15:10:05.404" idx="8">
    <p:pos x="4429" y="690"/>
    <p:text>Vistara flight price is high as compared to other flight service.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3T15:10:30.198" idx="9">
    <p:pos x="4174" y="633"/>
    <p:text>Flight price from mumbai is high as compared to other state.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3T15:10:47.474" idx="10">
    <p:pos x="4363" y="643"/>
    <p:text>Destination do affect the price of the flight.
Jaipur, Goa and New Delhi flight price is high as compared to other state.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5.xm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6.xm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7.xm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8.xm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9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0.xm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1.xm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2.xm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3.xm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4.xm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5.xm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6.xm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7.xml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A01B-EA9D-481A-ABFB-F3224B7DE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486" y="1046922"/>
            <a:ext cx="8825658" cy="2285972"/>
          </a:xfrm>
        </p:spPr>
        <p:txBody>
          <a:bodyPr/>
          <a:lstStyle/>
          <a:p>
            <a:r>
              <a:rPr lang="en-US" dirty="0"/>
              <a:t>FLIGHT PRICE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56AD2-25F0-4FC0-AD8D-64DB167C0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429000"/>
            <a:ext cx="8825658" cy="1593574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SUBMITTED BY</a:t>
            </a:r>
          </a:p>
          <a:p>
            <a:pPr algn="ctr"/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KRISHNA PRASAD</a:t>
            </a:r>
            <a:endParaRPr lang="en-IN" sz="4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0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0CFE-B823-4D95-B58C-AADCCFFC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Flight Name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A9388B-50D2-42FC-B927-EAF85B45F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0004" y="2603500"/>
            <a:ext cx="6196304" cy="3416300"/>
          </a:xfrm>
        </p:spPr>
      </p:pic>
    </p:spTree>
    <p:extLst>
      <p:ext uri="{BB962C8B-B14F-4D97-AF65-F5344CB8AC3E}">
        <p14:creationId xmlns:p14="http://schemas.microsoft.com/office/powerpoint/2010/main" val="2486567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FD1D-7691-4442-8906-EC19918A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Departure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3101E3-42AC-4D09-834B-2C7BC8CFF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3416" y="2603500"/>
            <a:ext cx="2969481" cy="3416300"/>
          </a:xfrm>
        </p:spPr>
      </p:pic>
    </p:spTree>
    <p:extLst>
      <p:ext uri="{BB962C8B-B14F-4D97-AF65-F5344CB8AC3E}">
        <p14:creationId xmlns:p14="http://schemas.microsoft.com/office/powerpoint/2010/main" val="1527987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281F-68BC-4E31-BAAF-BD2621C5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Destination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528357-E009-40D7-986C-21C0AA508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8226" y="2603500"/>
            <a:ext cx="5679860" cy="3416300"/>
          </a:xfrm>
        </p:spPr>
      </p:pic>
    </p:spTree>
    <p:extLst>
      <p:ext uri="{BB962C8B-B14F-4D97-AF65-F5344CB8AC3E}">
        <p14:creationId xmlns:p14="http://schemas.microsoft.com/office/powerpoint/2010/main" val="3823561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6BB4-1608-43E0-BA2A-7C93430A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Total stops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B9DD2A-C242-425C-B8F8-BCA06968B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9175" y="2603500"/>
            <a:ext cx="3097962" cy="3416300"/>
          </a:xfrm>
        </p:spPr>
      </p:pic>
    </p:spTree>
    <p:extLst>
      <p:ext uri="{BB962C8B-B14F-4D97-AF65-F5344CB8AC3E}">
        <p14:creationId xmlns:p14="http://schemas.microsoft.com/office/powerpoint/2010/main" val="1809956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8C01-28D3-4D01-91D9-30C2CD57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Label Encoder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1FE5A1-FB62-4C7D-973A-3209C4C78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7026" y="3034749"/>
            <a:ext cx="5473147" cy="2788090"/>
          </a:xfrm>
        </p:spPr>
      </p:pic>
    </p:spTree>
    <p:extLst>
      <p:ext uri="{BB962C8B-B14F-4D97-AF65-F5344CB8AC3E}">
        <p14:creationId xmlns:p14="http://schemas.microsoft.com/office/powerpoint/2010/main" val="926604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68C7-9DF1-4388-B6E7-A5E1AB03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Describe columns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27F388-134C-47CB-AEE9-349E8F11E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2081" y="3178175"/>
            <a:ext cx="5772150" cy="2266950"/>
          </a:xfrm>
        </p:spPr>
      </p:pic>
    </p:spTree>
    <p:extLst>
      <p:ext uri="{BB962C8B-B14F-4D97-AF65-F5344CB8AC3E}">
        <p14:creationId xmlns:p14="http://schemas.microsoft.com/office/powerpoint/2010/main" val="4038480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4D94-7E2C-49E7-93B0-9924E179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Distribution Plot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C60117-582B-407B-8E1B-B126EE655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3227" y="2603500"/>
            <a:ext cx="5389859" cy="3416300"/>
          </a:xfrm>
        </p:spPr>
      </p:pic>
    </p:spTree>
    <p:extLst>
      <p:ext uri="{BB962C8B-B14F-4D97-AF65-F5344CB8AC3E}">
        <p14:creationId xmlns:p14="http://schemas.microsoft.com/office/powerpoint/2010/main" val="782168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A2AD7-51CC-4251-B5B0-F51594F2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Replacing continuous columns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B9EA8F-4053-437D-BB54-D4DF12D4E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7183" y="3429000"/>
            <a:ext cx="5926785" cy="1430150"/>
          </a:xfrm>
        </p:spPr>
      </p:pic>
    </p:spTree>
    <p:extLst>
      <p:ext uri="{BB962C8B-B14F-4D97-AF65-F5344CB8AC3E}">
        <p14:creationId xmlns:p14="http://schemas.microsoft.com/office/powerpoint/2010/main" val="1588056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7308-E040-4673-A734-EE0A283F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Box Plot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03130C-112D-4D87-93DF-DAB8A547C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7183" y="2603500"/>
            <a:ext cx="5936973" cy="3620106"/>
          </a:xfrm>
        </p:spPr>
      </p:pic>
    </p:spTree>
    <p:extLst>
      <p:ext uri="{BB962C8B-B14F-4D97-AF65-F5344CB8AC3E}">
        <p14:creationId xmlns:p14="http://schemas.microsoft.com/office/powerpoint/2010/main" val="2056348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C2E8-CF5F-48E0-818B-B69029C3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D01F19-B845-4B1E-83F9-92E6342CE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7027" y="2603499"/>
            <a:ext cx="4651512" cy="3581081"/>
          </a:xfrm>
        </p:spPr>
      </p:pic>
    </p:spTree>
    <p:extLst>
      <p:ext uri="{BB962C8B-B14F-4D97-AF65-F5344CB8AC3E}">
        <p14:creationId xmlns:p14="http://schemas.microsoft.com/office/powerpoint/2010/main" val="335556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1EFE-4181-494B-A799-D575AE6B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FLIGHT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6A41C2-793A-4085-A67B-DB56210A5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577" y="2245691"/>
            <a:ext cx="6492658" cy="4120499"/>
          </a:xfrm>
        </p:spPr>
      </p:pic>
    </p:spTree>
    <p:extLst>
      <p:ext uri="{BB962C8B-B14F-4D97-AF65-F5344CB8AC3E}">
        <p14:creationId xmlns:p14="http://schemas.microsoft.com/office/powerpoint/2010/main" val="2799412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B2CD-D926-453D-A1B8-75350681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Dividing the dataset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24F2BE-8A90-47D6-8BE7-BB3AC3485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0852" y="3644348"/>
            <a:ext cx="3366051" cy="1152940"/>
          </a:xfrm>
        </p:spPr>
      </p:pic>
    </p:spTree>
    <p:extLst>
      <p:ext uri="{BB962C8B-B14F-4D97-AF65-F5344CB8AC3E}">
        <p14:creationId xmlns:p14="http://schemas.microsoft.com/office/powerpoint/2010/main" val="4007575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D135-7671-448E-AFC1-9DAEBC32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Standard Scaler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C206BD-038C-4088-99DC-0660631A2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3774" y="2875722"/>
            <a:ext cx="4532243" cy="2832690"/>
          </a:xfrm>
        </p:spPr>
      </p:pic>
    </p:spTree>
    <p:extLst>
      <p:ext uri="{BB962C8B-B14F-4D97-AF65-F5344CB8AC3E}">
        <p14:creationId xmlns:p14="http://schemas.microsoft.com/office/powerpoint/2010/main" val="3292869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A7B8-3B5B-49FD-91B2-74C666013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VIF Variance Inflation Factor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5D1A1A-8B49-4692-A666-0AE98FA18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8781" y="3068637"/>
            <a:ext cx="5238750" cy="2486025"/>
          </a:xfrm>
        </p:spPr>
      </p:pic>
    </p:spTree>
    <p:extLst>
      <p:ext uri="{BB962C8B-B14F-4D97-AF65-F5344CB8AC3E}">
        <p14:creationId xmlns:p14="http://schemas.microsoft.com/office/powerpoint/2010/main" val="1494032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36BE-C65B-4F58-A920-6C94F9EB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 Test Split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E7861A-D83B-4A36-B28E-A09550EAA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3599" y="3429000"/>
            <a:ext cx="6679242" cy="1038069"/>
          </a:xfrm>
        </p:spPr>
      </p:pic>
    </p:spTree>
    <p:extLst>
      <p:ext uri="{BB962C8B-B14F-4D97-AF65-F5344CB8AC3E}">
        <p14:creationId xmlns:p14="http://schemas.microsoft.com/office/powerpoint/2010/main" val="1438150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C8BB-E5E8-4A18-B311-5CB29033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 Regression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1308C1-A6B7-49CA-B99D-AD84EAB8F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5994" y="2854325"/>
            <a:ext cx="4124325" cy="2914650"/>
          </a:xfrm>
        </p:spPr>
      </p:pic>
    </p:spTree>
    <p:extLst>
      <p:ext uri="{BB962C8B-B14F-4D97-AF65-F5344CB8AC3E}">
        <p14:creationId xmlns:p14="http://schemas.microsoft.com/office/powerpoint/2010/main" val="2353536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51E2-4011-40ED-9FC8-716A552E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Accuracy Score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4C92C4-3AC2-46EA-A5A8-DEB9353C8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3130" y="2610678"/>
            <a:ext cx="3323649" cy="3532898"/>
          </a:xfrm>
        </p:spPr>
      </p:pic>
    </p:spTree>
    <p:extLst>
      <p:ext uri="{BB962C8B-B14F-4D97-AF65-F5344CB8AC3E}">
        <p14:creationId xmlns:p14="http://schemas.microsoft.com/office/powerpoint/2010/main" val="3725625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8413-8B02-41EC-B3DF-6FD608A2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Decision Tree Regressor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7DA700-F28E-4C0D-8F17-66428A67A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031" y="2787650"/>
            <a:ext cx="4286250" cy="3048000"/>
          </a:xfrm>
        </p:spPr>
      </p:pic>
    </p:spTree>
    <p:extLst>
      <p:ext uri="{BB962C8B-B14F-4D97-AF65-F5344CB8AC3E}">
        <p14:creationId xmlns:p14="http://schemas.microsoft.com/office/powerpoint/2010/main" val="2042263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A906-1C14-4EA4-A7C4-5E0114F1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Accuracy Score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7C722F-F917-4888-90FE-143C6D9AB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6556" y="2623930"/>
            <a:ext cx="2959618" cy="3388027"/>
          </a:xfrm>
        </p:spPr>
      </p:pic>
    </p:spTree>
    <p:extLst>
      <p:ext uri="{BB962C8B-B14F-4D97-AF65-F5344CB8AC3E}">
        <p14:creationId xmlns:p14="http://schemas.microsoft.com/office/powerpoint/2010/main" val="999413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3091-858D-4222-86ED-C1BC3F56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 Regressor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69E013-A68E-4770-8FEE-1517BAEE8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7881" y="2716696"/>
            <a:ext cx="4400550" cy="3152291"/>
          </a:xfrm>
        </p:spPr>
      </p:pic>
    </p:spTree>
    <p:extLst>
      <p:ext uri="{BB962C8B-B14F-4D97-AF65-F5344CB8AC3E}">
        <p14:creationId xmlns:p14="http://schemas.microsoft.com/office/powerpoint/2010/main" val="2871512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E1F1-D14F-4CD0-BEAA-E0090ABD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Accuracy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AC097F-4F8E-4E9E-A01C-2105A6E3B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3374" y="2668960"/>
            <a:ext cx="3279257" cy="3052390"/>
          </a:xfrm>
        </p:spPr>
      </p:pic>
    </p:spTree>
    <p:extLst>
      <p:ext uri="{BB962C8B-B14F-4D97-AF65-F5344CB8AC3E}">
        <p14:creationId xmlns:p14="http://schemas.microsoft.com/office/powerpoint/2010/main" val="379505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08010-DB96-4171-86AF-B85C081C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752BD6-A4B9-44FF-AF25-F95F8B86E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641" y="2603500"/>
            <a:ext cx="6635030" cy="3416300"/>
          </a:xfrm>
        </p:spPr>
      </p:pic>
    </p:spTree>
    <p:extLst>
      <p:ext uri="{BB962C8B-B14F-4D97-AF65-F5344CB8AC3E}">
        <p14:creationId xmlns:p14="http://schemas.microsoft.com/office/powerpoint/2010/main" val="3325746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7441-F04C-41C7-93D6-5777716E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Randomized Search CV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25A066-DAD4-4BDD-AAD9-399F9859F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104" y="2603500"/>
            <a:ext cx="7366104" cy="3416300"/>
          </a:xfrm>
        </p:spPr>
      </p:pic>
    </p:spTree>
    <p:extLst>
      <p:ext uri="{BB962C8B-B14F-4D97-AF65-F5344CB8AC3E}">
        <p14:creationId xmlns:p14="http://schemas.microsoft.com/office/powerpoint/2010/main" val="3289758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7B0D-F926-4855-BE29-82C67E28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Accuracy Score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1B2A4E-11C7-4122-BFB3-D64819B6D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9881" y="2897187"/>
            <a:ext cx="2876550" cy="2828925"/>
          </a:xfrm>
        </p:spPr>
      </p:pic>
    </p:spTree>
    <p:extLst>
      <p:ext uri="{BB962C8B-B14F-4D97-AF65-F5344CB8AC3E}">
        <p14:creationId xmlns:p14="http://schemas.microsoft.com/office/powerpoint/2010/main" val="1897806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FD98-167B-4AA9-A9D8-3AD78269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Ada Boost Regressor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3C5F59-53F4-463F-8E72-EA5A869EA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9806" y="2787650"/>
            <a:ext cx="4076700" cy="3048000"/>
          </a:xfrm>
        </p:spPr>
      </p:pic>
    </p:spTree>
    <p:extLst>
      <p:ext uri="{BB962C8B-B14F-4D97-AF65-F5344CB8AC3E}">
        <p14:creationId xmlns:p14="http://schemas.microsoft.com/office/powerpoint/2010/main" val="2869060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93C2-0CE0-4364-AF35-DD79091D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Accuracy Score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26C15E-ED9F-4AFE-ACE2-03F6CACE7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5131" y="2687637"/>
            <a:ext cx="2686050" cy="3248025"/>
          </a:xfrm>
        </p:spPr>
      </p:pic>
    </p:spTree>
    <p:extLst>
      <p:ext uri="{BB962C8B-B14F-4D97-AF65-F5344CB8AC3E}">
        <p14:creationId xmlns:p14="http://schemas.microsoft.com/office/powerpoint/2010/main" val="466280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0A8DF-64C1-4D72-B68F-384460E2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Lasso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FFD3AB-A551-41F2-9885-8831C9905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238" y="2603500"/>
            <a:ext cx="7013836" cy="3416300"/>
          </a:xfrm>
        </p:spPr>
      </p:pic>
    </p:spTree>
    <p:extLst>
      <p:ext uri="{BB962C8B-B14F-4D97-AF65-F5344CB8AC3E}">
        <p14:creationId xmlns:p14="http://schemas.microsoft.com/office/powerpoint/2010/main" val="7892654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00414-5BC5-468F-B39D-EB721B7D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Saving Best Model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F3B249-FBD5-4226-82E0-080334155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3581" y="3154017"/>
            <a:ext cx="4629150" cy="1852958"/>
          </a:xfrm>
        </p:spPr>
      </p:pic>
    </p:spTree>
    <p:extLst>
      <p:ext uri="{BB962C8B-B14F-4D97-AF65-F5344CB8AC3E}">
        <p14:creationId xmlns:p14="http://schemas.microsoft.com/office/powerpoint/2010/main" val="3774132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C795-4C59-4D71-9DA9-A8CBB8EE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761413" cy="842432"/>
          </a:xfrm>
        </p:spPr>
        <p:txBody>
          <a:bodyPr/>
          <a:lstStyle/>
          <a:p>
            <a:pPr algn="ctr"/>
            <a:r>
              <a:rPr lang="en-US" b="1" dirty="0"/>
              <a:t>Interpretation of the Results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BDF13-F013-43D9-9A43-312753916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 have used visualization tool such as cat Plot and Bar Plot to understand the data in a better way.</a:t>
            </a:r>
            <a:endParaRPr lang="en-IN" dirty="0"/>
          </a:p>
          <a:p>
            <a:pPr lvl="0"/>
            <a:r>
              <a:rPr lang="en-IN" dirty="0"/>
              <a:t>I used describe method for five-point summary analysis and also found the number of rows and columns in dataset.</a:t>
            </a:r>
          </a:p>
          <a:p>
            <a:pPr lvl="0"/>
            <a:r>
              <a:rPr lang="en-IN" dirty="0"/>
              <a:t>I have done the model building with 4 algorithms and the best model is Random Forest Regressor with an accuracy score of 55%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1399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D4B27-F25D-4926-99D3-BB94CDB4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CONCLUSION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135DD-BF41-4DFF-9013-A879D8CE0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I have managed out how to prepare a model that gives users for a novel best approach at future lodging value predictions.</a:t>
            </a:r>
            <a:endParaRPr lang="en-IN" dirty="0"/>
          </a:p>
          <a:p>
            <a:pPr lvl="0"/>
            <a:r>
              <a:rPr lang="en-US" dirty="0"/>
              <a:t>I have train dataset from which I had to extract information.</a:t>
            </a:r>
            <a:endParaRPr lang="en-IN" dirty="0"/>
          </a:p>
          <a:p>
            <a:pPr lvl="0"/>
            <a:r>
              <a:rPr lang="en-US" dirty="0"/>
              <a:t>I had used pandas library to read the Dataset which provide me to explore &amp; visualize the Data properly based on Rows &amp; Columns.</a:t>
            </a:r>
            <a:endParaRPr lang="en-IN" dirty="0"/>
          </a:p>
          <a:p>
            <a:pPr lvl="0"/>
            <a:r>
              <a:rPr lang="en-US" dirty="0"/>
              <a:t>I did exploratory data analysis on main data frame and tried to see all visualizations.</a:t>
            </a:r>
            <a:endParaRPr lang="en-IN" dirty="0"/>
          </a:p>
          <a:p>
            <a:pPr lvl="0"/>
            <a:r>
              <a:rPr lang="en-US" dirty="0"/>
              <a:t>Based on visualization knowledge, I use various EDA TECHNIQUES to plot the count plot.</a:t>
            </a:r>
            <a:endParaRPr lang="en-IN" dirty="0"/>
          </a:p>
          <a:p>
            <a:pPr lvl="0"/>
            <a:r>
              <a:rPr lang="en-US" dirty="0"/>
              <a:t>After from all these I split the Features &amp; Labels into 2 parts.</a:t>
            </a:r>
            <a:endParaRPr lang="en-IN" dirty="0"/>
          </a:p>
          <a:p>
            <a:pPr lvl="0"/>
            <a:r>
              <a:rPr lang="en-US" dirty="0"/>
              <a:t>On this data, I have applied our machine learning regressor models such as Linear regression, </a:t>
            </a:r>
            <a:r>
              <a:rPr lang="en-IN" dirty="0"/>
              <a:t>Decision Tree Regressor, Random forest classifier</a:t>
            </a:r>
            <a:r>
              <a:rPr lang="en-US" dirty="0"/>
              <a:t> and </a:t>
            </a:r>
            <a:r>
              <a:rPr lang="en-IN" dirty="0"/>
              <a:t>Ada Boost </a:t>
            </a:r>
            <a:r>
              <a:rPr lang="en-US" dirty="0"/>
              <a:t>train dataset.</a:t>
            </a:r>
            <a:endParaRPr lang="en-IN" dirty="0"/>
          </a:p>
          <a:p>
            <a:pPr lvl="0"/>
            <a:r>
              <a:rPr lang="en-US" dirty="0"/>
              <a:t>After which I found </a:t>
            </a:r>
            <a:r>
              <a:rPr lang="en-IN" dirty="0"/>
              <a:t>Random forest Regressor</a:t>
            </a:r>
            <a:r>
              <a:rPr lang="en-US" dirty="0"/>
              <a:t> has the High accuracy score 55% and best among all the regressor models.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876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6D7A-1243-4FFE-81D2-251600E3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LIBRARIES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8F0F4C-EECD-48FD-BFAE-6E68EA5B2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3364" y="2603500"/>
            <a:ext cx="4409585" cy="3416300"/>
          </a:xfrm>
        </p:spPr>
      </p:pic>
    </p:spTree>
    <p:extLst>
      <p:ext uri="{BB962C8B-B14F-4D97-AF65-F5344CB8AC3E}">
        <p14:creationId xmlns:p14="http://schemas.microsoft.com/office/powerpoint/2010/main" val="19900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DF2F-066E-427D-8652-BC3A8ABD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Dataset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B993E6-248A-4873-A03B-2EC729056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256" y="2955235"/>
            <a:ext cx="6607434" cy="2637182"/>
          </a:xfrm>
        </p:spPr>
      </p:pic>
    </p:spTree>
    <p:extLst>
      <p:ext uri="{BB962C8B-B14F-4D97-AF65-F5344CB8AC3E}">
        <p14:creationId xmlns:p14="http://schemas.microsoft.com/office/powerpoint/2010/main" val="160617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AA33A-FA4E-4A99-8977-0EE5ED27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CHECKING ROWS &amp; COLUMNS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0D3D71-EFC1-4615-B03B-B4B8088E4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384" y="3578087"/>
            <a:ext cx="5896826" cy="1630017"/>
          </a:xfrm>
        </p:spPr>
      </p:pic>
    </p:spTree>
    <p:extLst>
      <p:ext uri="{BB962C8B-B14F-4D97-AF65-F5344CB8AC3E}">
        <p14:creationId xmlns:p14="http://schemas.microsoft.com/office/powerpoint/2010/main" val="89739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B2DC-AEB5-4739-8894-EF934F1A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Checking columns type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77C25C-EDF2-42F7-872F-B8C3C1B6C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8087" y="2563312"/>
            <a:ext cx="3990962" cy="3506184"/>
          </a:xfrm>
        </p:spPr>
      </p:pic>
    </p:spTree>
    <p:extLst>
      <p:ext uri="{BB962C8B-B14F-4D97-AF65-F5344CB8AC3E}">
        <p14:creationId xmlns:p14="http://schemas.microsoft.com/office/powerpoint/2010/main" val="185906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8447-0D45-4367-9D1C-75769120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CHECKING DUPLICATES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B8A79B-2EE7-4DAB-B1BD-1F69FA1F1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3206" y="3220278"/>
            <a:ext cx="3530290" cy="1715763"/>
          </a:xfrm>
        </p:spPr>
      </p:pic>
    </p:spTree>
    <p:extLst>
      <p:ext uri="{BB962C8B-B14F-4D97-AF65-F5344CB8AC3E}">
        <p14:creationId xmlns:p14="http://schemas.microsoft.com/office/powerpoint/2010/main" val="349895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FBD9-AE17-462C-BA10-8709DBE51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41" y="968951"/>
            <a:ext cx="8863689" cy="111163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CHECKING CONTINOUS &amp; CATEGORICAL COLUMNS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768D8B-CB3F-4A5E-A89F-069C878B4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9456" y="2796210"/>
            <a:ext cx="2603466" cy="3092838"/>
          </a:xfrm>
        </p:spPr>
      </p:pic>
    </p:spTree>
    <p:extLst>
      <p:ext uri="{BB962C8B-B14F-4D97-AF65-F5344CB8AC3E}">
        <p14:creationId xmlns:p14="http://schemas.microsoft.com/office/powerpoint/2010/main" val="2768024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130</TotalTime>
  <Words>310</Words>
  <Application>Microsoft Office PowerPoint</Application>
  <PresentationFormat>Widescreen</PresentationFormat>
  <Paragraphs>50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Century Gothic</vt:lpstr>
      <vt:lpstr>Wingdings 3</vt:lpstr>
      <vt:lpstr>Ion Boardroom</vt:lpstr>
      <vt:lpstr>FLIGHT PRICE PREDICTION</vt:lpstr>
      <vt:lpstr>FLIGHT</vt:lpstr>
      <vt:lpstr>Introduction</vt:lpstr>
      <vt:lpstr>LIBRARIES</vt:lpstr>
      <vt:lpstr>Dataset</vt:lpstr>
      <vt:lpstr>CHECKING ROWS &amp; COLUMNS</vt:lpstr>
      <vt:lpstr>Checking columns type</vt:lpstr>
      <vt:lpstr>CHECKING DUPLICATES</vt:lpstr>
      <vt:lpstr>CHECKING CONTINOUS &amp; CATEGORICAL COLUMNS</vt:lpstr>
      <vt:lpstr>Flight Name</vt:lpstr>
      <vt:lpstr>Departure </vt:lpstr>
      <vt:lpstr>Destination</vt:lpstr>
      <vt:lpstr>Total stops</vt:lpstr>
      <vt:lpstr>Label Encoder</vt:lpstr>
      <vt:lpstr>Describe columns</vt:lpstr>
      <vt:lpstr>Distribution Plot</vt:lpstr>
      <vt:lpstr>Replacing continuous columns</vt:lpstr>
      <vt:lpstr>Box Plot</vt:lpstr>
      <vt:lpstr>Correlation</vt:lpstr>
      <vt:lpstr>Dividing the dataset</vt:lpstr>
      <vt:lpstr>Standard Scaler</vt:lpstr>
      <vt:lpstr>VIF Variance Inflation Factor</vt:lpstr>
      <vt:lpstr>Train Test Split</vt:lpstr>
      <vt:lpstr>Linear Regression</vt:lpstr>
      <vt:lpstr>Accuracy Score</vt:lpstr>
      <vt:lpstr>Decision Tree Regressor</vt:lpstr>
      <vt:lpstr>Accuracy Score</vt:lpstr>
      <vt:lpstr>Random Forest Regressor</vt:lpstr>
      <vt:lpstr>Accuracy</vt:lpstr>
      <vt:lpstr>Randomized Search CV</vt:lpstr>
      <vt:lpstr>Accuracy Score</vt:lpstr>
      <vt:lpstr>Ada Boost Regressor</vt:lpstr>
      <vt:lpstr>Accuracy Score</vt:lpstr>
      <vt:lpstr>Lasso</vt:lpstr>
      <vt:lpstr>Saving Best Model</vt:lpstr>
      <vt:lpstr>Interpretation of the Results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PRICE PREDICTION</dc:title>
  <dc:creator>Krishna Prasad</dc:creator>
  <cp:lastModifiedBy>Krishna Prasad</cp:lastModifiedBy>
  <cp:revision>23</cp:revision>
  <dcterms:created xsi:type="dcterms:W3CDTF">2021-11-03T05:05:51Z</dcterms:created>
  <dcterms:modified xsi:type="dcterms:W3CDTF">2021-11-03T10:51:00Z</dcterms:modified>
</cp:coreProperties>
</file>