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90" r:id="rId4"/>
    <p:sldId id="258" r:id="rId5"/>
    <p:sldId id="259" r:id="rId6"/>
    <p:sldId id="293" r:id="rId7"/>
    <p:sldId id="260" r:id="rId8"/>
    <p:sldId id="301" r:id="rId9"/>
    <p:sldId id="302" r:id="rId10"/>
    <p:sldId id="303" r:id="rId11"/>
    <p:sldId id="261" r:id="rId12"/>
    <p:sldId id="262" r:id="rId13"/>
    <p:sldId id="263" r:id="rId14"/>
    <p:sldId id="304" r:id="rId15"/>
    <p:sldId id="305" r:id="rId16"/>
    <p:sldId id="264" r:id="rId17"/>
    <p:sldId id="298" r:id="rId18"/>
    <p:sldId id="299" r:id="rId19"/>
    <p:sldId id="300" r:id="rId20"/>
    <p:sldId id="274" r:id="rId21"/>
    <p:sldId id="275" r:id="rId22"/>
    <p:sldId id="276" r:id="rId23"/>
    <p:sldId id="306" r:id="rId24"/>
    <p:sldId id="307" r:id="rId25"/>
    <p:sldId id="308" r:id="rId26"/>
    <p:sldId id="309" r:id="rId27"/>
    <p:sldId id="310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Prasad" initials="KP" lastIdx="30" clrIdx="0">
    <p:extLst/>
  </p:cmAuthor>
  <p:cmAuthor id="2" name="Sunil Gupta" initials="SG" lastIdx="3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123" d="100"/>
          <a:sy n="123" d="100"/>
        </p:scale>
        <p:origin x="-1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CA01B-EA9D-481A-ABFB-F3224B7D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90" y="667213"/>
            <a:ext cx="8825658" cy="2285972"/>
          </a:xfrm>
        </p:spPr>
        <p:txBody>
          <a:bodyPr/>
          <a:lstStyle/>
          <a:p>
            <a:pPr algn="ctr"/>
            <a:r>
              <a:rPr lang="en-US" sz="6600" dirty="0" smtClean="0"/>
              <a:t>Ratings Prediction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B56AD2-25F0-4FC0-AD8D-64DB167C0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684" y="3444499"/>
            <a:ext cx="8825658" cy="1593574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SUBMITTED BY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Krishna Prasad</a:t>
            </a:r>
            <a:endParaRPr lang="en-IN" sz="4000" dirty="0">
              <a:solidFill>
                <a:srgbClr val="FFFF00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Converting Features in lower Case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7" y="1870007"/>
            <a:ext cx="10455987" cy="3427481"/>
          </a:xfrm>
        </p:spPr>
      </p:pic>
    </p:spTree>
    <p:extLst>
      <p:ext uri="{BB962C8B-B14F-4D97-AF65-F5344CB8AC3E}">
        <p14:creationId xmlns:p14="http://schemas.microsoft.com/office/powerpoint/2010/main" val="36976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AB2DC-AEB5-4739-8894-EF934F1A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5" y="306240"/>
            <a:ext cx="10972800" cy="1399032"/>
          </a:xfrm>
        </p:spPr>
        <p:txBody>
          <a:bodyPr/>
          <a:lstStyle/>
          <a:p>
            <a:pPr algn="ctr"/>
            <a:r>
              <a:rPr lang="en-US" sz="4000" b="1" u="sng" dirty="0"/>
              <a:t>Checking columns type</a:t>
            </a:r>
            <a:endParaRPr lang="en-IN" sz="4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277C25C-EDF2-42F7-872F-B8C3C1B6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59" y="1969958"/>
            <a:ext cx="5044699" cy="3389001"/>
          </a:xfrm>
        </p:spPr>
      </p:pic>
    </p:spTree>
    <p:extLst>
      <p:ext uri="{BB962C8B-B14F-4D97-AF65-F5344CB8AC3E}">
        <p14:creationId xmlns:p14="http://schemas.microsoft.com/office/powerpoint/2010/main" val="18590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A8447-0D45-4367-9D1C-75769120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9" y="1135399"/>
            <a:ext cx="10972800" cy="139903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Checking Duplicates</a:t>
            </a:r>
            <a:endParaRPr lang="en-IN" sz="4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B8A79B-2EE7-4DAB-B1BD-1F69FA1F1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02" y="2704455"/>
            <a:ext cx="5417250" cy="1983782"/>
          </a:xfrm>
        </p:spPr>
      </p:pic>
    </p:spTree>
    <p:extLst>
      <p:ext uri="{BB962C8B-B14F-4D97-AF65-F5344CB8AC3E}">
        <p14:creationId xmlns:p14="http://schemas.microsoft.com/office/powerpoint/2010/main" val="34989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FBD9-AE17-462C-BA10-8709DBE5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1007698"/>
            <a:ext cx="10308507" cy="1111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>Checking Continuous </a:t>
            </a:r>
            <a:r>
              <a:rPr lang="en-US" sz="4000" b="1" u="sng" dirty="0"/>
              <a:t>&amp; </a:t>
            </a:r>
            <a:r>
              <a:rPr lang="en-US" sz="4000" b="1" u="sng" dirty="0" smtClean="0"/>
              <a:t>Categorical Columns</a:t>
            </a:r>
            <a:endParaRPr lang="en-IN" sz="4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5768D8B-CB3F-4A5E-A89F-069C878B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36" y="2561103"/>
            <a:ext cx="5091193" cy="2939442"/>
          </a:xfrm>
        </p:spPr>
      </p:pic>
    </p:spTree>
    <p:extLst>
      <p:ext uri="{BB962C8B-B14F-4D97-AF65-F5344CB8AC3E}">
        <p14:creationId xmlns:p14="http://schemas.microsoft.com/office/powerpoint/2010/main" val="2768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75" y="631704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Describe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36" y="2025127"/>
            <a:ext cx="5811864" cy="4087464"/>
          </a:xfrm>
        </p:spPr>
      </p:pic>
    </p:spTree>
    <p:extLst>
      <p:ext uri="{BB962C8B-B14F-4D97-AF65-F5344CB8AC3E}">
        <p14:creationId xmlns:p14="http://schemas.microsoft.com/office/powerpoint/2010/main" val="34157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6867" y="2185262"/>
            <a:ext cx="12638867" cy="2270502"/>
          </a:xfrm>
        </p:spPr>
        <p:txBody>
          <a:bodyPr/>
          <a:lstStyle/>
          <a:p>
            <a:pPr algn="ctr"/>
            <a:r>
              <a:rPr lang="en-US" dirty="0" smtClean="0"/>
              <a:t>Data Visualizations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9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10CFE-B823-4D95-B58C-AADCCFFC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Ratings_of_the_product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A9388B-50D2-42FC-B927-EAF85B45F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50" y="1539325"/>
            <a:ext cx="3167019" cy="125061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962" y="1449093"/>
            <a:ext cx="4393149" cy="327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579" y="2967602"/>
            <a:ext cx="4335356" cy="350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:\DATA TRAINED\FLIP ROBO TECH\13th Assignment\jpeg\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1" y="3084163"/>
            <a:ext cx="2901900" cy="18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30" y="2365981"/>
            <a:ext cx="8954688" cy="2999076"/>
          </a:xfrm>
        </p:spPr>
      </p:pic>
    </p:spTree>
    <p:extLst>
      <p:ext uri="{BB962C8B-B14F-4D97-AF65-F5344CB8AC3E}">
        <p14:creationId xmlns:p14="http://schemas.microsoft.com/office/powerpoint/2010/main" val="18358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Heat map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74" y="1378902"/>
            <a:ext cx="4925163" cy="5075873"/>
          </a:xfrm>
        </p:spPr>
      </p:pic>
    </p:spTree>
    <p:extLst>
      <p:ext uri="{BB962C8B-B14F-4D97-AF65-F5344CB8AC3E}">
        <p14:creationId xmlns:p14="http://schemas.microsoft.com/office/powerpoint/2010/main" val="3120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31" y="3098576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 smtClean="0"/>
              <a:t>Nlp – Natural Language Processing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85" y="345155"/>
            <a:ext cx="9594911" cy="6396607"/>
          </a:xfrm>
        </p:spPr>
      </p:pic>
    </p:spTree>
    <p:extLst>
      <p:ext uri="{BB962C8B-B14F-4D97-AF65-F5344CB8AC3E}">
        <p14:creationId xmlns:p14="http://schemas.microsoft.com/office/powerpoint/2010/main" val="279941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DB2CD-D926-453D-A1B8-75350681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Stopwords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24F2BE-8A90-47D6-8BE7-BB3AC348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64" y="2134857"/>
            <a:ext cx="9012440" cy="3165564"/>
          </a:xfrm>
        </p:spPr>
      </p:pic>
    </p:spTree>
    <p:extLst>
      <p:ext uri="{BB962C8B-B14F-4D97-AF65-F5344CB8AC3E}">
        <p14:creationId xmlns:p14="http://schemas.microsoft.com/office/powerpoint/2010/main" val="40075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1D135-7671-448E-AFC1-9DAEBC3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10" y="507718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Cleaning Features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C206BD-038C-4088-99DC-0660631A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87" y="2057788"/>
            <a:ext cx="8834034" cy="3763455"/>
          </a:xfrm>
        </p:spPr>
      </p:pic>
    </p:spTree>
    <p:extLst>
      <p:ext uri="{BB962C8B-B14F-4D97-AF65-F5344CB8AC3E}">
        <p14:creationId xmlns:p14="http://schemas.microsoft.com/office/powerpoint/2010/main" val="32928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1A7B8-3B5B-49FD-91B2-74C66601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750658" cy="1204845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>
                <a:effectLst/>
              </a:rPr>
              <a:t>Distribution </a:t>
            </a:r>
            <a:r>
              <a:rPr lang="en-IN" sz="3200" b="1" i="1" dirty="0" smtClean="0">
                <a:effectLst/>
              </a:rPr>
              <a:t>Plot before cleaning &amp; after Cleaning</a:t>
            </a:r>
            <a:endParaRPr lang="en-IN" sz="3200" b="1" i="1" dirty="0"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5D1A1A-8B49-4692-A666-0AE98FA1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71" y="1451380"/>
            <a:ext cx="5494149" cy="4832691"/>
          </a:xfrm>
        </p:spPr>
      </p:pic>
    </p:spTree>
    <p:extLst>
      <p:ext uri="{BB962C8B-B14F-4D97-AF65-F5344CB8AC3E}">
        <p14:creationId xmlns:p14="http://schemas.microsoft.com/office/powerpoint/2010/main" val="1494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93" y="537482"/>
            <a:ext cx="6827003" cy="5917293"/>
          </a:xfrm>
        </p:spPr>
      </p:pic>
    </p:spTree>
    <p:extLst>
      <p:ext uri="{BB962C8B-B14F-4D97-AF65-F5344CB8AC3E}">
        <p14:creationId xmlns:p14="http://schemas.microsoft.com/office/powerpoint/2010/main" val="911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93" y="400024"/>
            <a:ext cx="6857999" cy="5985010"/>
          </a:xfrm>
        </p:spPr>
      </p:pic>
    </p:spTree>
    <p:extLst>
      <p:ext uri="{BB962C8B-B14F-4D97-AF65-F5344CB8AC3E}">
        <p14:creationId xmlns:p14="http://schemas.microsoft.com/office/powerpoint/2010/main" val="27448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8" y="285070"/>
            <a:ext cx="5997844" cy="6138709"/>
          </a:xfrm>
        </p:spPr>
      </p:pic>
    </p:spTree>
    <p:extLst>
      <p:ext uri="{BB962C8B-B14F-4D97-AF65-F5344CB8AC3E}">
        <p14:creationId xmlns:p14="http://schemas.microsoft.com/office/powerpoint/2010/main" val="2264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Cloud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02" y="1563494"/>
            <a:ext cx="4762254" cy="4891281"/>
          </a:xfrm>
        </p:spPr>
      </p:pic>
    </p:spTree>
    <p:extLst>
      <p:ext uri="{BB962C8B-B14F-4D97-AF65-F5344CB8AC3E}">
        <p14:creationId xmlns:p14="http://schemas.microsoft.com/office/powerpoint/2010/main" val="4152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25" y="484471"/>
            <a:ext cx="10972800" cy="1399032"/>
          </a:xfrm>
        </p:spPr>
        <p:txBody>
          <a:bodyPr/>
          <a:lstStyle/>
          <a:p>
            <a:pPr algn="ctr"/>
            <a:r>
              <a:rPr lang="en-IN" b="1" dirty="0" smtClean="0">
                <a:effectLst/>
              </a:rPr>
              <a:t>Porter Stemmer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44" y="1915200"/>
            <a:ext cx="8727089" cy="3115588"/>
          </a:xfrm>
        </p:spPr>
      </p:pic>
    </p:spTree>
    <p:extLst>
      <p:ext uri="{BB962C8B-B14F-4D97-AF65-F5344CB8AC3E}">
        <p14:creationId xmlns:p14="http://schemas.microsoft.com/office/powerpoint/2010/main" val="716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936BE-C65B-4F58-A920-6C94F9E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Tfidf Vectorizer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E7861A-D83B-4A36-B28E-A09550EA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66" y="1883045"/>
            <a:ext cx="9402109" cy="3115158"/>
          </a:xfrm>
        </p:spPr>
      </p:pic>
    </p:spTree>
    <p:extLst>
      <p:ext uri="{BB962C8B-B14F-4D97-AF65-F5344CB8AC3E}">
        <p14:creationId xmlns:p14="http://schemas.microsoft.com/office/powerpoint/2010/main" val="14381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08010-DB96-4171-86AF-B85C081C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72" y="952061"/>
            <a:ext cx="10972800" cy="1143000"/>
          </a:xfrm>
        </p:spPr>
        <p:txBody>
          <a:bodyPr/>
          <a:lstStyle/>
          <a:p>
            <a:pPr algn="ctr"/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301857" y="2215802"/>
            <a:ext cx="96631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Rating prediction is a well-known recommendation task aiming to predict a user's rating for those items which were not rated yet by her.</a:t>
            </a:r>
          </a:p>
          <a:p>
            <a:r>
              <a:rPr lang="en-US" dirty="0"/>
              <a:t>Predictions are computed from users' explicit feedback, i.e. their ratings provided on some items in the past.</a:t>
            </a:r>
          </a:p>
          <a:p>
            <a:r>
              <a:rPr lang="en-US" dirty="0"/>
              <a:t>In this Project I have done Web Scraping by using Electronics goods that is phones,smart watches,headphones, laptops etc.</a:t>
            </a:r>
          </a:p>
          <a:p>
            <a:r>
              <a:rPr lang="en-US" dirty="0"/>
              <a:t>After completing Web </a:t>
            </a:r>
            <a:r>
              <a:rPr lang="en-US" dirty="0" smtClean="0"/>
              <a:t>scrapping </a:t>
            </a:r>
            <a:r>
              <a:rPr lang="en-US" dirty="0"/>
              <a:t>and converting all the scrap data into Dataset</a:t>
            </a:r>
            <a:r>
              <a:rPr lang="en-US" dirty="0" smtClean="0"/>
              <a:t>. From </a:t>
            </a:r>
            <a:r>
              <a:rPr lang="en-US" dirty="0"/>
              <a:t>which I understand from this dataset I have to predict Ratings_of_the_product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74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F6D7A-1243-4FFE-81D2-251600E3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 smtClean="0"/>
              <a:t>Importing Libraries</a:t>
            </a:r>
            <a:endParaRPr lang="en-IN" sz="4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8F0F4C-EECD-48FD-BFAE-6E68EA5B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38" y="2357801"/>
            <a:ext cx="7098224" cy="3126039"/>
          </a:xfrm>
        </p:spPr>
      </p:pic>
    </p:spTree>
    <p:extLst>
      <p:ext uri="{BB962C8B-B14F-4D97-AF65-F5344CB8AC3E}">
        <p14:creationId xmlns:p14="http://schemas.microsoft.com/office/powerpoint/2010/main" val="1990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DDF2F-066E-427D-8652-BC3A8ABD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u="sng" dirty="0"/>
              <a:t>Loading excel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B993E6-248A-4873-A03B-2EC72905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13" y="2251068"/>
            <a:ext cx="9298983" cy="3051454"/>
          </a:xfrm>
        </p:spPr>
      </p:pic>
    </p:spTree>
    <p:extLst>
      <p:ext uri="{BB962C8B-B14F-4D97-AF65-F5344CB8AC3E}">
        <p14:creationId xmlns:p14="http://schemas.microsoft.com/office/powerpoint/2010/main" val="16061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44" y="2850603"/>
            <a:ext cx="109728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EDA – Exploratory Data Analysis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7931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AA33A-FA4E-4A99-8977-0EE5ED27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CHECKING ROWS &amp; COLUMNS</a:t>
            </a:r>
            <a:endParaRPr lang="en-IN" sz="40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0D3D71-EFC1-4615-B03B-B4B8088E4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03" y="2634713"/>
            <a:ext cx="3642354" cy="1903424"/>
          </a:xfrm>
        </p:spPr>
      </p:pic>
    </p:spTree>
    <p:extLst>
      <p:ext uri="{BB962C8B-B14F-4D97-AF65-F5344CB8AC3E}">
        <p14:creationId xmlns:p14="http://schemas.microsoft.com/office/powerpoint/2010/main" val="89739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47" y="670450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Value Counts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5" y="2588217"/>
            <a:ext cx="7633705" cy="3044394"/>
          </a:xfrm>
        </p:spPr>
      </p:pic>
    </p:spTree>
    <p:extLst>
      <p:ext uri="{BB962C8B-B14F-4D97-AF65-F5344CB8AC3E}">
        <p14:creationId xmlns:p14="http://schemas.microsoft.com/office/powerpoint/2010/main" val="37887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61" y="685949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Checking Len of Features Columns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24" y="2473016"/>
            <a:ext cx="9174996" cy="2896053"/>
          </a:xfrm>
        </p:spPr>
      </p:pic>
    </p:spTree>
    <p:extLst>
      <p:ext uri="{BB962C8B-B14F-4D97-AF65-F5344CB8AC3E}">
        <p14:creationId xmlns:p14="http://schemas.microsoft.com/office/powerpoint/2010/main" val="39998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271</TotalTime>
  <Words>164</Words>
  <Application>Microsoft Office PowerPoint</Application>
  <PresentationFormat>Custom</PresentationFormat>
  <Paragraphs>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Ratings Prediction</vt:lpstr>
      <vt:lpstr>PowerPoint Presentation</vt:lpstr>
      <vt:lpstr>Introduction</vt:lpstr>
      <vt:lpstr>Importing Libraries</vt:lpstr>
      <vt:lpstr>Loading excel data</vt:lpstr>
      <vt:lpstr>EDA – Exploratory Data Analysis</vt:lpstr>
      <vt:lpstr>CHECKING ROWS &amp; COLUMNS</vt:lpstr>
      <vt:lpstr>Value Counts</vt:lpstr>
      <vt:lpstr>Checking Len of Features Columns</vt:lpstr>
      <vt:lpstr>Converting Features in lower Case </vt:lpstr>
      <vt:lpstr>Checking columns type</vt:lpstr>
      <vt:lpstr>Checking Duplicates</vt:lpstr>
      <vt:lpstr>Checking Continuous &amp; Categorical Columns</vt:lpstr>
      <vt:lpstr>Describe</vt:lpstr>
      <vt:lpstr>Data Visualizations</vt:lpstr>
      <vt:lpstr>Ratings_of_the_product</vt:lpstr>
      <vt:lpstr>Correlation</vt:lpstr>
      <vt:lpstr>Heat map</vt:lpstr>
      <vt:lpstr>Nlp – Natural Language Processing </vt:lpstr>
      <vt:lpstr>Removing Stopwords</vt:lpstr>
      <vt:lpstr>Cleaning Features Columns</vt:lpstr>
      <vt:lpstr>Distribution Plot before cleaning &amp; after Cleaning</vt:lpstr>
      <vt:lpstr>PowerPoint Presentation</vt:lpstr>
      <vt:lpstr>PowerPoint Presentation</vt:lpstr>
      <vt:lpstr>PowerPoint Presentation</vt:lpstr>
      <vt:lpstr>Word Cloud</vt:lpstr>
      <vt:lpstr>Porter Stemmer</vt:lpstr>
      <vt:lpstr>Tfidf Vectorizer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Krishna Prasad</dc:creator>
  <cp:lastModifiedBy>Sunil Gupta</cp:lastModifiedBy>
  <cp:revision>63</cp:revision>
  <dcterms:created xsi:type="dcterms:W3CDTF">2021-11-03T05:05:51Z</dcterms:created>
  <dcterms:modified xsi:type="dcterms:W3CDTF">2021-11-19T17:29:28Z</dcterms:modified>
</cp:coreProperties>
</file>