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0"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7EB6054-E4BE-461E-837C-0379AC3233F0}" type="datetimeFigureOut">
              <a:rPr lang="en-IN" smtClean="0"/>
              <a:t>30-09-2021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284108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41702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405016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528B9C0-506D-48DC-97C4-CB1D0987C4D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676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867752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EB6054-E4BE-461E-837C-0379AC3233F0}"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281977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EB6054-E4BE-461E-837C-0379AC3233F0}"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3278987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B6054-E4BE-461E-837C-0379AC3233F0}"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2984546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7EB6054-E4BE-461E-837C-0379AC3233F0}" type="datetimeFigureOut">
              <a:rPr lang="en-IN" smtClean="0"/>
              <a:t>30-09-2021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361492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B6054-E4BE-461E-837C-0379AC3233F0}"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70116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7EB6054-E4BE-461E-837C-0379AC3233F0}" type="datetimeFigureOut">
              <a:rPr lang="en-IN" smtClean="0"/>
              <a:t>30-09-2021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294263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323562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B6054-E4BE-461E-837C-0379AC3233F0}"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275206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B6054-E4BE-461E-837C-0379AC3233F0}"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382684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B6054-E4BE-461E-837C-0379AC3233F0}"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92747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275520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EB6054-E4BE-461E-837C-0379AC3233F0}"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8B9C0-506D-48DC-97C4-CB1D0987C4D8}" type="slidenum">
              <a:rPr lang="en-IN" smtClean="0"/>
              <a:t>‹#›</a:t>
            </a:fld>
            <a:endParaRPr lang="en-IN"/>
          </a:p>
        </p:txBody>
      </p:sp>
    </p:spTree>
    <p:extLst>
      <p:ext uri="{BB962C8B-B14F-4D97-AF65-F5344CB8AC3E}">
        <p14:creationId xmlns:p14="http://schemas.microsoft.com/office/powerpoint/2010/main" val="84682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EB6054-E4BE-461E-837C-0379AC3233F0}" type="datetimeFigureOut">
              <a:rPr lang="en-IN" smtClean="0"/>
              <a:t>30-09-2021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28B9C0-506D-48DC-97C4-CB1D0987C4D8}" type="slidenum">
              <a:rPr lang="en-IN" smtClean="0"/>
              <a:t>‹#›</a:t>
            </a:fld>
            <a:endParaRPr lang="en-IN"/>
          </a:p>
        </p:txBody>
      </p:sp>
    </p:spTree>
    <p:extLst>
      <p:ext uri="{BB962C8B-B14F-4D97-AF65-F5344CB8AC3E}">
        <p14:creationId xmlns:p14="http://schemas.microsoft.com/office/powerpoint/2010/main" val="40434139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E3F5-8D7F-4E35-8082-1FF44430C83C}"/>
              </a:ext>
            </a:extLst>
          </p:cNvPr>
          <p:cNvSpPr>
            <a:spLocks noGrp="1"/>
          </p:cNvSpPr>
          <p:nvPr>
            <p:ph type="ctrTitle"/>
          </p:nvPr>
        </p:nvSpPr>
        <p:spPr/>
        <p:txBody>
          <a:bodyPr/>
          <a:lstStyle/>
          <a:p>
            <a:pPr algn="ctr"/>
            <a:r>
              <a:rPr lang="en-IN" dirty="0"/>
              <a:t>Academy Test and progress</a:t>
            </a:r>
          </a:p>
        </p:txBody>
      </p:sp>
    </p:spTree>
    <p:extLst>
      <p:ext uri="{BB962C8B-B14F-4D97-AF65-F5344CB8AC3E}">
        <p14:creationId xmlns:p14="http://schemas.microsoft.com/office/powerpoint/2010/main" val="42404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BDF4F1-8808-4450-8D69-277B62ED238E}"/>
              </a:ext>
            </a:extLst>
          </p:cNvPr>
          <p:cNvSpPr>
            <a:spLocks noGrp="1"/>
          </p:cNvSpPr>
          <p:nvPr>
            <p:ph type="title"/>
          </p:nvPr>
        </p:nvSpPr>
        <p:spPr/>
        <p:txBody>
          <a:bodyPr/>
          <a:lstStyle/>
          <a:p>
            <a:r>
              <a:rPr lang="en-IN"/>
              <a:t>Team 17 </a:t>
            </a:r>
            <a:r>
              <a:rPr lang="en-IN" dirty="0" err="1"/>
              <a:t>memers</a:t>
            </a:r>
            <a:r>
              <a:rPr lang="en-IN" dirty="0"/>
              <a:t>:</a:t>
            </a:r>
            <a:br>
              <a:rPr lang="en-IN" dirty="0"/>
            </a:br>
            <a:r>
              <a:rPr lang="en-IN" dirty="0"/>
              <a:t>				-KEVINKERUBAKAR M</a:t>
            </a:r>
            <a:br>
              <a:rPr lang="en-IN" dirty="0"/>
            </a:br>
            <a:r>
              <a:rPr lang="en-IN" dirty="0"/>
              <a:t>			        -MOHAMMED AFSAL S</a:t>
            </a:r>
            <a:br>
              <a:rPr lang="en-IN" dirty="0"/>
            </a:br>
            <a:r>
              <a:rPr lang="en-IN" dirty="0"/>
              <a:t>				-KRISHNA PRASADH s</a:t>
            </a:r>
            <a:br>
              <a:rPr lang="en-IN" dirty="0"/>
            </a:br>
            <a:endParaRPr lang="en-IN" dirty="0"/>
          </a:p>
        </p:txBody>
      </p:sp>
      <p:sp>
        <p:nvSpPr>
          <p:cNvPr id="5" name="Text Placeholder 4">
            <a:extLst>
              <a:ext uri="{FF2B5EF4-FFF2-40B4-BE49-F238E27FC236}">
                <a16:creationId xmlns:a16="http://schemas.microsoft.com/office/drawing/2014/main" id="{0FEB3F78-891B-4B3A-8911-FBF7947D9AD6}"/>
              </a:ext>
            </a:extLst>
          </p:cNvPr>
          <p:cNvSpPr>
            <a:spLocks noGrp="1"/>
          </p:cNvSpPr>
          <p:nvPr>
            <p:ph type="body" sz="half" idx="2"/>
          </p:nvPr>
        </p:nvSpPr>
        <p:spPr/>
        <p:txBody>
          <a:bodyPr>
            <a:normAutofit/>
          </a:bodyPr>
          <a:lstStyle/>
          <a:p>
            <a:r>
              <a:rPr lang="en-IN" sz="2400" dirty="0"/>
              <a:t>GUIDE:</a:t>
            </a:r>
          </a:p>
          <a:p>
            <a:r>
              <a:rPr lang="en-IN" sz="2400" dirty="0" err="1"/>
              <a:t>Mr.M.Sivakumar</a:t>
            </a:r>
            <a:endParaRPr lang="en-IN" sz="2400" dirty="0"/>
          </a:p>
        </p:txBody>
      </p:sp>
    </p:spTree>
    <p:extLst>
      <p:ext uri="{BB962C8B-B14F-4D97-AF65-F5344CB8AC3E}">
        <p14:creationId xmlns:p14="http://schemas.microsoft.com/office/powerpoint/2010/main" val="21264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BD1B-0BD9-4264-A0EB-EE8198EE0AE8}"/>
              </a:ext>
            </a:extLst>
          </p:cNvPr>
          <p:cNvSpPr>
            <a:spLocks noGrp="1"/>
          </p:cNvSpPr>
          <p:nvPr>
            <p:ph type="title"/>
          </p:nvPr>
        </p:nvSpPr>
        <p:spPr>
          <a:xfrm>
            <a:off x="537328" y="764373"/>
            <a:ext cx="10968872" cy="1293028"/>
          </a:xfrm>
        </p:spPr>
        <p:txBody>
          <a:bodyPr/>
          <a:lstStyle/>
          <a:p>
            <a:pPr algn="l"/>
            <a:r>
              <a:rPr lang="en-IN" dirty="0"/>
              <a:t>ABSTRACT:</a:t>
            </a:r>
          </a:p>
        </p:txBody>
      </p:sp>
      <p:sp>
        <p:nvSpPr>
          <p:cNvPr id="3" name="Content Placeholder 2">
            <a:extLst>
              <a:ext uri="{FF2B5EF4-FFF2-40B4-BE49-F238E27FC236}">
                <a16:creationId xmlns:a16="http://schemas.microsoft.com/office/drawing/2014/main" id="{43B73307-A960-4EBA-BF01-3E60CEC060C9}"/>
              </a:ext>
            </a:extLst>
          </p:cNvPr>
          <p:cNvSpPr>
            <a:spLocks noGrp="1"/>
          </p:cNvSpPr>
          <p:nvPr>
            <p:ph idx="1"/>
          </p:nvPr>
        </p:nvSpPr>
        <p:spPr/>
        <p:txBody>
          <a:bodyPr>
            <a:normAutofit lnSpcReduction="10000"/>
          </a:bodyPr>
          <a:lstStyle/>
          <a:p>
            <a:r>
              <a:rPr lang="en-IN" dirty="0"/>
              <a:t>HI EVERYONE,AS WE ALL KNOW MOST OF OUR WORLD HAVE ENTERED DIGITAL LEARNING SYSTEM</a:t>
            </a:r>
          </a:p>
          <a:p>
            <a:r>
              <a:rPr lang="en-IN" dirty="0"/>
              <a:t>OUR PROJECT WILL BRING OUT A WAY TO MAKE DIDGITAL LEARNING A LITTLE LESS COMPLICATED</a:t>
            </a:r>
          </a:p>
          <a:p>
            <a:r>
              <a:rPr lang="en-IN" dirty="0"/>
              <a:t>THIS PROJECT GREATLY FEATURES  THAT TEST CONDUCTION AND PROGRSS RECORD OF STUDENT AND TASKS GIVEN BY TEACHER WILL BE MANAGED EFFECTIVELY</a:t>
            </a:r>
          </a:p>
          <a:p>
            <a:r>
              <a:rPr lang="en-IN" dirty="0"/>
              <a:t>NOW TEACHERS CAN ASSIGN TASK IN A EFFICIENT WAY</a:t>
            </a:r>
          </a:p>
          <a:p>
            <a:r>
              <a:rPr lang="en-IN" dirty="0"/>
              <a:t>TEST CONDUCTION WILL BE EASY</a:t>
            </a:r>
          </a:p>
          <a:p>
            <a:r>
              <a:rPr lang="en-IN" dirty="0"/>
              <a:t>PROGRESS SYSTEM REPORTS OVERALL OR INDIVIDUAL TEST BASED RANKING SYSTEM</a:t>
            </a:r>
          </a:p>
        </p:txBody>
      </p:sp>
    </p:spTree>
    <p:extLst>
      <p:ext uri="{BB962C8B-B14F-4D97-AF65-F5344CB8AC3E}">
        <p14:creationId xmlns:p14="http://schemas.microsoft.com/office/powerpoint/2010/main" val="87272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1A4D-DF56-45FD-9DE7-744CEEF60A98}"/>
              </a:ext>
            </a:extLst>
          </p:cNvPr>
          <p:cNvSpPr>
            <a:spLocks noGrp="1"/>
          </p:cNvSpPr>
          <p:nvPr>
            <p:ph type="title"/>
          </p:nvPr>
        </p:nvSpPr>
        <p:spPr>
          <a:xfrm>
            <a:off x="452487" y="764373"/>
            <a:ext cx="11053713" cy="1293028"/>
          </a:xfrm>
        </p:spPr>
        <p:txBody>
          <a:bodyPr/>
          <a:lstStyle/>
          <a:p>
            <a:pPr algn="l"/>
            <a:r>
              <a:rPr lang="en-IN" dirty="0"/>
              <a:t>WHY our project?</a:t>
            </a:r>
          </a:p>
        </p:txBody>
      </p:sp>
      <p:sp>
        <p:nvSpPr>
          <p:cNvPr id="3" name="Content Placeholder 2">
            <a:extLst>
              <a:ext uri="{FF2B5EF4-FFF2-40B4-BE49-F238E27FC236}">
                <a16:creationId xmlns:a16="http://schemas.microsoft.com/office/drawing/2014/main" id="{AB68AF36-AFC7-47F8-8F01-D2BC1E41D2E5}"/>
              </a:ext>
            </a:extLst>
          </p:cNvPr>
          <p:cNvSpPr>
            <a:spLocks noGrp="1"/>
          </p:cNvSpPr>
          <p:nvPr>
            <p:ph idx="1"/>
          </p:nvPr>
        </p:nvSpPr>
        <p:spPr/>
        <p:txBody>
          <a:bodyPr/>
          <a:lstStyle/>
          <a:p>
            <a:r>
              <a:rPr lang="en-IN" dirty="0"/>
              <a:t>This Project idea is to lower the complexity of other learning platform like Google Classroom where you continuously switch from Classroom to Meet and list of many features which results in error deployment of tasks to students.</a:t>
            </a:r>
          </a:p>
          <a:p>
            <a:r>
              <a:rPr lang="en-IN" dirty="0"/>
              <a:t>Due this students and teachers will be little stressed</a:t>
            </a:r>
          </a:p>
          <a:p>
            <a:r>
              <a:rPr lang="en-IN" dirty="0"/>
              <a:t>Many platform provided only rank of whole participant irrespective of which class they belong.</a:t>
            </a:r>
          </a:p>
          <a:p>
            <a:r>
              <a:rPr lang="en-IN" dirty="0"/>
              <a:t>Due to this teachers may need to do manual ranking for individual class</a:t>
            </a:r>
          </a:p>
          <a:p>
            <a:endParaRPr lang="en-IN" dirty="0"/>
          </a:p>
        </p:txBody>
      </p:sp>
    </p:spTree>
    <p:extLst>
      <p:ext uri="{BB962C8B-B14F-4D97-AF65-F5344CB8AC3E}">
        <p14:creationId xmlns:p14="http://schemas.microsoft.com/office/powerpoint/2010/main" val="158539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C5F8-074A-423D-A104-B13E1098A767}"/>
              </a:ext>
            </a:extLst>
          </p:cNvPr>
          <p:cNvSpPr>
            <a:spLocks noGrp="1"/>
          </p:cNvSpPr>
          <p:nvPr>
            <p:ph type="title"/>
          </p:nvPr>
        </p:nvSpPr>
        <p:spPr>
          <a:xfrm>
            <a:off x="2895600" y="550606"/>
            <a:ext cx="8610600" cy="1506795"/>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05C32A66-414F-455E-8EA0-A8713D31B069}"/>
              </a:ext>
            </a:extLst>
          </p:cNvPr>
          <p:cNvSpPr>
            <a:spLocks noGrp="1"/>
          </p:cNvSpPr>
          <p:nvPr>
            <p:ph idx="1"/>
          </p:nvPr>
        </p:nvSpPr>
        <p:spPr/>
        <p:txBody>
          <a:bodyPr/>
          <a:lstStyle/>
          <a:p>
            <a:r>
              <a:rPr lang="en-IN" dirty="0"/>
              <a:t>There are many learning platform like Google </a:t>
            </a:r>
            <a:r>
              <a:rPr lang="en-IN" dirty="0" err="1"/>
              <a:t>Meet,HackerEarth,HackerRank</a:t>
            </a:r>
            <a:r>
              <a:rPr lang="en-IN" dirty="0"/>
              <a:t>,….</a:t>
            </a:r>
          </a:p>
          <a:p>
            <a:r>
              <a:rPr lang="en-IN" dirty="0"/>
              <a:t>Why need for our </a:t>
            </a:r>
            <a:r>
              <a:rPr lang="en-IN" dirty="0" err="1"/>
              <a:t>project?whats</a:t>
            </a:r>
            <a:r>
              <a:rPr lang="en-IN" dirty="0"/>
              <a:t> so special about it?</a:t>
            </a:r>
          </a:p>
          <a:p>
            <a:r>
              <a:rPr lang="en-IN" dirty="0" err="1"/>
              <a:t>Well,our</a:t>
            </a:r>
            <a:r>
              <a:rPr lang="en-IN" dirty="0"/>
              <a:t> project will bring out less complex way to implement what these apps do:</a:t>
            </a:r>
          </a:p>
          <a:p>
            <a:endParaRPr lang="en-IN" dirty="0"/>
          </a:p>
          <a:p>
            <a:pPr lvl="1"/>
            <a:r>
              <a:rPr lang="en-IN" sz="1600" dirty="0"/>
              <a:t>Progress system will now be </a:t>
            </a:r>
            <a:r>
              <a:rPr lang="en-IN" sz="1600" dirty="0" err="1"/>
              <a:t>College,Class</a:t>
            </a:r>
            <a:r>
              <a:rPr lang="en-IN" sz="1600" dirty="0"/>
              <a:t> or Group of Class based instead</a:t>
            </a:r>
          </a:p>
          <a:p>
            <a:pPr lvl="1"/>
            <a:r>
              <a:rPr lang="en-IN" sz="1600" dirty="0"/>
              <a:t>Quick way to deploy test and task to students</a:t>
            </a:r>
          </a:p>
          <a:p>
            <a:pPr lvl="1"/>
            <a:r>
              <a:rPr lang="en-IN" sz="1600" dirty="0"/>
              <a:t>Quick way to enter test by students</a:t>
            </a:r>
          </a:p>
          <a:p>
            <a:endParaRPr lang="en-IN" dirty="0"/>
          </a:p>
        </p:txBody>
      </p:sp>
    </p:spTree>
    <p:extLst>
      <p:ext uri="{BB962C8B-B14F-4D97-AF65-F5344CB8AC3E}">
        <p14:creationId xmlns:p14="http://schemas.microsoft.com/office/powerpoint/2010/main" val="222989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88B9-0008-4D98-87B7-75F772E2F9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1DEA96-67CA-4CDA-AB47-1DBDFDDC0CDE}"/>
              </a:ext>
            </a:extLst>
          </p:cNvPr>
          <p:cNvSpPr>
            <a:spLocks noGrp="1"/>
          </p:cNvSpPr>
          <p:nvPr>
            <p:ph idx="1"/>
          </p:nvPr>
        </p:nvSpPr>
        <p:spPr>
          <a:xfrm>
            <a:off x="685800" y="2194561"/>
            <a:ext cx="10820400" cy="3574644"/>
          </a:xfrm>
        </p:spPr>
        <p:txBody>
          <a:bodyPr/>
          <a:lstStyle/>
          <a:p>
            <a:r>
              <a:rPr lang="en-IN" dirty="0"/>
              <a:t>Software Requirements:</a:t>
            </a:r>
          </a:p>
          <a:p>
            <a:pPr marL="0" indent="0">
              <a:buNone/>
            </a:pPr>
            <a:r>
              <a:rPr lang="en-IN" dirty="0"/>
              <a:t>-Latest Internet Browser</a:t>
            </a:r>
          </a:p>
          <a:p>
            <a:pPr marL="0" indent="0">
              <a:buNone/>
            </a:pPr>
            <a:r>
              <a:rPr lang="en-IN" dirty="0"/>
              <a:t>-STABLE Internet connection</a:t>
            </a:r>
          </a:p>
          <a:p>
            <a:r>
              <a:rPr lang="en-IN" dirty="0"/>
              <a:t>Hardware </a:t>
            </a:r>
            <a:r>
              <a:rPr lang="en-IN" dirty="0" err="1"/>
              <a:t>Requiremnts</a:t>
            </a:r>
            <a:r>
              <a:rPr lang="en-IN" dirty="0"/>
              <a:t>:</a:t>
            </a:r>
          </a:p>
          <a:p>
            <a:pPr marL="0" indent="0">
              <a:buNone/>
            </a:pPr>
            <a:r>
              <a:rPr lang="en-IN" dirty="0"/>
              <a:t>-Null (Pretty much compatible with </a:t>
            </a:r>
            <a:r>
              <a:rPr lang="en-IN"/>
              <a:t>every device </a:t>
            </a:r>
            <a:r>
              <a:rPr lang="en-IN" dirty="0"/>
              <a:t>)</a:t>
            </a:r>
          </a:p>
          <a:p>
            <a:pPr marL="0" indent="0">
              <a:buNone/>
            </a:pPr>
            <a:endParaRPr lang="en-IN" dirty="0"/>
          </a:p>
          <a:p>
            <a:pPr marL="0" indent="0">
              <a:buNone/>
            </a:pPr>
            <a:r>
              <a:rPr lang="en-IN" dirty="0"/>
              <a:t>Our project will be developed by using </a:t>
            </a:r>
            <a:r>
              <a:rPr lang="en-IN" dirty="0" err="1"/>
              <a:t>MySql,HTML,CSS,PHP,JavaScript</a:t>
            </a:r>
            <a:endParaRPr lang="en-IN" dirty="0"/>
          </a:p>
          <a:p>
            <a:endParaRPr lang="en-IN" dirty="0"/>
          </a:p>
          <a:p>
            <a:endParaRPr lang="en-IN" dirty="0"/>
          </a:p>
        </p:txBody>
      </p:sp>
    </p:spTree>
    <p:extLst>
      <p:ext uri="{BB962C8B-B14F-4D97-AF65-F5344CB8AC3E}">
        <p14:creationId xmlns:p14="http://schemas.microsoft.com/office/powerpoint/2010/main" val="365295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D0F0-029E-41A1-BB38-C5408DDFE19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66BE985-BFBC-4967-BC89-71FBC9F599AA}"/>
              </a:ext>
            </a:extLst>
          </p:cNvPr>
          <p:cNvSpPr>
            <a:spLocks noGrp="1"/>
          </p:cNvSpPr>
          <p:nvPr>
            <p:ph idx="1"/>
          </p:nvPr>
        </p:nvSpPr>
        <p:spPr>
          <a:xfrm>
            <a:off x="978031" y="3570874"/>
            <a:ext cx="10820400" cy="2650817"/>
          </a:xfrm>
        </p:spPr>
        <p:txBody>
          <a:bodyPr/>
          <a:lstStyle/>
          <a:p>
            <a:pPr marL="0" indent="0" algn="ctr">
              <a:buNone/>
            </a:pPr>
            <a:r>
              <a:rPr lang="en-IN" dirty="0"/>
              <a:t>May we all live in digital education forever!</a:t>
            </a:r>
          </a:p>
          <a:p>
            <a:pPr marL="0" indent="0" algn="ctr">
              <a:buNone/>
            </a:pPr>
            <a:r>
              <a:rPr lang="en-IN" dirty="0"/>
              <a:t>May we all </a:t>
            </a:r>
            <a:r>
              <a:rPr lang="en-IN" dirty="0" err="1"/>
              <a:t>atleast</a:t>
            </a:r>
            <a:r>
              <a:rPr lang="en-IN" dirty="0"/>
              <a:t> live in that world a less stressed!</a:t>
            </a:r>
          </a:p>
        </p:txBody>
      </p:sp>
    </p:spTree>
    <p:extLst>
      <p:ext uri="{BB962C8B-B14F-4D97-AF65-F5344CB8AC3E}">
        <p14:creationId xmlns:p14="http://schemas.microsoft.com/office/powerpoint/2010/main" val="10894390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69</TotalTime>
  <Words>333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Academy Test and progress</vt:lpstr>
      <vt:lpstr>Team 17 memers:     -KEVINKERUBAKAR M            -MOHAMMED AFSAL S     -KRISHNA PRASADH s </vt:lpstr>
      <vt:lpstr>ABSTRACT:</vt:lpstr>
      <vt:lpstr>WHY our project?</vt:lpstr>
      <vt:lpstr>INSIGHTS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Test and progress</dc:title>
  <dc:creator>Kevinkerubakar Muthuraj</dc:creator>
  <cp:lastModifiedBy>subramaniumkrishnaprasadh@gmail.com</cp:lastModifiedBy>
  <cp:revision>10</cp:revision>
  <dcterms:created xsi:type="dcterms:W3CDTF">2021-07-22T02:49:23Z</dcterms:created>
  <dcterms:modified xsi:type="dcterms:W3CDTF">2021-09-30T14:38:22Z</dcterms:modified>
</cp:coreProperties>
</file>