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780D6-F62D-4A92-AF38-2449187B8C4C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9C68E-BEC1-417C-A1E8-2DDE6952D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90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4EFBAAB1-C28E-2705-3B8A-858FAC00A5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>
            <a:extLst>
              <a:ext uri="{FF2B5EF4-FFF2-40B4-BE49-F238E27FC236}">
                <a16:creationId xmlns:a16="http://schemas.microsoft.com/office/drawing/2014/main" id="{6F6E4659-554F-DE47-984B-06B5EBB122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>
            <a:extLst>
              <a:ext uri="{FF2B5EF4-FFF2-40B4-BE49-F238E27FC236}">
                <a16:creationId xmlns:a16="http://schemas.microsoft.com/office/drawing/2014/main" id="{38111CD9-981D-980A-4FC3-2155A46ABD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165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4AABC7D0-1FA1-82E5-C1A4-05E09806BE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>
            <a:extLst>
              <a:ext uri="{FF2B5EF4-FFF2-40B4-BE49-F238E27FC236}">
                <a16:creationId xmlns:a16="http://schemas.microsoft.com/office/drawing/2014/main" id="{CE8FD20B-17DE-33CC-38C9-9AABF7F612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>
            <a:extLst>
              <a:ext uri="{FF2B5EF4-FFF2-40B4-BE49-F238E27FC236}">
                <a16:creationId xmlns:a16="http://schemas.microsoft.com/office/drawing/2014/main" id="{707523B2-64FF-FC9F-C31E-7726395C31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8482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6EDD1C82-CBCD-0962-751C-27D5C6C31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>
            <a:extLst>
              <a:ext uri="{FF2B5EF4-FFF2-40B4-BE49-F238E27FC236}">
                <a16:creationId xmlns:a16="http://schemas.microsoft.com/office/drawing/2014/main" id="{F6F20F0A-65CF-4918-FC1C-90BCBD952C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>
            <a:extLst>
              <a:ext uri="{FF2B5EF4-FFF2-40B4-BE49-F238E27FC236}">
                <a16:creationId xmlns:a16="http://schemas.microsoft.com/office/drawing/2014/main" id="{1F39A2C0-09CF-B594-655A-2C4ADC2E7E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5769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CBE29CEB-BF49-86B2-3E9F-7FED709D9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>
            <a:extLst>
              <a:ext uri="{FF2B5EF4-FFF2-40B4-BE49-F238E27FC236}">
                <a16:creationId xmlns:a16="http://schemas.microsoft.com/office/drawing/2014/main" id="{7E2BA2DD-A34A-1F48-EF46-B2C22C7B36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>
            <a:extLst>
              <a:ext uri="{FF2B5EF4-FFF2-40B4-BE49-F238E27FC236}">
                <a16:creationId xmlns:a16="http://schemas.microsoft.com/office/drawing/2014/main" id="{2CD01E06-053C-FEC6-19C4-6F47B2D2C1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2577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3EAD1-866D-4690-F8D5-A67422950A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DB19D6-DC2C-24BE-58D6-DBC140BD1E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BA0DD-D954-44B9-EAC1-CA89F6185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B3ADD-2173-42DD-B684-0283AC35A49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BE4F2-F2FD-E01D-4D88-D9B46B7B7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D30AB-6C1B-F04D-FE22-37DF69045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1D80-E29C-4AD9-ADBA-CBE198DD0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2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26509-3C7A-4B83-0B5B-AF932A9A0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50C01-90C9-D1CA-ACF0-2A872D396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E67B0-336B-2519-9F06-5332BD11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B3ADD-2173-42DD-B684-0283AC35A49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B558B-38BB-B2D1-882B-8A1557A22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345FC-64B1-1E91-870E-A0C013E9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1D80-E29C-4AD9-ADBA-CBE198DD0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30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0191DF-C86E-84DE-6D64-A14C81A0B0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F13816-7D84-2F17-A38F-C18B91A59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3751B-705D-2482-35D7-1F049BDAB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B3ADD-2173-42DD-B684-0283AC35A49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6C8C7-757C-4595-8E08-78A648DC3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0B99D-E49F-461C-ADB8-9038668DE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1D80-E29C-4AD9-ADBA-CBE198DD0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6FF70-8F4F-0926-11C7-5B627A4F0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65DC3-FE89-A02F-70EA-365170676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708A7-3F42-E4D1-7C34-63E605CAB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B3ADD-2173-42DD-B684-0283AC35A49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D3285-F364-1333-25C8-2D6C59B6E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2FA76-6DCC-94DF-19CB-201B6C9FB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1D80-E29C-4AD9-ADBA-CBE198DD0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23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F0A5A-3CA9-8D85-EB6A-3F6CBEB98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7915D-A983-6CD7-40DA-261D8855D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8C501-7CA6-B65A-3CB1-F207EB042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B3ADD-2173-42DD-B684-0283AC35A49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9F5F3-6A2E-C9E7-F12C-2AA478C54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38D7A-DE7D-5E55-D15D-8628EE09E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1D80-E29C-4AD9-ADBA-CBE198DD0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12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A1D54-B145-9391-35A2-F73C8080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3D786-EBF1-28F3-7691-D7A30CDBC7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D83AF-BBF6-22F3-17C1-CEE864CC5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AB511-5397-B075-B6C5-1128066A9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B3ADD-2173-42DD-B684-0283AC35A49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CDD14-028B-BFB7-FB06-81D820B35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E89FE-0675-241F-41C8-D9EC3811D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1D80-E29C-4AD9-ADBA-CBE198DD0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79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E4BA-653B-E5D6-3696-534F50313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2FEED-B3D0-7FC5-FE87-439A5ABBA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DAB8D-7BD5-729F-4A13-3476E45A1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D3AFBA-43E3-A239-7AFE-8D09463E40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6857D2-2E69-3E12-712A-6893901CBB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EF7D50-265D-621B-FA26-8F25905B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B3ADD-2173-42DD-B684-0283AC35A49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979E5F-83DF-F05F-1FFB-A88F753A5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7FD9FD-CB26-CB69-9D8B-CF71F6D6C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1D80-E29C-4AD9-ADBA-CBE198DD0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74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B7EF6-506B-39AF-C1D0-2A25B1986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BF69A8-534F-9116-471D-8C3E03F3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B3ADD-2173-42DD-B684-0283AC35A49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06FCE5-393C-35B5-ED34-5DA52C49E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3B8479-F280-3E6A-F6A8-79D2288BB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1D80-E29C-4AD9-ADBA-CBE198DD0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13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1E96E-93FA-58D7-78B3-F6F0A79F5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B3ADD-2173-42DD-B684-0283AC35A49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52CBF8-6404-2AFA-1DAC-86ACA34E0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876536-FF8A-7334-A9EE-7C12C438D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1D80-E29C-4AD9-ADBA-CBE198DD0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89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B1A78-C385-9E15-A562-320B03092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F19C6-6B88-0105-C6F4-6BFBB4EF3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A8843A-FDD9-4CCF-93C4-8625F112D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D4B10-4D65-41BB-F2F9-091DEA1EA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B3ADD-2173-42DD-B684-0283AC35A49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35552-DD38-D829-9666-C7825DDC5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E6AF0-FA7D-2591-1947-E34E78B72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1D80-E29C-4AD9-ADBA-CBE198DD0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5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5D39F-91B8-5910-71E1-D576DEE07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4BC983-8497-92B0-F289-89C203EEB6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749DA7-CED6-D6BE-C1FA-A63BA78AE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5C099-778D-578A-A16E-FF2C16D5F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B3ADD-2173-42DD-B684-0283AC35A49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9F085-A347-CC23-6AC4-3656406B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BF879-F2E3-FBB5-6D9C-8D87DA15E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1D80-E29C-4AD9-ADBA-CBE198DD0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97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BE3D3D-F074-2BA9-68BC-C32BC44A3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4E21C-07C4-B37A-BCDF-9D28E5ED8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45E58-BFAE-037C-2F5F-97F230B9E3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B3ADD-2173-42DD-B684-0283AC35A49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985A1-2420-BFB4-D010-75E91BCF2E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E9ABB-FD32-5EAD-3BFA-5C816DBEEC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41D80-E29C-4AD9-ADBA-CBE198DD0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78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75C817A2-C138-D22D-C780-5959488A1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71488"/>
            <a:ext cx="10515600" cy="591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06C4FF-3559-DAF7-496B-9FC538852E58}"/>
              </a:ext>
            </a:extLst>
          </p:cNvPr>
          <p:cNvSpPr txBox="1"/>
          <p:nvPr/>
        </p:nvSpPr>
        <p:spPr>
          <a:xfrm>
            <a:off x="2456329" y="3890682"/>
            <a:ext cx="6642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Refactoring and Bug Fixing</a:t>
            </a:r>
          </a:p>
        </p:txBody>
      </p:sp>
    </p:spTree>
    <p:extLst>
      <p:ext uri="{BB962C8B-B14F-4D97-AF65-F5344CB8AC3E}">
        <p14:creationId xmlns:p14="http://schemas.microsoft.com/office/powerpoint/2010/main" val="3189724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427656" y="416554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b="0" i="0" u="none" strike="noStrike" cap="none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About me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9F4361-92F7-9DA9-C03A-B92A5CDE5419}"/>
              </a:ext>
            </a:extLst>
          </p:cNvPr>
          <p:cNvSpPr txBox="1"/>
          <p:nvPr/>
        </p:nvSpPr>
        <p:spPr>
          <a:xfrm>
            <a:off x="674914" y="1317171"/>
            <a:ext cx="10722429" cy="36933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Self Tella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rishna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rasad, I had Completed my Bachelors of science in Electronic.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want to upgrade myself with the new technology, Data science offers high demand,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salaries, and diverse opportunities across industries. It provides intellectually stimulating work with a significant impact, continuous growth potential, and the flexibility of remote work, making it a future-proof and rewarding career choice.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fresher with lot of Domain Knowledge.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Profile:-   </a:t>
            </a:r>
          </a:p>
          <a:p>
            <a:endParaRPr lang="en-US" sz="1800" dirty="0"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155F0E-4639-B4DA-EB10-A6EC7F34276F}"/>
              </a:ext>
            </a:extLst>
          </p:cNvPr>
          <p:cNvSpPr txBox="1"/>
          <p:nvPr/>
        </p:nvSpPr>
        <p:spPr>
          <a:xfrm>
            <a:off x="292634" y="0"/>
            <a:ext cx="10907486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Objective:</a:t>
            </a:r>
            <a:endParaRPr lang="en-IN" sz="2000" dirty="0">
              <a:latin typeface="Arial Rounded MT Bold" panose="020F0704030504030204" pitchFamily="34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Note Taking Application without any Bugs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Bug: The note variable is not being sanitized before being added to the notes list, which could result in XSS attacks. Resolution: Sanitize the note variable using the bleach library before adding it to the notes list.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Bug: The notes list is not persisting between application restarts. Resolution: Store the notes list in a database or file system. For simplicity, I have used a global variable notes to store the list, but it is recommended to use a database to store the notes for a more robust solution.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Bug: The application does not handle empty notes. Resolution: Add validation to check if the note is empty and display an error message if it is.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Bug: The application is vulnerable to CSRF attacks. Resolution: Use Flask's built-in CSRF protection mechanism to prevent CSRF attacks.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Bug: The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secret_key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hardcoded in the application. Resolution: Set the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secret_key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an environment variable or configure it in the application configuration file.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Bug: The flash messages are not being cleared after being displayed. Resolution: Clear the flash messages after they have been displayed using the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get_flashed_messages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Bug: The application does not handle invalid HTTP methods. Resolution: Add a catch-all route to handle invalid HTTP methods and return a 405 Method Not Allowed error.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Bug: The application is not tested. Resolution: Write unit tests to test the application functionality.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8FDAB60C-7760-FD23-A06D-28E2C24A8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AD9C94-551B-DE2D-E8F0-0BFE4A62E05D}"/>
              </a:ext>
            </a:extLst>
          </p:cNvPr>
          <p:cNvSpPr txBox="1"/>
          <p:nvPr/>
        </p:nvSpPr>
        <p:spPr>
          <a:xfrm>
            <a:off x="435429" y="587829"/>
            <a:ext cx="11179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 Rounded MT Bold" panose="020F0704030504030204" pitchFamily="34" charset="0"/>
              </a:rPr>
              <a:t>Given Code:</a:t>
            </a:r>
          </a:p>
          <a:p>
            <a:endParaRPr lang="en-IN" sz="2000" dirty="0">
              <a:latin typeface="Arial Rounded MT Bold" panose="020F07040305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86CADE-B213-8B1C-17A6-FA6B2026FA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937" b="11318"/>
          <a:stretch/>
        </p:blipFill>
        <p:spPr>
          <a:xfrm>
            <a:off x="609318" y="2214282"/>
            <a:ext cx="5323396" cy="33617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974ABB-862E-CB29-1776-68A1F75745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312" b="1507"/>
          <a:stretch/>
        </p:blipFill>
        <p:spPr>
          <a:xfrm>
            <a:off x="6259288" y="2043953"/>
            <a:ext cx="5672736" cy="398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041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3230F359-FB5F-B7D6-FA14-B178E5619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373EF1-E3E1-3255-A71B-191E74F9C9A1}"/>
              </a:ext>
            </a:extLst>
          </p:cNvPr>
          <p:cNvSpPr txBox="1"/>
          <p:nvPr/>
        </p:nvSpPr>
        <p:spPr>
          <a:xfrm>
            <a:off x="511629" y="511629"/>
            <a:ext cx="1193074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FF0000"/>
                </a:solidFill>
                <a:effectLst/>
                <a:latin typeface="Arial Rounded MT Bold" panose="020F0704030504030204" pitchFamily="34" charset="0"/>
              </a:rPr>
              <a:t>Code Refactoring and Bug Fixing</a:t>
            </a:r>
          </a:p>
          <a:p>
            <a:endParaRPr lang="en-US" sz="2800" b="1" dirty="0">
              <a:solidFill>
                <a:srgbClr val="082343"/>
              </a:solidFill>
              <a:latin typeface="Arial Rounded MT Bold" panose="020F0704030504030204" pitchFamily="34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Running That we will get Some Errors like Method not allowed and there will be a internal Server </a:t>
            </a:r>
          </a:p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Error.</a:t>
            </a:r>
          </a:p>
          <a:p>
            <a:endParaRPr lang="en-IN" sz="1600" dirty="0">
              <a:latin typeface="Arial Rounded MT Bold" panose="020F0704030504030204" pitchFamily="34" charset="0"/>
            </a:endParaRPr>
          </a:p>
          <a:p>
            <a:endParaRPr lang="en-IN" sz="2000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784047-C8F1-3B30-FB44-45FE03A24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86" y="2294854"/>
            <a:ext cx="10830628" cy="16066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69C7BB-33AB-55CC-B624-01A5A37EEAA8}"/>
              </a:ext>
            </a:extLst>
          </p:cNvPr>
          <p:cNvSpPr txBox="1"/>
          <p:nvPr/>
        </p:nvSpPr>
        <p:spPr>
          <a:xfrm>
            <a:off x="588486" y="4233846"/>
            <a:ext cx="1049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we need to fix these bugs and errors by correcting the given code</a:t>
            </a:r>
          </a:p>
        </p:txBody>
      </p:sp>
    </p:spTree>
    <p:extLst>
      <p:ext uri="{BB962C8B-B14F-4D97-AF65-F5344CB8AC3E}">
        <p14:creationId xmlns:p14="http://schemas.microsoft.com/office/powerpoint/2010/main" val="2951359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7FF2CF15-B83D-2569-BE83-B2B6B5D8D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85F4C8-CA66-9D75-8B97-DB1EE5A6043C}"/>
              </a:ext>
            </a:extLst>
          </p:cNvPr>
          <p:cNvSpPr txBox="1"/>
          <p:nvPr/>
        </p:nvSpPr>
        <p:spPr>
          <a:xfrm>
            <a:off x="642257" y="751114"/>
            <a:ext cx="10199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After Bug Fixing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8A5EAC-9476-D5B2-3F10-CEC0A954BD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798"/>
          <a:stretch/>
        </p:blipFill>
        <p:spPr>
          <a:xfrm>
            <a:off x="6802193" y="1488140"/>
            <a:ext cx="4747550" cy="43547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330399-1137-495F-0DD5-45266492C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375" y="1701710"/>
            <a:ext cx="5420029" cy="414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249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2BE03747-DE36-ADFE-7908-59ED709B9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5AABE7-C09B-00C8-F51C-AB4DA04D8E66}"/>
              </a:ext>
            </a:extLst>
          </p:cNvPr>
          <p:cNvSpPr txBox="1"/>
          <p:nvPr/>
        </p:nvSpPr>
        <p:spPr>
          <a:xfrm>
            <a:off x="163286" y="109082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Final Output: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DC4F7A-902A-E050-0900-7DF0B807C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0747"/>
            <a:ext cx="12192000" cy="628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086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420</Words>
  <Application>Microsoft Office PowerPoint</Application>
  <PresentationFormat>Widescreen</PresentationFormat>
  <Paragraphs>38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Rounded MT Bold</vt:lpstr>
      <vt:lpstr>Calibri</vt:lpstr>
      <vt:lpstr>Calibri Light</vt:lpstr>
      <vt:lpstr>Lato Black</vt:lpstr>
      <vt:lpstr>Libre Baskerville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prasad Tella</dc:creator>
  <cp:lastModifiedBy>Krishna prasad Tella</cp:lastModifiedBy>
  <cp:revision>1</cp:revision>
  <dcterms:created xsi:type="dcterms:W3CDTF">2024-03-18T08:38:15Z</dcterms:created>
  <dcterms:modified xsi:type="dcterms:W3CDTF">2024-03-18T09:20:46Z</dcterms:modified>
</cp:coreProperties>
</file>