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rasad Tella" userId="2422bccf72e4fe9c" providerId="LiveId" clId="{03400FD6-8886-4729-AC2B-782D0580EA33}"/>
    <pc:docChg chg="modSld">
      <pc:chgData name="Krishna prasad Tella" userId="2422bccf72e4fe9c" providerId="LiveId" clId="{03400FD6-8886-4729-AC2B-782D0580EA33}" dt="2024-03-19T07:33:33.486" v="151"/>
      <pc:docMkLst>
        <pc:docMk/>
      </pc:docMkLst>
      <pc:sldChg chg="modSp mod">
        <pc:chgData name="Krishna prasad Tella" userId="2422bccf72e4fe9c" providerId="LiveId" clId="{03400FD6-8886-4729-AC2B-782D0580EA33}" dt="2024-03-19T07:33:33.486" v="151"/>
        <pc:sldMkLst>
          <pc:docMk/>
          <pc:sldMk cId="0" sldId="264"/>
        </pc:sldMkLst>
        <pc:spChg chg="mod">
          <ac:chgData name="Krishna prasad Tella" userId="2422bccf72e4fe9c" providerId="LiveId" clId="{03400FD6-8886-4729-AC2B-782D0580EA33}" dt="2024-03-19T07:33:33.486" v="151"/>
          <ac:spMkLst>
            <pc:docMk/>
            <pc:sldMk cId="0" sldId="264"/>
            <ac:spMk id="2" creationId="{259F4361-92F7-9DA9-C03A-B92A5CDE5419}"/>
          </ac:spMkLst>
        </pc:spChg>
      </pc:sldChg>
      <pc:sldChg chg="modSp mod">
        <pc:chgData name="Krishna prasad Tella" userId="2422bccf72e4fe9c" providerId="LiveId" clId="{03400FD6-8886-4729-AC2B-782D0580EA33}" dt="2024-03-19T07:28:51.049" v="59" actId="20577"/>
        <pc:sldMkLst>
          <pc:docMk/>
          <pc:sldMk cId="0" sldId="265"/>
        </pc:sldMkLst>
        <pc:spChg chg="mod">
          <ac:chgData name="Krishna prasad Tella" userId="2422bccf72e4fe9c" providerId="LiveId" clId="{03400FD6-8886-4729-AC2B-782D0580EA33}" dt="2024-03-19T07:28:51.049" v="59" actId="20577"/>
          <ac:spMkLst>
            <pc:docMk/>
            <pc:sldMk cId="0" sldId="265"/>
            <ac:spMk id="2" creationId="{14155F0E-4639-B4DA-EB10-A6EC7F3427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0D6-F62D-4A92-AF38-2449187B8C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C68E-BEC1-417C-A1E8-2DDE6952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EFBAAB1-C28E-2705-3B8A-858FAC00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F6E4659-554F-DE47-984B-06B5EBB12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8111CD9-981D-980A-4FC3-2155A46AB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AABC7D0-1FA1-82E5-C1A4-05E09806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E8FD20B-17DE-33CC-38C9-9AABF7F61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707523B2-64FF-FC9F-C31E-7726395C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4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EDD1C82-CBCD-0962-751C-27D5C6C3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F6F20F0A-65CF-4918-FC1C-90BCBD952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39A2C0-09CF-B594-655A-2C4ADC2E7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76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BE29CEB-BF49-86B2-3E9F-7FED709D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7E2BA2DD-A34A-1F48-EF46-B2C22C7B3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D01E06-053C-FEC6-19C4-6F47B2D2C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EAD1-866D-4690-F8D5-A6742295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19D6-DC2C-24BE-58D6-DBC140B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A0DD-D954-44B9-EAC1-CA89F61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E4F2-F2FD-E01D-4D88-D9B46B7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30AB-6C1B-F04D-FE22-37DF690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509-3C7A-4B83-0B5B-AF932A9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0C01-90C9-D1CA-ACF0-2A872D39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67B0-336B-2519-9F06-5332BD1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558B-38BB-B2D1-882B-8A1557A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45FC-64B1-1E91-870E-A0C013E9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91DF-C86E-84DE-6D64-A14C81A0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3816-7D84-2F17-A38F-C18B91A5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751B-705D-2482-35D7-1F049BD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C8C7-757C-4595-8E08-78A648DC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B99D-E49F-461C-ADB8-9038668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FF70-8F4F-0926-11C7-5B627A4F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5DC3-FE89-A02F-70EA-36517067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08A7-3F42-E4D1-7C34-63E605C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3285-F364-1333-25C8-2D6C59B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FA76-6DCC-94DF-19CB-201B6C9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0A5A-3CA9-8D85-EB6A-3F6CBEB9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915D-A983-6CD7-40DA-261D8855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C501-7CA6-B65A-3CB1-F207EB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F5F3-6A2E-C9E7-F12C-2AA478C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8D7A-DE7D-5E55-D15D-8628EE0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1D54-B145-9391-35A2-F73C8080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D786-EBF1-28F3-7691-D7A30CDB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83AF-BBF6-22F3-17C1-CEE864CC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AB511-5397-B075-B6C5-1128066A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DD14-028B-BFB7-FB06-81D820B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89FE-0675-241F-41C8-D9EC3811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E4BA-653B-E5D6-3696-534F503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FEED-B3D0-7FC5-FE87-439A5ABB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AB8D-7BD5-729F-4A13-3476E45A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3AFBA-43E3-A239-7AFE-8D09463E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57D2-2E69-3E12-712A-6893901C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F7D50-265D-621B-FA26-8F25905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79E5F-83DF-F05F-1FFB-A88F753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FD9FD-CB26-CB69-9D8B-CF71F6D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7EF6-506B-39AF-C1D0-2A25B19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69A8-534F-9116-471D-8C3E03F3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6FCE5-393C-35B5-ED34-5DA52C4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8479-F280-3E6A-F6A8-79D2288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E96E-93FA-58D7-78B3-F6F0A79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CBF8-6404-2AFA-1DAC-86ACA34E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6536-FF8A-7334-A9EE-7C12C43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A78-C385-9E15-A562-320B030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19C6-6B88-0105-C6F4-6BFBB4EF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843A-FDD9-4CCF-93C4-8625F112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4B10-4D65-41BB-F2F9-091DEA1E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5552-DD38-D829-9666-C7825DD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E6AF0-FA7D-2591-1947-E34E78B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39F-91B8-5910-71E1-D576DEE0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BC983-8497-92B0-F289-89C203EE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9DA7-CED6-D6BE-C1FA-A63BA78A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C099-778D-578A-A16E-FF2C16D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F085-A347-CC23-6AC4-3656406B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F879-F2E3-FBB5-6D9C-8D87DA1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3D3D-F074-2BA9-68BC-C32BC44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E21C-07C4-B37A-BCDF-9D28E5ED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5E58-BFAE-037C-2F5F-97F230B9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85A1-2420-BFB4-D010-75E91BCF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9ABB-FD32-5EAD-3BFA-5C816DBE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prasadtella/ED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C817A2-C138-D22D-C780-5959488A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488"/>
            <a:ext cx="105156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6C4FF-3559-DAF7-496B-9FC538852E58}"/>
              </a:ext>
            </a:extLst>
          </p:cNvPr>
          <p:cNvSpPr txBox="1"/>
          <p:nvPr/>
        </p:nvSpPr>
        <p:spPr>
          <a:xfrm>
            <a:off x="2456329" y="3890682"/>
            <a:ext cx="66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and Bug Fixing</a:t>
            </a:r>
          </a:p>
        </p:txBody>
      </p:sp>
    </p:spTree>
    <p:extLst>
      <p:ext uri="{BB962C8B-B14F-4D97-AF65-F5344CB8AC3E}">
        <p14:creationId xmlns:p14="http://schemas.microsoft.com/office/powerpoint/2010/main" val="31897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F4361-92F7-9DA9-C03A-B92A5CDE5419}"/>
              </a:ext>
            </a:extLst>
          </p:cNvPr>
          <p:cNvSpPr txBox="1"/>
          <p:nvPr/>
        </p:nvSpPr>
        <p:spPr>
          <a:xfrm>
            <a:off x="674914" y="1317171"/>
            <a:ext cx="1072242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Self Tella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rasad, I had Completed my Bachelors of science in Electronic.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upgrade myself with the new technology, Data science offers high demand,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salaries, and diverse opportunities across industries. It provides intellectually stimulating work with a significant impact, continuous growth potential, and the flexibility of remote work, making it a future-proof and rewarding career choice.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fresher with lot of Domain Knowledge.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Profile:-  </a:t>
            </a:r>
            <a:r>
              <a:rPr lang="en-US" dirty="0" err="1">
                <a:hlinkClick r:id="rId3"/>
              </a:rPr>
              <a:t>krishnaprasadtella</a:t>
            </a:r>
            <a:r>
              <a:rPr lang="en-US" dirty="0">
                <a:hlinkClick r:id="rId3"/>
              </a:rPr>
              <a:t>/EDA (github.com)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55F0E-4639-B4DA-EB10-A6EC7F34276F}"/>
              </a:ext>
            </a:extLst>
          </p:cNvPr>
          <p:cNvSpPr txBox="1"/>
          <p:nvPr/>
        </p:nvSpPr>
        <p:spPr>
          <a:xfrm>
            <a:off x="292634" y="0"/>
            <a:ext cx="1090748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Objective:</a:t>
            </a:r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Note Taking Application without any Bugs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note variable is not being sanitized before being added to the notes list, which could result in XSS attacks. Resolution: Sanitize the note variable using the bleach library before adding it to the notes list.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notes list is not persisting between application restarts. Resolution: Store the notes list in a database or file system. For simplicity, I have used a global variable notes to store the list, but it is recommended to use a database to store the notes for a more robust solution.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does not handle empty notes. Resolution: Add validation to check if the note is empty and display an error message if it 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vulnerable to CSRF attacks. Resolution: Use Flask's built-in CSRF protection mechanism to prevent CSRF attacks.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hardcoded in the application. Resolution: Set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environment variable or configure it in the application configuration file.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flash messages are not being cleared after being displayed. Resolution: Clear the flash messages after they have been displayed using the get_flashed_messages function.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does not handle invalid HTTP methods. Resolution: Add a catch-all route to handle invalid HTTP methods and return a 405 Method Not Allowed error.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not tested. Resolution: Write unit tests to test the application functionality.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FDAB60C-7760-FD23-A06D-28E2C24A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D9C94-551B-DE2D-E8F0-0BFE4A62E05D}"/>
              </a:ext>
            </a:extLst>
          </p:cNvPr>
          <p:cNvSpPr txBox="1"/>
          <p:nvPr/>
        </p:nvSpPr>
        <p:spPr>
          <a:xfrm>
            <a:off x="435429" y="587829"/>
            <a:ext cx="1117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Given Code: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CADE-B213-8B1C-17A6-FA6B2026F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7" b="11318"/>
          <a:stretch/>
        </p:blipFill>
        <p:spPr>
          <a:xfrm>
            <a:off x="609318" y="2214282"/>
            <a:ext cx="5323396" cy="3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74ABB-862E-CB29-1776-68A1F7574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2" b="1507"/>
          <a:stretch/>
        </p:blipFill>
        <p:spPr>
          <a:xfrm>
            <a:off x="6259288" y="2043953"/>
            <a:ext cx="5672736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230F359-FB5F-B7D6-FA14-B178E561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73EF1-E3E1-3255-A71B-191E74F9C9A1}"/>
              </a:ext>
            </a:extLst>
          </p:cNvPr>
          <p:cNvSpPr txBox="1"/>
          <p:nvPr/>
        </p:nvSpPr>
        <p:spPr>
          <a:xfrm>
            <a:off x="511629" y="511629"/>
            <a:ext cx="11930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Code Refactoring and Bug Fixing</a:t>
            </a:r>
          </a:p>
          <a:p>
            <a:endParaRPr lang="en-US" sz="2800" b="1" dirty="0">
              <a:solidFill>
                <a:srgbClr val="082343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That we will get Some Errors like Method not allowed and there will be a internal Server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4047-C8F1-3B30-FB44-45FE03A2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6" y="2294854"/>
            <a:ext cx="10830628" cy="160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9C7BB-33AB-55CC-B624-01A5A37EEAA8}"/>
              </a:ext>
            </a:extLst>
          </p:cNvPr>
          <p:cNvSpPr txBox="1"/>
          <p:nvPr/>
        </p:nvSpPr>
        <p:spPr>
          <a:xfrm>
            <a:off x="588486" y="4233846"/>
            <a:ext cx="104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fix these bugs and errors by correcting the given code</a:t>
            </a:r>
          </a:p>
        </p:txBody>
      </p:sp>
    </p:spTree>
    <p:extLst>
      <p:ext uri="{BB962C8B-B14F-4D97-AF65-F5344CB8AC3E}">
        <p14:creationId xmlns:p14="http://schemas.microsoft.com/office/powerpoint/2010/main" val="29513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FF2CF15-B83D-2569-BE83-B2B6B5D8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5F4C8-CA66-9D75-8B97-DB1EE5A6043C}"/>
              </a:ext>
            </a:extLst>
          </p:cNvPr>
          <p:cNvSpPr txBox="1"/>
          <p:nvPr/>
        </p:nvSpPr>
        <p:spPr>
          <a:xfrm>
            <a:off x="642257" y="751114"/>
            <a:ext cx="1019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After Bug Fixing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5EAC-9476-D5B2-3F10-CEC0A954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/>
          <a:stretch/>
        </p:blipFill>
        <p:spPr>
          <a:xfrm>
            <a:off x="6802193" y="1488140"/>
            <a:ext cx="4747550" cy="435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30399-1137-495F-0DD5-45266492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5" y="1701710"/>
            <a:ext cx="5420029" cy="41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BE03747-DE36-ADFE-7908-59ED709B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AABE7-C09B-00C8-F51C-AB4DA04D8E66}"/>
              </a:ext>
            </a:extLst>
          </p:cNvPr>
          <p:cNvSpPr txBox="1"/>
          <p:nvPr/>
        </p:nvSpPr>
        <p:spPr>
          <a:xfrm>
            <a:off x="163286" y="10908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Final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C4F7A-902A-E050-0900-7DF0B80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747"/>
            <a:ext cx="12192000" cy="62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417</Words>
  <Application>Microsoft Office PowerPoint</Application>
  <PresentationFormat>Widescreen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Lato Black</vt:lpstr>
      <vt:lpstr>Libre Baskerville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Tella</dc:creator>
  <cp:lastModifiedBy>Krishna prasad Tella</cp:lastModifiedBy>
  <cp:revision>1</cp:revision>
  <dcterms:created xsi:type="dcterms:W3CDTF">2024-03-18T08:38:15Z</dcterms:created>
  <dcterms:modified xsi:type="dcterms:W3CDTF">2024-03-19T07:33:51Z</dcterms:modified>
</cp:coreProperties>
</file>