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5D43-5193-EC10-B194-55BACAEA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36C83-0013-02C9-CC5A-238EFBA0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DF5D-6CB5-F996-354D-1343A922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59AB-FC0D-364C-8036-8DF57FA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546B-B6D6-994A-0493-F993F56E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FB10-B558-5032-F365-18A6E357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B8B9B-2C17-0F7D-85CE-A7A80454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B59B-F8FE-AD89-4DE9-A356DA84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947E-2DB8-0F98-0DF3-DBD57F1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C513-052B-B792-8B82-FBA39AD6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1314B-DF12-5C0C-46FD-E0E8E3866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F7381-B053-8DDC-AE17-ACE11B5BB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6D3E2-398A-779D-7BF5-ACCCFD2C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9FB0-A0D7-2905-A415-16786559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8F56-F5D2-D46A-0B82-C4F13B28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EF09-B83F-0252-9102-182D72AE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D01E-77FD-A905-1089-0FB15081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F248-F401-24C0-AFA3-A08F603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53F2-EA4E-84AD-9FA5-EA0194C5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1C4E-BB3A-36DF-CCC8-1E129E01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0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8E90-BACC-746B-77A3-4BD448BB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D47E-79D5-66EB-9A0A-A4A35B15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93BB-97F5-C187-4D50-630A2E17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7BCB-2883-EC3F-CD61-9C9A2760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16C9-4C9D-027D-C25B-90E7B550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B6DA-EB32-B31F-223C-0A10A699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5BC1-FB25-8AD6-C9CD-91FE4839A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B1D9-BA92-3D53-0211-7D89479B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9F966-4652-1C93-FC7D-B1AC1FD2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C006-1E7D-90A5-C039-849A5F08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8530A-61EF-2FCF-2D04-969F0DB9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4BDA-8C36-676E-B05C-C910CA37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12B6-8BC2-001F-B4F6-6F31C39C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25999-176A-6816-4043-F2794FBE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870EA-C4AC-6172-FA85-8777092A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CEB1A-B717-58F5-F5CC-55C6A560A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A679E-F075-22D5-0A35-9CA7A53D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F72C7-C6AD-04B2-DA98-24A3F8E1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91328-3520-9EAF-EA9C-337AD24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AA7E-0686-A4C9-6B67-BDE8364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25420-284D-7195-FBEF-A01E4037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1755C-F623-4EDA-1B12-1C460A49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EF18-1C87-B862-1E3A-04404C17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904D4-E26B-1CDD-8D70-8B0EF9E4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50FA-73D4-8E42-5571-510B0878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8DE2F-31ED-2FE9-C14C-107DC8B8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310C-B895-D8A9-2DB4-E4B4549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63E9-992C-8A34-8612-52CFF2E9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37CE-5BCD-B711-4AE8-CF85EA9D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B8ECE-06FF-D0FD-B2F4-CD5D17CA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EA71B-E1EB-6EC1-E3D8-F18F0CD8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2B01-EF5B-F5C8-B607-6FB61E5C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3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F7E6-4D3D-A4C8-16CA-D258C410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AD798-3932-2F1C-13CF-E1AC94E9D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0A847-9C9A-ABEB-0315-A677C2DA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C5FF-3496-3F99-68D3-00A7845E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07B2-CF60-5F94-CA65-0BAA9880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5AC0-1325-DDE2-FBE7-91A6F004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06B53-2429-C3FF-8050-10EC79B8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55C70-E927-9EA7-A8A4-CBB58A28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8ECC-4ACB-2AAE-F8B2-A980CAD7E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02EA0-94D2-44B8-998C-DB96AFE37B0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1F61-4AE7-C105-566F-4BF57D0E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BAA1-22BF-69A8-7E36-C2D4C29F2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ADC9BE-C3A1-B7F7-2032-79F6003B2705}"/>
              </a:ext>
            </a:extLst>
          </p:cNvPr>
          <p:cNvSpPr/>
          <p:nvPr/>
        </p:nvSpPr>
        <p:spPr>
          <a:xfrm>
            <a:off x="983797" y="621459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To perform basic operations in complex Vector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B6DD7-90B6-2B8B-3198-3EDC79F014BA}"/>
              </a:ext>
            </a:extLst>
          </p:cNvPr>
          <p:cNvSpPr/>
          <p:nvPr/>
        </p:nvSpPr>
        <p:spPr>
          <a:xfrm>
            <a:off x="1049111" y="164218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Operations of complex Vectors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0D5FD-BDD5-5E9D-B0F9-60DEA3A6E92F}"/>
              </a:ext>
            </a:extLst>
          </p:cNvPr>
          <p:cNvSpPr/>
          <p:nvPr/>
        </p:nvSpPr>
        <p:spPr>
          <a:xfrm>
            <a:off x="3114286" y="164218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Operations with a scalar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841814-FBEA-3D96-FAE9-A15C59515280}"/>
              </a:ext>
            </a:extLst>
          </p:cNvPr>
          <p:cNvSpPr/>
          <p:nvPr/>
        </p:nvSpPr>
        <p:spPr>
          <a:xfrm>
            <a:off x="1049111" y="242906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Complex Vector Space 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C01290-28C0-A5C8-7125-FCB47F749E2D}"/>
              </a:ext>
            </a:extLst>
          </p:cNvPr>
          <p:cNvSpPr/>
          <p:nvPr/>
        </p:nvSpPr>
        <p:spPr>
          <a:xfrm>
            <a:off x="3114286" y="242906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Complex Vector Space 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DF3A9-9435-3589-7747-25095A22F0F0}"/>
              </a:ext>
            </a:extLst>
          </p:cNvPr>
          <p:cNvSpPr/>
          <p:nvPr/>
        </p:nvSpPr>
        <p:spPr>
          <a:xfrm>
            <a:off x="1037156" y="321595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Complex Numbers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65A8E9-7E9F-7624-2826-A5011ED1C8F3}"/>
              </a:ext>
            </a:extLst>
          </p:cNvPr>
          <p:cNvSpPr/>
          <p:nvPr/>
        </p:nvSpPr>
        <p:spPr>
          <a:xfrm>
            <a:off x="1049111" y="389241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Imaginary Numbers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D945B9-602D-E391-DC91-9B47124E8A75}"/>
              </a:ext>
            </a:extLst>
          </p:cNvPr>
          <p:cNvSpPr/>
          <p:nvPr/>
        </p:nvSpPr>
        <p:spPr>
          <a:xfrm>
            <a:off x="1037156" y="467929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Real Numbers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D16916-41CF-3887-CD45-6FF9E73F809B}"/>
              </a:ext>
            </a:extLst>
          </p:cNvPr>
          <p:cNvCxnSpPr>
            <a:endCxn id="5" idx="0"/>
          </p:cNvCxnSpPr>
          <p:nvPr/>
        </p:nvCxnSpPr>
        <p:spPr>
          <a:xfrm flipH="1">
            <a:off x="1840172" y="1147667"/>
            <a:ext cx="679094" cy="4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0BFF8-F574-C421-AC67-E2F7EE42BFDE}"/>
              </a:ext>
            </a:extLst>
          </p:cNvPr>
          <p:cNvCxnSpPr>
            <a:endCxn id="8" idx="0"/>
          </p:cNvCxnSpPr>
          <p:nvPr/>
        </p:nvCxnSpPr>
        <p:spPr>
          <a:xfrm>
            <a:off x="3209731" y="1147667"/>
            <a:ext cx="695616" cy="4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19760C-3573-7DDC-3DF6-CCBF8B03C61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840172" y="2006082"/>
            <a:ext cx="0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3C6D43-1195-DA28-6DF0-B97397028D9A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828217" y="2792963"/>
            <a:ext cx="11955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FA901-552F-25AE-1CFB-A9EF99AD2DB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828217" y="3579844"/>
            <a:ext cx="11955" cy="312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460448-4397-0B6D-7BA0-445F5A0AC8D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828217" y="4256312"/>
            <a:ext cx="11955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EB17B9-996D-E8D8-0A34-5DFE9B977C1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905347" y="2006082"/>
            <a:ext cx="0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D54EE-D68D-E11B-462C-BC4C6756C16C}"/>
              </a:ext>
            </a:extLst>
          </p:cNvPr>
          <p:cNvSpPr/>
          <p:nvPr/>
        </p:nvSpPr>
        <p:spPr>
          <a:xfrm>
            <a:off x="382555" y="1460240"/>
            <a:ext cx="6941976" cy="7081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9EA0B-6FA3-22A6-B0A9-E0D976E1CAFA}"/>
              </a:ext>
            </a:extLst>
          </p:cNvPr>
          <p:cNvSpPr/>
          <p:nvPr/>
        </p:nvSpPr>
        <p:spPr>
          <a:xfrm>
            <a:off x="4889253" y="1509713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CA3E36-79BA-AB35-6AFE-BF10AFBD3B23}"/>
              </a:ext>
            </a:extLst>
          </p:cNvPr>
          <p:cNvSpPr/>
          <p:nvPr/>
        </p:nvSpPr>
        <p:spPr>
          <a:xfrm>
            <a:off x="382555" y="2293489"/>
            <a:ext cx="6941976" cy="62884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7EBF30-90ED-6A6E-EB92-D9FB525CD327}"/>
              </a:ext>
            </a:extLst>
          </p:cNvPr>
          <p:cNvSpPr/>
          <p:nvPr/>
        </p:nvSpPr>
        <p:spPr>
          <a:xfrm>
            <a:off x="4850370" y="2397344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930FC-9A7D-0E08-13AD-E057421F4CB6}"/>
              </a:ext>
            </a:extLst>
          </p:cNvPr>
          <p:cNvSpPr/>
          <p:nvPr/>
        </p:nvSpPr>
        <p:spPr>
          <a:xfrm>
            <a:off x="2819310" y="3076575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16DB-9BEC-C9E3-0F2D-D46226FBCACB}"/>
              </a:ext>
            </a:extLst>
          </p:cNvPr>
          <p:cNvSpPr/>
          <p:nvPr/>
        </p:nvSpPr>
        <p:spPr>
          <a:xfrm>
            <a:off x="2819310" y="3734087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E6F71D-3C9B-6B54-FECA-6F5C6AB3ECB9}"/>
              </a:ext>
            </a:extLst>
          </p:cNvPr>
          <p:cNvSpPr/>
          <p:nvPr/>
        </p:nvSpPr>
        <p:spPr>
          <a:xfrm>
            <a:off x="2777808" y="4609611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</a:p>
        </p:txBody>
      </p:sp>
    </p:spTree>
    <p:extLst>
      <p:ext uri="{BB962C8B-B14F-4D97-AF65-F5344CB8AC3E}">
        <p14:creationId xmlns:p14="http://schemas.microsoft.com/office/powerpoint/2010/main" val="379364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39138-7999-3B73-0337-A8921327E6E8}"/>
              </a:ext>
            </a:extLst>
          </p:cNvPr>
          <p:cNvSpPr/>
          <p:nvPr/>
        </p:nvSpPr>
        <p:spPr>
          <a:xfrm>
            <a:off x="513184" y="317241"/>
            <a:ext cx="11392677" cy="774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Fractional 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51ACA-413F-1CBE-BDA9-A083024DF089}"/>
              </a:ext>
            </a:extLst>
          </p:cNvPr>
          <p:cNvSpPr txBox="1"/>
          <p:nvPr/>
        </p:nvSpPr>
        <p:spPr>
          <a:xfrm>
            <a:off x="513184" y="1318736"/>
            <a:ext cx="112807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Given the weights and profits of N items, in the form of</a:t>
            </a:r>
            <a:r>
              <a:rPr lang="en-US" b="1" dirty="0">
                <a:solidFill>
                  <a:sysClr val="windowText" lastClr="000000"/>
                </a:solidFill>
              </a:rPr>
              <a:t> {profit, weight} </a:t>
            </a:r>
            <a:r>
              <a:rPr lang="en-US" dirty="0">
                <a:solidFill>
                  <a:sysClr val="windowText" lastClr="000000"/>
                </a:solidFill>
              </a:rPr>
              <a:t>put these items in a knapsack of capacity W to get the maximum total profit in the knapsack. In Fractional Knapsack, we can break items for maximizing the total value of the knapsack.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In our case, To satisfy time constraint weight is the estimated time for each cell. Profit is added dynamically by the level of each cell. The mandatory cells have a profit of 1, the first level of dependency cells have a profit of 0.5 and the second level has a profit of 0.25 and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5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5BE1D6-CF55-C62C-38AE-718CE29C2907}"/>
              </a:ext>
            </a:extLst>
          </p:cNvPr>
          <p:cNvSpPr/>
          <p:nvPr/>
        </p:nvSpPr>
        <p:spPr>
          <a:xfrm>
            <a:off x="983797" y="621459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To perform basic operations in complex Vector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90018-D952-47B3-BC2C-799EFB000AD9}"/>
              </a:ext>
            </a:extLst>
          </p:cNvPr>
          <p:cNvSpPr/>
          <p:nvPr/>
        </p:nvSpPr>
        <p:spPr>
          <a:xfrm>
            <a:off x="1049111" y="164218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FF7FE-2D01-ADA5-21E8-75CFA0FA92B7}"/>
              </a:ext>
            </a:extLst>
          </p:cNvPr>
          <p:cNvSpPr/>
          <p:nvPr/>
        </p:nvSpPr>
        <p:spPr>
          <a:xfrm>
            <a:off x="3114286" y="164218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</a:t>
            </a:r>
            <a:r>
              <a:rPr lang="en-IN" sz="1050">
                <a:solidFill>
                  <a:schemeClr val="tx1"/>
                </a:solidFill>
              </a:rPr>
              <a:t>a scalar</a:t>
            </a:r>
            <a:r>
              <a:rPr lang="en-IN" sz="105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18F5-41E3-A4E0-26D8-ED4E637612BF}"/>
              </a:ext>
            </a:extLst>
          </p:cNvPr>
          <p:cNvSpPr/>
          <p:nvPr/>
        </p:nvSpPr>
        <p:spPr>
          <a:xfrm>
            <a:off x="1049111" y="242906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 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A4AF2-41DB-9F8E-4CA9-E83241BD5411}"/>
              </a:ext>
            </a:extLst>
          </p:cNvPr>
          <p:cNvSpPr/>
          <p:nvPr/>
        </p:nvSpPr>
        <p:spPr>
          <a:xfrm>
            <a:off x="3114286" y="242906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 background</a:t>
            </a:r>
            <a:r>
              <a:rPr lang="en-IN" sz="1050" dirty="0">
                <a:solidFill>
                  <a:srgbClr val="FF0000"/>
                </a:solidFill>
              </a:rPr>
              <a:t> 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5497-AD57-E777-ADE3-6521B1328CB9}"/>
              </a:ext>
            </a:extLst>
          </p:cNvPr>
          <p:cNvSpPr/>
          <p:nvPr/>
        </p:nvSpPr>
        <p:spPr>
          <a:xfrm>
            <a:off x="1037156" y="321595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1E0B6-EDAD-7567-17CF-1E0A2B0871F0}"/>
              </a:ext>
            </a:extLst>
          </p:cNvPr>
          <p:cNvSpPr/>
          <p:nvPr/>
        </p:nvSpPr>
        <p:spPr>
          <a:xfrm>
            <a:off x="1049111" y="389241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48FA9-0481-E631-8F1B-7BDE18F8A8DD}"/>
              </a:ext>
            </a:extLst>
          </p:cNvPr>
          <p:cNvSpPr/>
          <p:nvPr/>
        </p:nvSpPr>
        <p:spPr>
          <a:xfrm>
            <a:off x="1037156" y="467929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Real</a:t>
            </a:r>
            <a:r>
              <a:rPr lang="en-IN" sz="1050" dirty="0">
                <a:solidFill>
                  <a:srgbClr val="FF0000"/>
                </a:solidFill>
              </a:rPr>
              <a:t> </a:t>
            </a:r>
            <a:r>
              <a:rPr lang="en-IN" sz="1050" dirty="0">
                <a:solidFill>
                  <a:schemeClr val="tx1"/>
                </a:solidFill>
              </a:rPr>
              <a:t>Numbers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86932-BCA7-85D2-96DB-0379144ECE8A}"/>
              </a:ext>
            </a:extLst>
          </p:cNvPr>
          <p:cNvCxnSpPr>
            <a:endCxn id="5" idx="0"/>
          </p:cNvCxnSpPr>
          <p:nvPr/>
        </p:nvCxnSpPr>
        <p:spPr>
          <a:xfrm flipH="1">
            <a:off x="1840172" y="1147667"/>
            <a:ext cx="679094" cy="4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DA2C0-3DA9-F39F-F3D5-0107FB0FF524}"/>
              </a:ext>
            </a:extLst>
          </p:cNvPr>
          <p:cNvCxnSpPr>
            <a:endCxn id="6" idx="0"/>
          </p:cNvCxnSpPr>
          <p:nvPr/>
        </p:nvCxnSpPr>
        <p:spPr>
          <a:xfrm>
            <a:off x="3209731" y="1147667"/>
            <a:ext cx="695616" cy="4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FBBCC-44F1-F6D9-2D9B-7383073C0F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40172" y="2006082"/>
            <a:ext cx="0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015B-6521-1E76-577C-DA4AF95187B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828217" y="2792963"/>
            <a:ext cx="11955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FACCBD-09DA-6B85-10C5-9DA7D143E7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28217" y="3579844"/>
            <a:ext cx="11955" cy="312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0A17EA-88C8-3468-FBA8-1E1225C9C02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828217" y="4256312"/>
            <a:ext cx="11955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C9BF44-E247-B3D7-9F21-7CBFC7B7B9B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05347" y="2006082"/>
            <a:ext cx="0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A4451-B6E9-8509-B718-E0A73F6FAEFF}"/>
              </a:ext>
            </a:extLst>
          </p:cNvPr>
          <p:cNvSpPr/>
          <p:nvPr/>
        </p:nvSpPr>
        <p:spPr>
          <a:xfrm>
            <a:off x="382555" y="1460240"/>
            <a:ext cx="6941976" cy="7081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2C452-E333-AFDF-FBF4-EF02FB31E583}"/>
              </a:ext>
            </a:extLst>
          </p:cNvPr>
          <p:cNvSpPr/>
          <p:nvPr/>
        </p:nvSpPr>
        <p:spPr>
          <a:xfrm>
            <a:off x="4889253" y="1509713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327652-FA81-86D9-45FA-5C7A89F2D47B}"/>
              </a:ext>
            </a:extLst>
          </p:cNvPr>
          <p:cNvSpPr/>
          <p:nvPr/>
        </p:nvSpPr>
        <p:spPr>
          <a:xfrm>
            <a:off x="382555" y="2293489"/>
            <a:ext cx="6941976" cy="62884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F7AF7-E00E-2D20-B59E-F73D45F2C185}"/>
              </a:ext>
            </a:extLst>
          </p:cNvPr>
          <p:cNvSpPr/>
          <p:nvPr/>
        </p:nvSpPr>
        <p:spPr>
          <a:xfrm>
            <a:off x="4850370" y="2397344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C88A8-EA8D-59F2-C21E-5A5FCD1AEE60}"/>
              </a:ext>
            </a:extLst>
          </p:cNvPr>
          <p:cNvSpPr/>
          <p:nvPr/>
        </p:nvSpPr>
        <p:spPr>
          <a:xfrm>
            <a:off x="2819310" y="3076575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907F1-63C8-DA97-906C-63C6FA6CC823}"/>
              </a:ext>
            </a:extLst>
          </p:cNvPr>
          <p:cNvSpPr/>
          <p:nvPr/>
        </p:nvSpPr>
        <p:spPr>
          <a:xfrm>
            <a:off x="2819310" y="3734087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79780-AD3E-0D18-142C-2F44CF89AFEA}"/>
              </a:ext>
            </a:extLst>
          </p:cNvPr>
          <p:cNvSpPr/>
          <p:nvPr/>
        </p:nvSpPr>
        <p:spPr>
          <a:xfrm>
            <a:off x="2777808" y="4609611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002BE-C2A9-6900-4248-198CC7DEE211}"/>
              </a:ext>
            </a:extLst>
          </p:cNvPr>
          <p:cNvSpPr/>
          <p:nvPr/>
        </p:nvSpPr>
        <p:spPr>
          <a:xfrm>
            <a:off x="7646532" y="446469"/>
            <a:ext cx="4509117" cy="390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ysClr val="windowText" lastClr="000000"/>
                </a:solidFill>
              </a:rPr>
              <a:t>Total Time: 23 mins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&lt; 6mins</a:t>
            </a:r>
            <a:r>
              <a:rPr lang="en-IN" sz="1100" dirty="0">
                <a:solidFill>
                  <a:sysClr val="windowText" lastClr="000000"/>
                </a:solidFill>
              </a:rPr>
              <a:t>   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 able to achieve learning outcome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6-8 mins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Only mandatory cells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8-13 mins </a:t>
            </a:r>
            <a:r>
              <a:rPr lang="en-IN" sz="1100" dirty="0">
                <a:solidFill>
                  <a:sysClr val="windowText" lastClr="000000"/>
                </a:solidFill>
              </a:rPr>
              <a:t>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Mandatory cells, level 1 dependency</a:t>
            </a:r>
            <a:r>
              <a:rPr lang="en-IN" sz="1100" dirty="0">
                <a:solidFill>
                  <a:sysClr val="windowText" lastClr="000000"/>
                </a:solidFill>
              </a:rPr>
              <a:t>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cells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13-18 mins</a:t>
            </a:r>
            <a:r>
              <a:rPr lang="en-IN" sz="1100" dirty="0">
                <a:solidFill>
                  <a:sysClr val="windowText" lastClr="000000"/>
                </a:solidFill>
              </a:rPr>
              <a:t>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mandatory cells, level 1, level 2 cells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18-23 mins</a:t>
            </a:r>
            <a:r>
              <a:rPr lang="en-IN" sz="1100" dirty="0">
                <a:solidFill>
                  <a:sysClr val="windowText" lastClr="000000"/>
                </a:solidFill>
              </a:rPr>
              <a:t>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mandatory cells, level 1, level 2, level 3 cells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&gt; 23 mins</a:t>
            </a:r>
            <a:r>
              <a:rPr lang="en-IN" sz="1100" dirty="0">
                <a:solidFill>
                  <a:sysClr val="windowText" lastClr="000000"/>
                </a:solidFill>
              </a:rPr>
              <a:t>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All cells</a:t>
            </a:r>
          </a:p>
          <a:p>
            <a:endParaRPr lang="en-IN" dirty="0">
              <a:solidFill>
                <a:sysClr val="windowText" lastClr="000000"/>
              </a:solidFill>
            </a:endParaRPr>
          </a:p>
          <a:p>
            <a:endParaRPr lang="en-IN" dirty="0">
              <a:solidFill>
                <a:sysClr val="windowText" lastClr="000000"/>
              </a:solidFill>
            </a:endParaRPr>
          </a:p>
          <a:p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8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5BE1D6-CF55-C62C-38AE-718CE29C2907}"/>
              </a:ext>
            </a:extLst>
          </p:cNvPr>
          <p:cNvSpPr/>
          <p:nvPr/>
        </p:nvSpPr>
        <p:spPr>
          <a:xfrm>
            <a:off x="3605699" y="126936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Understand and apply the projection of one vector onto another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90018-D952-47B3-BC2C-799EFB000AD9}"/>
              </a:ext>
            </a:extLst>
          </p:cNvPr>
          <p:cNvSpPr/>
          <p:nvPr/>
        </p:nvSpPr>
        <p:spPr>
          <a:xfrm>
            <a:off x="4348065" y="876009"/>
            <a:ext cx="1996751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Projection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18F5-41E3-A4E0-26D8-ED4E637612BF}"/>
              </a:ext>
            </a:extLst>
          </p:cNvPr>
          <p:cNvSpPr/>
          <p:nvPr/>
        </p:nvSpPr>
        <p:spPr>
          <a:xfrm>
            <a:off x="5702185" y="1428877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Norm of a Vector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5497-AD57-E777-ADE3-6521B1328CB9}"/>
              </a:ext>
            </a:extLst>
          </p:cNvPr>
          <p:cNvSpPr/>
          <p:nvPr/>
        </p:nvSpPr>
        <p:spPr>
          <a:xfrm>
            <a:off x="765172" y="2056383"/>
            <a:ext cx="1216186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Modulus Conjugation </a:t>
            </a:r>
            <a:r>
              <a:rPr lang="en-IN" sz="1050" dirty="0">
                <a:solidFill>
                  <a:srgbClr val="FF0000"/>
                </a:solidFill>
              </a:rPr>
              <a:t>(ET: 4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86932-BCA7-85D2-96DB-0379144ECE8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15826" y="653144"/>
            <a:ext cx="0" cy="233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FBBCC-44F1-F6D9-2D9B-7383073C0F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46441" y="1239903"/>
            <a:ext cx="1146805" cy="188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015B-6521-1E76-577C-DA4AF95187BC}"/>
              </a:ext>
            </a:extLst>
          </p:cNvPr>
          <p:cNvCxnSpPr>
            <a:cxnSpLocks/>
            <a:stCxn id="260" idx="2"/>
            <a:endCxn id="9" idx="0"/>
          </p:cNvCxnSpPr>
          <p:nvPr/>
        </p:nvCxnSpPr>
        <p:spPr>
          <a:xfrm flipH="1">
            <a:off x="1373265" y="1794064"/>
            <a:ext cx="351121" cy="262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A4451-B6E9-8509-B718-E0A73F6FAEFF}"/>
              </a:ext>
            </a:extLst>
          </p:cNvPr>
          <p:cNvSpPr/>
          <p:nvPr/>
        </p:nvSpPr>
        <p:spPr>
          <a:xfrm>
            <a:off x="963814" y="813716"/>
            <a:ext cx="11088712" cy="4929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2C452-E333-AFDF-FBF4-EF02FB31E583}"/>
              </a:ext>
            </a:extLst>
          </p:cNvPr>
          <p:cNvSpPr/>
          <p:nvPr/>
        </p:nvSpPr>
        <p:spPr>
          <a:xfrm>
            <a:off x="9729067" y="786259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100)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327652-FA81-86D9-45FA-5C7A89F2D47B}"/>
              </a:ext>
            </a:extLst>
          </p:cNvPr>
          <p:cNvSpPr/>
          <p:nvPr/>
        </p:nvSpPr>
        <p:spPr>
          <a:xfrm>
            <a:off x="344257" y="1378343"/>
            <a:ext cx="11708271" cy="4685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F7AF7-E00E-2D20-B59E-F73D45F2C185}"/>
              </a:ext>
            </a:extLst>
          </p:cNvPr>
          <p:cNvSpPr/>
          <p:nvPr/>
        </p:nvSpPr>
        <p:spPr>
          <a:xfrm>
            <a:off x="9839523" y="1405055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50)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C88A8-EA8D-59F2-C21E-5A5FCD1AEE60}"/>
              </a:ext>
            </a:extLst>
          </p:cNvPr>
          <p:cNvSpPr/>
          <p:nvPr/>
        </p:nvSpPr>
        <p:spPr>
          <a:xfrm>
            <a:off x="10130914" y="2111893"/>
            <a:ext cx="1726160" cy="327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25)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907F1-63C8-DA97-906C-63C6FA6CC823}"/>
              </a:ext>
            </a:extLst>
          </p:cNvPr>
          <p:cNvSpPr/>
          <p:nvPr/>
        </p:nvSpPr>
        <p:spPr>
          <a:xfrm>
            <a:off x="10121583" y="2776336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12.5)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79780-AD3E-0D18-142C-2F44CF89AFEA}"/>
              </a:ext>
            </a:extLst>
          </p:cNvPr>
          <p:cNvSpPr/>
          <p:nvPr/>
        </p:nvSpPr>
        <p:spPr>
          <a:xfrm>
            <a:off x="10121583" y="3370493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 6.75)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4C7CA-36B9-9FF2-0FC0-73B0DCE471F7}"/>
              </a:ext>
            </a:extLst>
          </p:cNvPr>
          <p:cNvSpPr/>
          <p:nvPr/>
        </p:nvSpPr>
        <p:spPr>
          <a:xfrm>
            <a:off x="8174720" y="144499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Orthogonal Basis</a:t>
            </a:r>
            <a:r>
              <a:rPr lang="en-IN" sz="1050" dirty="0">
                <a:solidFill>
                  <a:srgbClr val="FF0000"/>
                </a:solidFill>
              </a:rPr>
              <a:t> (ET: 4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81EAB1-89DB-DE40-0585-F30DB1E91F2B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5346441" y="1239903"/>
            <a:ext cx="3619340" cy="20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4A44B-894C-98E7-D3FB-D190C0C01A52}"/>
              </a:ext>
            </a:extLst>
          </p:cNvPr>
          <p:cNvSpPr/>
          <p:nvPr/>
        </p:nvSpPr>
        <p:spPr>
          <a:xfrm>
            <a:off x="530591" y="2821867"/>
            <a:ext cx="1535650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0BD04-742C-786B-44EF-4F2D0870AEA3}"/>
              </a:ext>
            </a:extLst>
          </p:cNvPr>
          <p:cNvSpPr/>
          <p:nvPr/>
        </p:nvSpPr>
        <p:spPr>
          <a:xfrm>
            <a:off x="484119" y="3945345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F4622-BFD9-4E22-575D-97E3D0993F6C}"/>
              </a:ext>
            </a:extLst>
          </p:cNvPr>
          <p:cNvSpPr/>
          <p:nvPr/>
        </p:nvSpPr>
        <p:spPr>
          <a:xfrm>
            <a:off x="278186" y="3426397"/>
            <a:ext cx="1993989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CE9169-3E95-1C27-7C08-D3669EA993F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88151" y="2586874"/>
            <a:ext cx="10265" cy="23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1F7961-A037-C17F-D58D-3C159FFC24F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flipH="1">
            <a:off x="1275181" y="3185761"/>
            <a:ext cx="23235" cy="24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85BDBA-E9B9-4CB3-2B23-3C33BE0987CB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1275180" y="3723183"/>
            <a:ext cx="1" cy="222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E5299CE-D1B9-3A11-5149-8BC7F250610C}"/>
              </a:ext>
            </a:extLst>
          </p:cNvPr>
          <p:cNvSpPr/>
          <p:nvPr/>
        </p:nvSpPr>
        <p:spPr>
          <a:xfrm>
            <a:off x="344257" y="1959114"/>
            <a:ext cx="11708269" cy="61732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896242E-D13C-3640-989E-215D5F4A3FFF}"/>
              </a:ext>
            </a:extLst>
          </p:cNvPr>
          <p:cNvSpPr/>
          <p:nvPr/>
        </p:nvSpPr>
        <p:spPr>
          <a:xfrm>
            <a:off x="327275" y="2724703"/>
            <a:ext cx="11708271" cy="6402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F0DEB58-B654-DA1C-D24B-73FC08DBB248}"/>
              </a:ext>
            </a:extLst>
          </p:cNvPr>
          <p:cNvSpPr/>
          <p:nvPr/>
        </p:nvSpPr>
        <p:spPr>
          <a:xfrm>
            <a:off x="933325" y="143017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Polar representation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23B96A2-4703-2506-D148-8EB485E70A00}"/>
              </a:ext>
            </a:extLst>
          </p:cNvPr>
          <p:cNvCxnSpPr>
            <a:cxnSpLocks/>
            <a:stCxn id="5" idx="2"/>
            <a:endCxn id="260" idx="0"/>
          </p:cNvCxnSpPr>
          <p:nvPr/>
        </p:nvCxnSpPr>
        <p:spPr>
          <a:xfrm flipH="1">
            <a:off x="1724386" y="1239903"/>
            <a:ext cx="3622055" cy="19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C8EAD32-F4DE-5216-C852-90D286E3920C}"/>
              </a:ext>
            </a:extLst>
          </p:cNvPr>
          <p:cNvSpPr/>
          <p:nvPr/>
        </p:nvSpPr>
        <p:spPr>
          <a:xfrm>
            <a:off x="3444813" y="140675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Inner Product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08A42E3-8FFB-C073-9F66-CA3E9A6BFF6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54004" y="1239903"/>
            <a:ext cx="892437" cy="152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D23DF68-FFC8-CE46-0ECF-4F684A8C94B1}"/>
              </a:ext>
            </a:extLst>
          </p:cNvPr>
          <p:cNvSpPr/>
          <p:nvPr/>
        </p:nvSpPr>
        <p:spPr>
          <a:xfrm>
            <a:off x="2212978" y="2124601"/>
            <a:ext cx="2241026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208F534-8832-2EFA-FF3D-F866CDDC1FD4}"/>
              </a:ext>
            </a:extLst>
          </p:cNvPr>
          <p:cNvCxnSpPr>
            <a:cxnSpLocks/>
            <a:stCxn id="262" idx="2"/>
            <a:endCxn id="283" idx="0"/>
          </p:cNvCxnSpPr>
          <p:nvPr/>
        </p:nvCxnSpPr>
        <p:spPr>
          <a:xfrm flipH="1">
            <a:off x="3333491" y="1770652"/>
            <a:ext cx="902383" cy="35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3532863-9AEB-21CF-8499-20E3C092E9BF}"/>
              </a:ext>
            </a:extLst>
          </p:cNvPr>
          <p:cNvSpPr/>
          <p:nvPr/>
        </p:nvSpPr>
        <p:spPr>
          <a:xfrm>
            <a:off x="2405605" y="2883129"/>
            <a:ext cx="1548594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4527D77-61CB-570A-345E-59E6C776A757}"/>
              </a:ext>
            </a:extLst>
          </p:cNvPr>
          <p:cNvCxnSpPr>
            <a:cxnSpLocks/>
            <a:stCxn id="283" idx="2"/>
            <a:endCxn id="285" idx="0"/>
          </p:cNvCxnSpPr>
          <p:nvPr/>
        </p:nvCxnSpPr>
        <p:spPr>
          <a:xfrm flipH="1">
            <a:off x="3179902" y="2421387"/>
            <a:ext cx="153589" cy="46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E22C081-A679-1B16-C7A4-26FCC37C37C3}"/>
              </a:ext>
            </a:extLst>
          </p:cNvPr>
          <p:cNvSpPr/>
          <p:nvPr/>
        </p:nvSpPr>
        <p:spPr>
          <a:xfrm>
            <a:off x="4047542" y="2883129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scalar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531335-63D6-357F-74A6-E78C17240727}"/>
              </a:ext>
            </a:extLst>
          </p:cNvPr>
          <p:cNvCxnSpPr>
            <a:cxnSpLocks/>
            <a:stCxn id="283" idx="2"/>
            <a:endCxn id="287" idx="0"/>
          </p:cNvCxnSpPr>
          <p:nvPr/>
        </p:nvCxnSpPr>
        <p:spPr>
          <a:xfrm>
            <a:off x="3333491" y="2421387"/>
            <a:ext cx="1303914" cy="46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CE15F2C-0B76-6E46-EEC8-22DE1DA99101}"/>
              </a:ext>
            </a:extLst>
          </p:cNvPr>
          <p:cNvSpPr/>
          <p:nvPr/>
        </p:nvSpPr>
        <p:spPr>
          <a:xfrm>
            <a:off x="5424907" y="2848109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Additive Inverse </a:t>
            </a:r>
            <a:r>
              <a:rPr lang="en-IN" sz="1050" dirty="0">
                <a:solidFill>
                  <a:srgbClr val="FF0000"/>
                </a:solidFill>
              </a:rPr>
              <a:t>(ET: 1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DFF07A1-86F9-9B6E-6BC2-A59F5B4B5311}"/>
              </a:ext>
            </a:extLst>
          </p:cNvPr>
          <p:cNvCxnSpPr>
            <a:cxnSpLocks/>
            <a:stCxn id="283" idx="2"/>
            <a:endCxn id="289" idx="0"/>
          </p:cNvCxnSpPr>
          <p:nvPr/>
        </p:nvCxnSpPr>
        <p:spPr>
          <a:xfrm>
            <a:off x="3333491" y="2421387"/>
            <a:ext cx="2681279" cy="42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C771F09-61CB-007C-15AB-15C15C6950BE}"/>
              </a:ext>
            </a:extLst>
          </p:cNvPr>
          <p:cNvSpPr/>
          <p:nvPr/>
        </p:nvSpPr>
        <p:spPr>
          <a:xfrm>
            <a:off x="4790994" y="2101478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2F7D769-DDB3-049D-C45E-9A8AC764276B}"/>
              </a:ext>
            </a:extLst>
          </p:cNvPr>
          <p:cNvCxnSpPr>
            <a:cxnSpLocks/>
            <a:endCxn id="293" idx="0"/>
          </p:cNvCxnSpPr>
          <p:nvPr/>
        </p:nvCxnSpPr>
        <p:spPr>
          <a:xfrm flipH="1">
            <a:off x="5331870" y="1807002"/>
            <a:ext cx="1172477" cy="29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743D963-EA48-2F37-208F-18BD5F928B36}"/>
              </a:ext>
            </a:extLst>
          </p:cNvPr>
          <p:cNvSpPr/>
          <p:nvPr/>
        </p:nvSpPr>
        <p:spPr>
          <a:xfrm>
            <a:off x="6134702" y="2121958"/>
            <a:ext cx="134144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Properties Inner Product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398AA00-08B2-A5C7-FB53-D367966CDD5B}"/>
              </a:ext>
            </a:extLst>
          </p:cNvPr>
          <p:cNvCxnSpPr>
            <a:cxnSpLocks/>
            <a:endCxn id="295" idx="0"/>
          </p:cNvCxnSpPr>
          <p:nvPr/>
        </p:nvCxnSpPr>
        <p:spPr>
          <a:xfrm>
            <a:off x="6504347" y="1798998"/>
            <a:ext cx="301079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7A77BC7-B7C8-C845-06FD-E31BF4FAAF23}"/>
              </a:ext>
            </a:extLst>
          </p:cNvPr>
          <p:cNvSpPr/>
          <p:nvPr/>
        </p:nvSpPr>
        <p:spPr>
          <a:xfrm>
            <a:off x="7512067" y="2086938"/>
            <a:ext cx="134144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Inner Product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36571EFE-4AD1-85B6-A530-AF75CC790EA7}"/>
              </a:ext>
            </a:extLst>
          </p:cNvPr>
          <p:cNvCxnSpPr>
            <a:cxnSpLocks/>
            <a:endCxn id="297" idx="0"/>
          </p:cNvCxnSpPr>
          <p:nvPr/>
        </p:nvCxnSpPr>
        <p:spPr>
          <a:xfrm>
            <a:off x="6504347" y="1798998"/>
            <a:ext cx="1678444" cy="28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9C428DB-A31B-05C2-72E1-5A1B1796B7F9}"/>
              </a:ext>
            </a:extLst>
          </p:cNvPr>
          <p:cNvSpPr/>
          <p:nvPr/>
        </p:nvSpPr>
        <p:spPr>
          <a:xfrm>
            <a:off x="9073899" y="2085828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8656BED-8043-65BF-AD07-FD20BEFFC539}"/>
              </a:ext>
            </a:extLst>
          </p:cNvPr>
          <p:cNvCxnSpPr>
            <a:stCxn id="33" idx="2"/>
            <a:endCxn id="311" idx="0"/>
          </p:cNvCxnSpPr>
          <p:nvPr/>
        </p:nvCxnSpPr>
        <p:spPr>
          <a:xfrm>
            <a:off x="8965781" y="1808884"/>
            <a:ext cx="648994" cy="27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17EFA10-ACEA-CADB-18D5-63FF9FEC1423}"/>
              </a:ext>
            </a:extLst>
          </p:cNvPr>
          <p:cNvSpPr/>
          <p:nvPr/>
        </p:nvSpPr>
        <p:spPr>
          <a:xfrm>
            <a:off x="8061012" y="2821866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33EC1B3-40F9-B377-10D1-8D81664EFE3E}"/>
              </a:ext>
            </a:extLst>
          </p:cNvPr>
          <p:cNvSpPr/>
          <p:nvPr/>
        </p:nvSpPr>
        <p:spPr>
          <a:xfrm>
            <a:off x="6791457" y="2835133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145C5342-751A-2B17-6674-A3CBC8082371}"/>
              </a:ext>
            </a:extLst>
          </p:cNvPr>
          <p:cNvCxnSpPr>
            <a:stCxn id="297" idx="2"/>
            <a:endCxn id="318" idx="0"/>
          </p:cNvCxnSpPr>
          <p:nvPr/>
        </p:nvCxnSpPr>
        <p:spPr>
          <a:xfrm>
            <a:off x="8182791" y="2450832"/>
            <a:ext cx="419097" cy="37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4AD4262-A0E0-88B5-84B4-55332222CB66}"/>
              </a:ext>
            </a:extLst>
          </p:cNvPr>
          <p:cNvCxnSpPr>
            <a:stCxn id="295" idx="2"/>
            <a:endCxn id="319" idx="0"/>
          </p:cNvCxnSpPr>
          <p:nvPr/>
        </p:nvCxnSpPr>
        <p:spPr>
          <a:xfrm>
            <a:off x="6805426" y="2485852"/>
            <a:ext cx="526907" cy="349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F15E8D3-5667-DA99-5901-4C7CFDE0F304}"/>
              </a:ext>
            </a:extLst>
          </p:cNvPr>
          <p:cNvSpPr/>
          <p:nvPr/>
        </p:nvSpPr>
        <p:spPr>
          <a:xfrm>
            <a:off x="2460016" y="3454258"/>
            <a:ext cx="151680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D2876FD6-8101-6D53-5599-4570E3FF4F13}"/>
              </a:ext>
            </a:extLst>
          </p:cNvPr>
          <p:cNvCxnSpPr>
            <a:cxnSpLocks/>
            <a:stCxn id="285" idx="2"/>
            <a:endCxn id="330" idx="0"/>
          </p:cNvCxnSpPr>
          <p:nvPr/>
        </p:nvCxnSpPr>
        <p:spPr>
          <a:xfrm>
            <a:off x="3179902" y="3247023"/>
            <a:ext cx="38518" cy="20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D530996-E09A-9836-3B85-EEC8161540EE}"/>
              </a:ext>
            </a:extLst>
          </p:cNvPr>
          <p:cNvSpPr/>
          <p:nvPr/>
        </p:nvSpPr>
        <p:spPr>
          <a:xfrm>
            <a:off x="2443033" y="4036198"/>
            <a:ext cx="1904721" cy="260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405D66B-5F26-49D5-AF90-5ED138C75E4B}"/>
              </a:ext>
            </a:extLst>
          </p:cNvPr>
          <p:cNvSpPr/>
          <p:nvPr/>
        </p:nvSpPr>
        <p:spPr>
          <a:xfrm>
            <a:off x="2665948" y="5067842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C203F80-BCAC-E546-17C2-7BB04B881B37}"/>
              </a:ext>
            </a:extLst>
          </p:cNvPr>
          <p:cNvSpPr/>
          <p:nvPr/>
        </p:nvSpPr>
        <p:spPr>
          <a:xfrm>
            <a:off x="2460015" y="4533815"/>
            <a:ext cx="1993989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D96EC69-55B3-D129-964F-7B35F8B3B0E2}"/>
              </a:ext>
            </a:extLst>
          </p:cNvPr>
          <p:cNvCxnSpPr>
            <a:cxnSpLocks/>
            <a:stCxn id="330" idx="2"/>
            <a:endCxn id="332" idx="0"/>
          </p:cNvCxnSpPr>
          <p:nvPr/>
        </p:nvCxnSpPr>
        <p:spPr>
          <a:xfrm>
            <a:off x="3218420" y="3818152"/>
            <a:ext cx="176974" cy="21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9C5EE4D-401F-A62B-5B6B-53551C31ECBA}"/>
              </a:ext>
            </a:extLst>
          </p:cNvPr>
          <p:cNvCxnSpPr>
            <a:cxnSpLocks/>
            <a:stCxn id="332" idx="2"/>
            <a:endCxn id="334" idx="0"/>
          </p:cNvCxnSpPr>
          <p:nvPr/>
        </p:nvCxnSpPr>
        <p:spPr>
          <a:xfrm>
            <a:off x="3395394" y="4296574"/>
            <a:ext cx="61616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BB5D0E74-71C7-A3D5-5E9A-87E3F99D5019}"/>
              </a:ext>
            </a:extLst>
          </p:cNvPr>
          <p:cNvCxnSpPr>
            <a:cxnSpLocks/>
            <a:stCxn id="334" idx="2"/>
            <a:endCxn id="333" idx="0"/>
          </p:cNvCxnSpPr>
          <p:nvPr/>
        </p:nvCxnSpPr>
        <p:spPr>
          <a:xfrm flipH="1">
            <a:off x="3457009" y="4830601"/>
            <a:ext cx="1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88B6B954-40BA-A404-D426-C8BFECD0DDE4}"/>
              </a:ext>
            </a:extLst>
          </p:cNvPr>
          <p:cNvSpPr txBox="1"/>
          <p:nvPr/>
        </p:nvSpPr>
        <p:spPr>
          <a:xfrm>
            <a:off x="10002416" y="41987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 mins</a:t>
            </a:r>
          </a:p>
        </p:txBody>
      </p:sp>
    </p:spTree>
    <p:extLst>
      <p:ext uri="{BB962C8B-B14F-4D97-AF65-F5344CB8AC3E}">
        <p14:creationId xmlns:p14="http://schemas.microsoft.com/office/powerpoint/2010/main" val="79825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5BE1D6-CF55-C62C-38AE-718CE29C2907}"/>
              </a:ext>
            </a:extLst>
          </p:cNvPr>
          <p:cNvSpPr/>
          <p:nvPr/>
        </p:nvSpPr>
        <p:spPr>
          <a:xfrm>
            <a:off x="3605699" y="126936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Understand and apply the projection of one vector onto another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90018-D952-47B3-BC2C-799EFB000AD9}"/>
              </a:ext>
            </a:extLst>
          </p:cNvPr>
          <p:cNvSpPr/>
          <p:nvPr/>
        </p:nvSpPr>
        <p:spPr>
          <a:xfrm>
            <a:off x="4348065" y="876009"/>
            <a:ext cx="1996751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Projection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18342.4)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18F5-41E3-A4E0-26D8-ED4E637612BF}"/>
              </a:ext>
            </a:extLst>
          </p:cNvPr>
          <p:cNvSpPr/>
          <p:nvPr/>
        </p:nvSpPr>
        <p:spPr>
          <a:xfrm>
            <a:off x="5702185" y="1428877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Norm of a Vector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3641.9)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5497-AD57-E777-ADE3-6521B1328CB9}"/>
              </a:ext>
            </a:extLst>
          </p:cNvPr>
          <p:cNvSpPr/>
          <p:nvPr/>
        </p:nvSpPr>
        <p:spPr>
          <a:xfrm>
            <a:off x="765171" y="2056383"/>
            <a:ext cx="1411889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Modulus Conjugation </a:t>
            </a:r>
            <a:r>
              <a:rPr lang="en-IN" sz="1050" dirty="0">
                <a:solidFill>
                  <a:srgbClr val="FF0000"/>
                </a:solidFill>
              </a:rPr>
              <a:t>(ET: 4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27.39)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86932-BCA7-85D2-96DB-0379144ECE8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15826" y="653144"/>
            <a:ext cx="0" cy="233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FBBCC-44F1-F6D9-2D9B-7383073C0F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46441" y="1239903"/>
            <a:ext cx="1146805" cy="188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015B-6521-1E76-577C-DA4AF95187BC}"/>
              </a:ext>
            </a:extLst>
          </p:cNvPr>
          <p:cNvCxnSpPr>
            <a:cxnSpLocks/>
            <a:stCxn id="260" idx="2"/>
            <a:endCxn id="9" idx="0"/>
          </p:cNvCxnSpPr>
          <p:nvPr/>
        </p:nvCxnSpPr>
        <p:spPr>
          <a:xfrm flipH="1">
            <a:off x="1471116" y="1794064"/>
            <a:ext cx="308971" cy="262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A4451-B6E9-8509-B718-E0A73F6FAEFF}"/>
              </a:ext>
            </a:extLst>
          </p:cNvPr>
          <p:cNvSpPr/>
          <p:nvPr/>
        </p:nvSpPr>
        <p:spPr>
          <a:xfrm>
            <a:off x="963814" y="813716"/>
            <a:ext cx="11088712" cy="4929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2C452-E333-AFDF-FBF4-EF02FB31E583}"/>
              </a:ext>
            </a:extLst>
          </p:cNvPr>
          <p:cNvSpPr/>
          <p:nvPr/>
        </p:nvSpPr>
        <p:spPr>
          <a:xfrm>
            <a:off x="9729067" y="786259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327652-FA81-86D9-45FA-5C7A89F2D47B}"/>
              </a:ext>
            </a:extLst>
          </p:cNvPr>
          <p:cNvSpPr/>
          <p:nvPr/>
        </p:nvSpPr>
        <p:spPr>
          <a:xfrm>
            <a:off x="344257" y="1378343"/>
            <a:ext cx="11708271" cy="4685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F7AF7-E00E-2D20-B59E-F73D45F2C185}"/>
              </a:ext>
            </a:extLst>
          </p:cNvPr>
          <p:cNvSpPr/>
          <p:nvPr/>
        </p:nvSpPr>
        <p:spPr>
          <a:xfrm>
            <a:off x="9839523" y="1405055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C88A8-EA8D-59F2-C21E-5A5FCD1AEE60}"/>
              </a:ext>
            </a:extLst>
          </p:cNvPr>
          <p:cNvSpPr/>
          <p:nvPr/>
        </p:nvSpPr>
        <p:spPr>
          <a:xfrm>
            <a:off x="10130914" y="2111893"/>
            <a:ext cx="1726160" cy="327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907F1-63C8-DA97-906C-63C6FA6CC823}"/>
              </a:ext>
            </a:extLst>
          </p:cNvPr>
          <p:cNvSpPr/>
          <p:nvPr/>
        </p:nvSpPr>
        <p:spPr>
          <a:xfrm>
            <a:off x="10121583" y="2776336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79780-AD3E-0D18-142C-2F44CF89AFEA}"/>
              </a:ext>
            </a:extLst>
          </p:cNvPr>
          <p:cNvSpPr/>
          <p:nvPr/>
        </p:nvSpPr>
        <p:spPr>
          <a:xfrm>
            <a:off x="10121583" y="3370493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 1)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4C7CA-36B9-9FF2-0FC0-73B0DCE471F7}"/>
              </a:ext>
            </a:extLst>
          </p:cNvPr>
          <p:cNvSpPr/>
          <p:nvPr/>
        </p:nvSpPr>
        <p:spPr>
          <a:xfrm>
            <a:off x="8174720" y="144499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Orthogonal Basis </a:t>
            </a:r>
            <a:r>
              <a:rPr lang="en-IN" sz="1050" dirty="0">
                <a:solidFill>
                  <a:srgbClr val="FF0000"/>
                </a:solidFill>
              </a:rPr>
              <a:t>(ET: 4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3650.4)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81EAB1-89DB-DE40-0585-F30DB1E91F2B}"/>
              </a:ext>
            </a:extLst>
          </p:cNvPr>
          <p:cNvCxnSpPr>
            <a:cxnSpLocks/>
          </p:cNvCxnSpPr>
          <p:nvPr/>
        </p:nvCxnSpPr>
        <p:spPr>
          <a:xfrm>
            <a:off x="5424907" y="1231794"/>
            <a:ext cx="3619340" cy="20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4A44B-894C-98E7-D3FB-D190C0C01A52}"/>
              </a:ext>
            </a:extLst>
          </p:cNvPr>
          <p:cNvSpPr/>
          <p:nvPr/>
        </p:nvSpPr>
        <p:spPr>
          <a:xfrm>
            <a:off x="530591" y="2821867"/>
            <a:ext cx="1535650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 19.06)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0BD04-742C-786B-44EF-4F2D0870AEA3}"/>
              </a:ext>
            </a:extLst>
          </p:cNvPr>
          <p:cNvSpPr/>
          <p:nvPr/>
        </p:nvSpPr>
        <p:spPr>
          <a:xfrm>
            <a:off x="484119" y="3945345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Background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2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1.562)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F4622-BFD9-4E22-575D-97E3D0993F6C}"/>
              </a:ext>
            </a:extLst>
          </p:cNvPr>
          <p:cNvSpPr/>
          <p:nvPr/>
        </p:nvSpPr>
        <p:spPr>
          <a:xfrm>
            <a:off x="278186" y="3426396"/>
            <a:ext cx="1993989" cy="391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3.645)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CE9169-3E95-1C27-7C08-D3669EA993F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88151" y="2586874"/>
            <a:ext cx="10265" cy="23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1F7961-A037-C17F-D58D-3C159FFC24F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flipH="1">
            <a:off x="1275181" y="3185761"/>
            <a:ext cx="23235" cy="24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85BDBA-E9B9-4CB3-2B23-3C33BE0987CB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1275180" y="3818151"/>
            <a:ext cx="1" cy="127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E5299CE-D1B9-3A11-5149-8BC7F250610C}"/>
              </a:ext>
            </a:extLst>
          </p:cNvPr>
          <p:cNvSpPr/>
          <p:nvPr/>
        </p:nvSpPr>
        <p:spPr>
          <a:xfrm>
            <a:off x="344257" y="1959114"/>
            <a:ext cx="11708269" cy="61732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896242E-D13C-3640-989E-215D5F4A3FFF}"/>
              </a:ext>
            </a:extLst>
          </p:cNvPr>
          <p:cNvSpPr/>
          <p:nvPr/>
        </p:nvSpPr>
        <p:spPr>
          <a:xfrm>
            <a:off x="327275" y="2724703"/>
            <a:ext cx="11708271" cy="6402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F0DEB58-B654-DA1C-D24B-73FC08DBB248}"/>
              </a:ext>
            </a:extLst>
          </p:cNvPr>
          <p:cNvSpPr/>
          <p:nvPr/>
        </p:nvSpPr>
        <p:spPr>
          <a:xfrm>
            <a:off x="933324" y="1430170"/>
            <a:ext cx="16935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Polar representation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103.854)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23B96A2-4703-2506-D148-8EB485E70A00}"/>
              </a:ext>
            </a:extLst>
          </p:cNvPr>
          <p:cNvCxnSpPr>
            <a:cxnSpLocks/>
            <a:stCxn id="5" idx="2"/>
            <a:endCxn id="260" idx="0"/>
          </p:cNvCxnSpPr>
          <p:nvPr/>
        </p:nvCxnSpPr>
        <p:spPr>
          <a:xfrm flipH="1">
            <a:off x="1780087" y="1239903"/>
            <a:ext cx="3566354" cy="19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C8EAD32-F4DE-5216-C852-90D286E3920C}"/>
              </a:ext>
            </a:extLst>
          </p:cNvPr>
          <p:cNvSpPr/>
          <p:nvPr/>
        </p:nvSpPr>
        <p:spPr>
          <a:xfrm>
            <a:off x="3444813" y="140675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290.4)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08A42E3-8FFB-C073-9F66-CA3E9A6BFF6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54004" y="1239903"/>
            <a:ext cx="892437" cy="152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D23DF68-FFC8-CE46-0ECF-4F684A8C94B1}"/>
              </a:ext>
            </a:extLst>
          </p:cNvPr>
          <p:cNvSpPr/>
          <p:nvPr/>
        </p:nvSpPr>
        <p:spPr>
          <a:xfrm>
            <a:off x="2212978" y="2124601"/>
            <a:ext cx="2241026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208F534-8832-2EFA-FF3D-F866CDDC1FD4}"/>
              </a:ext>
            </a:extLst>
          </p:cNvPr>
          <p:cNvCxnSpPr>
            <a:cxnSpLocks/>
            <a:stCxn id="262" idx="2"/>
            <a:endCxn id="283" idx="0"/>
          </p:cNvCxnSpPr>
          <p:nvPr/>
        </p:nvCxnSpPr>
        <p:spPr>
          <a:xfrm flipH="1">
            <a:off x="3333491" y="1770652"/>
            <a:ext cx="902383" cy="35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3532863-9AEB-21CF-8499-20E3C092E9BF}"/>
              </a:ext>
            </a:extLst>
          </p:cNvPr>
          <p:cNvSpPr/>
          <p:nvPr/>
        </p:nvSpPr>
        <p:spPr>
          <a:xfrm>
            <a:off x="2405605" y="2883129"/>
            <a:ext cx="1548594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4527D77-61CB-570A-345E-59E6C776A757}"/>
              </a:ext>
            </a:extLst>
          </p:cNvPr>
          <p:cNvCxnSpPr>
            <a:cxnSpLocks/>
            <a:stCxn id="283" idx="2"/>
            <a:endCxn id="285" idx="0"/>
          </p:cNvCxnSpPr>
          <p:nvPr/>
        </p:nvCxnSpPr>
        <p:spPr>
          <a:xfrm flipH="1">
            <a:off x="3179902" y="2421387"/>
            <a:ext cx="153589" cy="46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E22C081-A679-1B16-C7A4-26FCC37C37C3}"/>
              </a:ext>
            </a:extLst>
          </p:cNvPr>
          <p:cNvSpPr/>
          <p:nvPr/>
        </p:nvSpPr>
        <p:spPr>
          <a:xfrm>
            <a:off x="4047542" y="2883129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scalar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531335-63D6-357F-74A6-E78C17240727}"/>
              </a:ext>
            </a:extLst>
          </p:cNvPr>
          <p:cNvCxnSpPr>
            <a:cxnSpLocks/>
            <a:stCxn id="283" idx="2"/>
            <a:endCxn id="287" idx="0"/>
          </p:cNvCxnSpPr>
          <p:nvPr/>
        </p:nvCxnSpPr>
        <p:spPr>
          <a:xfrm>
            <a:off x="3333491" y="2421387"/>
            <a:ext cx="1303914" cy="46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CE15F2C-0B76-6E46-EEC8-22DE1DA99101}"/>
              </a:ext>
            </a:extLst>
          </p:cNvPr>
          <p:cNvSpPr/>
          <p:nvPr/>
        </p:nvSpPr>
        <p:spPr>
          <a:xfrm>
            <a:off x="5424907" y="2848109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Additive Inverse </a:t>
            </a:r>
            <a:r>
              <a:rPr lang="en-IN" sz="1050" dirty="0">
                <a:solidFill>
                  <a:srgbClr val="FF0000"/>
                </a:solidFill>
              </a:rPr>
              <a:t>(ET: 1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DFF07A1-86F9-9B6E-6BC2-A59F5B4B5311}"/>
              </a:ext>
            </a:extLst>
          </p:cNvPr>
          <p:cNvCxnSpPr>
            <a:cxnSpLocks/>
            <a:stCxn id="283" idx="2"/>
            <a:endCxn id="289" idx="0"/>
          </p:cNvCxnSpPr>
          <p:nvPr/>
        </p:nvCxnSpPr>
        <p:spPr>
          <a:xfrm>
            <a:off x="3333491" y="2421387"/>
            <a:ext cx="2681279" cy="42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C771F09-61CB-007C-15AB-15C15C6950BE}"/>
              </a:ext>
            </a:extLst>
          </p:cNvPr>
          <p:cNvSpPr/>
          <p:nvPr/>
        </p:nvSpPr>
        <p:spPr>
          <a:xfrm>
            <a:off x="4790994" y="2101478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2F7D769-DDB3-049D-C45E-9A8AC764276B}"/>
              </a:ext>
            </a:extLst>
          </p:cNvPr>
          <p:cNvCxnSpPr>
            <a:cxnSpLocks/>
            <a:endCxn id="293" idx="0"/>
          </p:cNvCxnSpPr>
          <p:nvPr/>
        </p:nvCxnSpPr>
        <p:spPr>
          <a:xfrm flipH="1">
            <a:off x="5331870" y="1807002"/>
            <a:ext cx="1172477" cy="29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743D963-EA48-2F37-208F-18BD5F928B36}"/>
              </a:ext>
            </a:extLst>
          </p:cNvPr>
          <p:cNvSpPr/>
          <p:nvPr/>
        </p:nvSpPr>
        <p:spPr>
          <a:xfrm>
            <a:off x="6134702" y="2121958"/>
            <a:ext cx="134144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Properties Inner Product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398AA00-08B2-A5C7-FB53-D367966CDD5B}"/>
              </a:ext>
            </a:extLst>
          </p:cNvPr>
          <p:cNvCxnSpPr>
            <a:cxnSpLocks/>
            <a:endCxn id="295" idx="0"/>
          </p:cNvCxnSpPr>
          <p:nvPr/>
        </p:nvCxnSpPr>
        <p:spPr>
          <a:xfrm>
            <a:off x="6504347" y="1798998"/>
            <a:ext cx="301079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7A77BC7-B7C8-C845-06FD-E31BF4FAAF23}"/>
              </a:ext>
            </a:extLst>
          </p:cNvPr>
          <p:cNvSpPr/>
          <p:nvPr/>
        </p:nvSpPr>
        <p:spPr>
          <a:xfrm>
            <a:off x="7512067" y="2086938"/>
            <a:ext cx="134144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Inner Product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36571EFE-4AD1-85B6-A530-AF75CC790EA7}"/>
              </a:ext>
            </a:extLst>
          </p:cNvPr>
          <p:cNvCxnSpPr>
            <a:cxnSpLocks/>
            <a:endCxn id="297" idx="0"/>
          </p:cNvCxnSpPr>
          <p:nvPr/>
        </p:nvCxnSpPr>
        <p:spPr>
          <a:xfrm>
            <a:off x="6504347" y="1798998"/>
            <a:ext cx="1678444" cy="28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9C428DB-A31B-05C2-72E1-5A1B1796B7F9}"/>
              </a:ext>
            </a:extLst>
          </p:cNvPr>
          <p:cNvSpPr/>
          <p:nvPr/>
        </p:nvSpPr>
        <p:spPr>
          <a:xfrm>
            <a:off x="9073899" y="2085828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8656BED-8043-65BF-AD07-FD20BEFFC539}"/>
              </a:ext>
            </a:extLst>
          </p:cNvPr>
          <p:cNvCxnSpPr>
            <a:stCxn id="33" idx="2"/>
            <a:endCxn id="311" idx="0"/>
          </p:cNvCxnSpPr>
          <p:nvPr/>
        </p:nvCxnSpPr>
        <p:spPr>
          <a:xfrm>
            <a:off x="8965781" y="1808884"/>
            <a:ext cx="648994" cy="27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17EFA10-ACEA-CADB-18D5-63FF9FEC1423}"/>
              </a:ext>
            </a:extLst>
          </p:cNvPr>
          <p:cNvSpPr/>
          <p:nvPr/>
        </p:nvSpPr>
        <p:spPr>
          <a:xfrm>
            <a:off x="8061012" y="2821866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33EC1B3-40F9-B377-10D1-8D81664EFE3E}"/>
              </a:ext>
            </a:extLst>
          </p:cNvPr>
          <p:cNvSpPr/>
          <p:nvPr/>
        </p:nvSpPr>
        <p:spPr>
          <a:xfrm>
            <a:off x="6791457" y="2835133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145C5342-751A-2B17-6674-A3CBC8082371}"/>
              </a:ext>
            </a:extLst>
          </p:cNvPr>
          <p:cNvCxnSpPr>
            <a:stCxn id="297" idx="2"/>
            <a:endCxn id="318" idx="0"/>
          </p:cNvCxnSpPr>
          <p:nvPr/>
        </p:nvCxnSpPr>
        <p:spPr>
          <a:xfrm>
            <a:off x="8182791" y="2450832"/>
            <a:ext cx="419097" cy="37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4AD4262-A0E0-88B5-84B4-55332222CB66}"/>
              </a:ext>
            </a:extLst>
          </p:cNvPr>
          <p:cNvCxnSpPr>
            <a:stCxn id="295" idx="2"/>
            <a:endCxn id="319" idx="0"/>
          </p:cNvCxnSpPr>
          <p:nvPr/>
        </p:nvCxnSpPr>
        <p:spPr>
          <a:xfrm>
            <a:off x="6805426" y="2485852"/>
            <a:ext cx="526907" cy="349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F15E8D3-5667-DA99-5901-4C7CFDE0F304}"/>
              </a:ext>
            </a:extLst>
          </p:cNvPr>
          <p:cNvSpPr/>
          <p:nvPr/>
        </p:nvSpPr>
        <p:spPr>
          <a:xfrm>
            <a:off x="2460016" y="3454258"/>
            <a:ext cx="151680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D2876FD6-8101-6D53-5599-4570E3FF4F13}"/>
              </a:ext>
            </a:extLst>
          </p:cNvPr>
          <p:cNvCxnSpPr>
            <a:cxnSpLocks/>
            <a:stCxn id="285" idx="2"/>
            <a:endCxn id="330" idx="0"/>
          </p:cNvCxnSpPr>
          <p:nvPr/>
        </p:nvCxnSpPr>
        <p:spPr>
          <a:xfrm>
            <a:off x="3179902" y="3247023"/>
            <a:ext cx="38518" cy="20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D530996-E09A-9836-3B85-EEC8161540EE}"/>
              </a:ext>
            </a:extLst>
          </p:cNvPr>
          <p:cNvSpPr/>
          <p:nvPr/>
        </p:nvSpPr>
        <p:spPr>
          <a:xfrm>
            <a:off x="2443033" y="4036198"/>
            <a:ext cx="1904721" cy="260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405D66B-5F26-49D5-AF90-5ED138C75E4B}"/>
              </a:ext>
            </a:extLst>
          </p:cNvPr>
          <p:cNvSpPr/>
          <p:nvPr/>
        </p:nvSpPr>
        <p:spPr>
          <a:xfrm>
            <a:off x="2665948" y="5067842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C203F80-BCAC-E546-17C2-7BB04B881B37}"/>
              </a:ext>
            </a:extLst>
          </p:cNvPr>
          <p:cNvSpPr/>
          <p:nvPr/>
        </p:nvSpPr>
        <p:spPr>
          <a:xfrm>
            <a:off x="2460015" y="4533815"/>
            <a:ext cx="1993989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D96EC69-55B3-D129-964F-7B35F8B3B0E2}"/>
              </a:ext>
            </a:extLst>
          </p:cNvPr>
          <p:cNvCxnSpPr>
            <a:cxnSpLocks/>
            <a:stCxn id="330" idx="2"/>
            <a:endCxn id="332" idx="0"/>
          </p:cNvCxnSpPr>
          <p:nvPr/>
        </p:nvCxnSpPr>
        <p:spPr>
          <a:xfrm>
            <a:off x="3218420" y="3818152"/>
            <a:ext cx="176974" cy="21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9C5EE4D-401F-A62B-5B6B-53551C31ECBA}"/>
              </a:ext>
            </a:extLst>
          </p:cNvPr>
          <p:cNvCxnSpPr>
            <a:cxnSpLocks/>
            <a:stCxn id="332" idx="2"/>
            <a:endCxn id="334" idx="0"/>
          </p:cNvCxnSpPr>
          <p:nvPr/>
        </p:nvCxnSpPr>
        <p:spPr>
          <a:xfrm>
            <a:off x="3395394" y="4296574"/>
            <a:ext cx="61616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BB5D0E74-71C7-A3D5-5E9A-87E3F99D5019}"/>
              </a:ext>
            </a:extLst>
          </p:cNvPr>
          <p:cNvCxnSpPr>
            <a:cxnSpLocks/>
            <a:stCxn id="334" idx="2"/>
            <a:endCxn id="333" idx="0"/>
          </p:cNvCxnSpPr>
          <p:nvPr/>
        </p:nvCxnSpPr>
        <p:spPr>
          <a:xfrm flipH="1">
            <a:off x="3457009" y="4830601"/>
            <a:ext cx="1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88B6B954-40BA-A404-D426-C8BFECD0DDE4}"/>
              </a:ext>
            </a:extLst>
          </p:cNvPr>
          <p:cNvSpPr txBox="1"/>
          <p:nvPr/>
        </p:nvSpPr>
        <p:spPr>
          <a:xfrm>
            <a:off x="10002416" y="41987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 mins</a:t>
            </a:r>
          </a:p>
        </p:txBody>
      </p:sp>
    </p:spTree>
    <p:extLst>
      <p:ext uri="{BB962C8B-B14F-4D97-AF65-F5344CB8AC3E}">
        <p14:creationId xmlns:p14="http://schemas.microsoft.com/office/powerpoint/2010/main" val="262901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9E9E3-8A5C-0D60-EEE2-47EF03A565AF}"/>
              </a:ext>
            </a:extLst>
          </p:cNvPr>
          <p:cNvSpPr/>
          <p:nvPr/>
        </p:nvSpPr>
        <p:spPr>
          <a:xfrm>
            <a:off x="2807803" y="1588440"/>
            <a:ext cx="1411889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Modulus Conjugation </a:t>
            </a:r>
            <a:r>
              <a:rPr lang="en-IN" sz="1050" dirty="0">
                <a:solidFill>
                  <a:srgbClr val="FF0000"/>
                </a:solidFill>
              </a:rPr>
              <a:t>(ET: 4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3), 35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60C81-A1C0-BF34-B061-AFD9CA52F66E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3513748" y="1078447"/>
            <a:ext cx="2692566" cy="50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FD3F74-4090-D75C-4DDA-A4FDCA2632AF}"/>
              </a:ext>
            </a:extLst>
          </p:cNvPr>
          <p:cNvSpPr/>
          <p:nvPr/>
        </p:nvSpPr>
        <p:spPr>
          <a:xfrm>
            <a:off x="1275180" y="2419756"/>
            <a:ext cx="1535650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 2), 32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C1751-DA47-EA59-D32D-EA76D0FBFDBD}"/>
              </a:ext>
            </a:extLst>
          </p:cNvPr>
          <p:cNvSpPr/>
          <p:nvPr/>
        </p:nvSpPr>
        <p:spPr>
          <a:xfrm>
            <a:off x="484119" y="3945345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Background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2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(Profit:2)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2FD72-FEBE-0A4B-1688-999B44F3BDF1}"/>
              </a:ext>
            </a:extLst>
          </p:cNvPr>
          <p:cNvSpPr/>
          <p:nvPr/>
        </p:nvSpPr>
        <p:spPr>
          <a:xfrm>
            <a:off x="278186" y="3426396"/>
            <a:ext cx="1993989" cy="391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(Profit:3), 5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E25127-1A15-AD7F-5DF8-D5FBCE8B39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43005" y="2091710"/>
            <a:ext cx="1470743" cy="32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24EC6-B510-9BB4-2209-926D30AAEE2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275181" y="2783650"/>
            <a:ext cx="767824" cy="642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86A69B-DE6A-9050-F610-526E75DCF8C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1275180" y="3818151"/>
            <a:ext cx="1" cy="127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8483-B6B1-79EF-F528-5A66F926B83C}"/>
              </a:ext>
            </a:extLst>
          </p:cNvPr>
          <p:cNvSpPr/>
          <p:nvPr/>
        </p:nvSpPr>
        <p:spPr>
          <a:xfrm>
            <a:off x="5359551" y="714553"/>
            <a:ext cx="16935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Polar representation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3) 123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9913B2-73E6-D49D-0AC2-8429B108D4E3}"/>
              </a:ext>
            </a:extLst>
          </p:cNvPr>
          <p:cNvSpPr/>
          <p:nvPr/>
        </p:nvSpPr>
        <p:spPr>
          <a:xfrm>
            <a:off x="2478108" y="3312955"/>
            <a:ext cx="1535650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M1.1 quiz 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(Profit:5), 10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B19444-71D9-E847-0C54-EDB18BFA3B92}"/>
              </a:ext>
            </a:extLst>
          </p:cNvPr>
          <p:cNvSpPr/>
          <p:nvPr/>
        </p:nvSpPr>
        <p:spPr>
          <a:xfrm>
            <a:off x="2431636" y="4436433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Background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2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(Profit:2)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7087C3-32AB-F6B8-606A-0BA0ACFEA7C8}"/>
              </a:ext>
            </a:extLst>
          </p:cNvPr>
          <p:cNvSpPr/>
          <p:nvPr/>
        </p:nvSpPr>
        <p:spPr>
          <a:xfrm>
            <a:off x="2225703" y="3917484"/>
            <a:ext cx="1993989" cy="391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(Profit:3), 5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DED2C0-3AD0-A3B6-6A3B-FC704733FF0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222698" y="3676849"/>
            <a:ext cx="23235" cy="24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C7E3BB-E708-7EB4-F25E-974022EACE39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3222697" y="4309239"/>
            <a:ext cx="1" cy="127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A7605-C669-14B5-48F6-EF3F812818AB}"/>
              </a:ext>
            </a:extLst>
          </p:cNvPr>
          <p:cNvSpPr/>
          <p:nvPr/>
        </p:nvSpPr>
        <p:spPr>
          <a:xfrm>
            <a:off x="4656584" y="3463158"/>
            <a:ext cx="1535650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M1.1 quiz interactive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 10), 15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EC8FAF-0F01-85CB-ADBB-4377F1564518}"/>
              </a:ext>
            </a:extLst>
          </p:cNvPr>
          <p:cNvSpPr/>
          <p:nvPr/>
        </p:nvSpPr>
        <p:spPr>
          <a:xfrm>
            <a:off x="4610112" y="4586636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Background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2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(Profit:2)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E0725-327A-DD44-F2A6-15650061E71D}"/>
              </a:ext>
            </a:extLst>
          </p:cNvPr>
          <p:cNvSpPr/>
          <p:nvPr/>
        </p:nvSpPr>
        <p:spPr>
          <a:xfrm>
            <a:off x="4404179" y="4067687"/>
            <a:ext cx="1993989" cy="391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(Profit:3), 5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42F10E-4ADC-546B-E275-660AF2BBCDAD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401174" y="3827052"/>
            <a:ext cx="23235" cy="24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D7AB29-42A6-9032-ECA3-1165B53652A4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401173" y="4459442"/>
            <a:ext cx="1" cy="127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858F3D-8490-8F7F-ECF9-33FECF34218F}"/>
              </a:ext>
            </a:extLst>
          </p:cNvPr>
          <p:cNvSpPr/>
          <p:nvPr/>
        </p:nvSpPr>
        <p:spPr>
          <a:xfrm>
            <a:off x="4894644" y="1715634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M1.2 quiz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2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(Profit:5) 40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6012B9-EA17-6417-A527-D5C70DD25384}"/>
              </a:ext>
            </a:extLst>
          </p:cNvPr>
          <p:cNvSpPr/>
          <p:nvPr/>
        </p:nvSpPr>
        <p:spPr>
          <a:xfrm>
            <a:off x="7538842" y="1691682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M1.2 quiz interactive </a:t>
            </a:r>
            <a:r>
              <a:rPr lang="en-IN" sz="1050" dirty="0">
                <a:solidFill>
                  <a:srgbClr val="FF0000"/>
                </a:solidFill>
              </a:rPr>
              <a:t>(ET: 2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(Profit:10) 45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DE1974-20CB-A2FE-A232-F5C146CA914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043005" y="2783650"/>
            <a:ext cx="1202928" cy="529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AD246E-CF12-DF27-3729-9744A0343BDF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043005" y="2783650"/>
            <a:ext cx="3381404" cy="679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CD709C-97CC-45D2-849D-1B852EF25A46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 flipH="1">
            <a:off x="5685705" y="1078447"/>
            <a:ext cx="520609" cy="637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B36ED1-E7E6-F7BF-AAD1-7D549C69DEC9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6206314" y="1078447"/>
            <a:ext cx="2123589" cy="61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D01D18C-5897-D7A6-15AD-9007377419AF}"/>
              </a:ext>
            </a:extLst>
          </p:cNvPr>
          <p:cNvSpPr/>
          <p:nvPr/>
        </p:nvSpPr>
        <p:spPr>
          <a:xfrm>
            <a:off x="5010752" y="2296211"/>
            <a:ext cx="1411889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Modulus Conjugation </a:t>
            </a:r>
            <a:r>
              <a:rPr lang="en-IN" sz="1050" dirty="0">
                <a:solidFill>
                  <a:srgbClr val="FF0000"/>
                </a:solidFill>
              </a:rPr>
              <a:t>(ET: 4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3), 35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FEF7AE-6C47-AB23-F120-2112293F4905}"/>
              </a:ext>
            </a:extLst>
          </p:cNvPr>
          <p:cNvSpPr/>
          <p:nvPr/>
        </p:nvSpPr>
        <p:spPr>
          <a:xfrm>
            <a:off x="7696836" y="2419756"/>
            <a:ext cx="1411889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Modulus Conjugation </a:t>
            </a:r>
            <a:r>
              <a:rPr lang="en-IN" sz="1050" dirty="0">
                <a:solidFill>
                  <a:srgbClr val="FF0000"/>
                </a:solidFill>
              </a:rPr>
              <a:t>(ET: 4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3), 35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2CE6F8-C9C6-D9BA-EA11-A2E9F37DD99C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>
            <a:off x="5685705" y="2012420"/>
            <a:ext cx="30992" cy="283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D4B91F-2342-A82A-F751-54A85EE4EDA1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8329903" y="1988468"/>
            <a:ext cx="72878" cy="43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2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73D0-B625-74F3-E05A-9BDD2DE0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29EF-2DBA-7542-EF2A-AD409064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3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5BE1D6-CF55-C62C-38AE-718CE29C2907}"/>
              </a:ext>
            </a:extLst>
          </p:cNvPr>
          <p:cNvSpPr/>
          <p:nvPr/>
        </p:nvSpPr>
        <p:spPr>
          <a:xfrm>
            <a:off x="3605699" y="126936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To learn properties of tensor product of matrices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90018-D952-47B3-BC2C-799EFB000AD9}"/>
              </a:ext>
            </a:extLst>
          </p:cNvPr>
          <p:cNvSpPr/>
          <p:nvPr/>
        </p:nvSpPr>
        <p:spPr>
          <a:xfrm>
            <a:off x="4348065" y="876009"/>
            <a:ext cx="1996751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Properties of Tensor Product Matrices </a:t>
            </a:r>
            <a:r>
              <a:rPr lang="en-IN" sz="1050" dirty="0">
                <a:solidFill>
                  <a:srgbClr val="FF0000"/>
                </a:solidFill>
              </a:rPr>
              <a:t>(ET: 1 min)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18F5-41E3-A4E0-26D8-ED4E637612BF}"/>
              </a:ext>
            </a:extLst>
          </p:cNvPr>
          <p:cNvSpPr/>
          <p:nvPr/>
        </p:nvSpPr>
        <p:spPr>
          <a:xfrm>
            <a:off x="3733704" y="1427895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 Matrices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5497-AD57-E777-ADE3-6521B1328CB9}"/>
              </a:ext>
            </a:extLst>
          </p:cNvPr>
          <p:cNvSpPr/>
          <p:nvPr/>
        </p:nvSpPr>
        <p:spPr>
          <a:xfrm>
            <a:off x="1129800" y="2062928"/>
            <a:ext cx="1216186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Matrix Multiplication</a:t>
            </a:r>
            <a:r>
              <a:rPr lang="en-IN" sz="1050" dirty="0">
                <a:solidFill>
                  <a:srgbClr val="FF0000"/>
                </a:solidFill>
              </a:rPr>
              <a:t>(ET: 4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1E0B6-EDAD-7567-17CF-1E0A2B0871F0}"/>
              </a:ext>
            </a:extLst>
          </p:cNvPr>
          <p:cNvSpPr/>
          <p:nvPr/>
        </p:nvSpPr>
        <p:spPr>
          <a:xfrm>
            <a:off x="1085006" y="2747512"/>
            <a:ext cx="1305773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48FA9-0481-E631-8F1B-7BDE18F8A8DD}"/>
              </a:ext>
            </a:extLst>
          </p:cNvPr>
          <p:cNvSpPr/>
          <p:nvPr/>
        </p:nvSpPr>
        <p:spPr>
          <a:xfrm>
            <a:off x="963814" y="3490204"/>
            <a:ext cx="151680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86932-BCA7-85D2-96DB-0379144ECE8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15826" y="653144"/>
            <a:ext cx="0" cy="233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FBBCC-44F1-F6D9-2D9B-7383073C0F9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245429" y="1239903"/>
            <a:ext cx="1101012" cy="165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015B-6521-1E76-577C-DA4AF95187B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737893" y="1791789"/>
            <a:ext cx="2786872" cy="271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FACCBD-09DA-6B85-10C5-9DA7D143E72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737893" y="2566198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0A17EA-88C8-3468-FBA8-1E1225C9C02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722218" y="3250782"/>
            <a:ext cx="15675" cy="239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A4451-B6E9-8509-B718-E0A73F6FAEFF}"/>
              </a:ext>
            </a:extLst>
          </p:cNvPr>
          <p:cNvSpPr/>
          <p:nvPr/>
        </p:nvSpPr>
        <p:spPr>
          <a:xfrm>
            <a:off x="963814" y="813716"/>
            <a:ext cx="11088712" cy="4929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2C452-E333-AFDF-FBF4-EF02FB31E583}"/>
              </a:ext>
            </a:extLst>
          </p:cNvPr>
          <p:cNvSpPr/>
          <p:nvPr/>
        </p:nvSpPr>
        <p:spPr>
          <a:xfrm>
            <a:off x="9729067" y="786259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327652-FA81-86D9-45FA-5C7A89F2D47B}"/>
              </a:ext>
            </a:extLst>
          </p:cNvPr>
          <p:cNvSpPr/>
          <p:nvPr/>
        </p:nvSpPr>
        <p:spPr>
          <a:xfrm>
            <a:off x="963814" y="1378343"/>
            <a:ext cx="11088714" cy="4685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F7AF7-E00E-2D20-B59E-F73D45F2C185}"/>
              </a:ext>
            </a:extLst>
          </p:cNvPr>
          <p:cNvSpPr/>
          <p:nvPr/>
        </p:nvSpPr>
        <p:spPr>
          <a:xfrm>
            <a:off x="9839523" y="1405055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C88A8-EA8D-59F2-C21E-5A5FCD1AEE60}"/>
              </a:ext>
            </a:extLst>
          </p:cNvPr>
          <p:cNvSpPr/>
          <p:nvPr/>
        </p:nvSpPr>
        <p:spPr>
          <a:xfrm>
            <a:off x="10121583" y="2111893"/>
            <a:ext cx="1726160" cy="327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907F1-63C8-DA97-906C-63C6FA6CC823}"/>
              </a:ext>
            </a:extLst>
          </p:cNvPr>
          <p:cNvSpPr/>
          <p:nvPr/>
        </p:nvSpPr>
        <p:spPr>
          <a:xfrm>
            <a:off x="10121583" y="2776336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79780-AD3E-0D18-142C-2F44CF89AFEA}"/>
              </a:ext>
            </a:extLst>
          </p:cNvPr>
          <p:cNvSpPr/>
          <p:nvPr/>
        </p:nvSpPr>
        <p:spPr>
          <a:xfrm>
            <a:off x="10121583" y="3370493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4C7CA-36B9-9FF2-0FC0-73B0DCE471F7}"/>
              </a:ext>
            </a:extLst>
          </p:cNvPr>
          <p:cNvSpPr/>
          <p:nvPr/>
        </p:nvSpPr>
        <p:spPr>
          <a:xfrm>
            <a:off x="5534420" y="1424784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of Tensor Matrices</a:t>
            </a:r>
            <a:r>
              <a:rPr lang="en-IN" sz="1050" dirty="0">
                <a:solidFill>
                  <a:srgbClr val="FF0000"/>
                </a:solidFill>
              </a:rPr>
              <a:t> (ET: 4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81EAB1-89DB-DE40-0585-F30DB1E91F2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46441" y="1239903"/>
            <a:ext cx="1197170" cy="170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88A6D53-22E5-834A-6CFE-279712A7937A}"/>
              </a:ext>
            </a:extLst>
          </p:cNvPr>
          <p:cNvSpPr/>
          <p:nvPr/>
        </p:nvSpPr>
        <p:spPr>
          <a:xfrm>
            <a:off x="3173167" y="2059132"/>
            <a:ext cx="1022312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E04CB4-D3CD-AAAB-AB89-EDDCB26ED92E}"/>
              </a:ext>
            </a:extLst>
          </p:cNvPr>
          <p:cNvSpPr/>
          <p:nvPr/>
        </p:nvSpPr>
        <p:spPr>
          <a:xfrm>
            <a:off x="6087118" y="2062928"/>
            <a:ext cx="1022306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Entanglement</a:t>
            </a:r>
            <a:r>
              <a:rPr lang="en-IN" sz="1050" dirty="0">
                <a:solidFill>
                  <a:srgbClr val="FF0000"/>
                </a:solidFill>
              </a:rPr>
              <a:t> (ET: 1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4A44B-894C-98E7-D3FB-D190C0C01A52}"/>
              </a:ext>
            </a:extLst>
          </p:cNvPr>
          <p:cNvSpPr/>
          <p:nvPr/>
        </p:nvSpPr>
        <p:spPr>
          <a:xfrm>
            <a:off x="946831" y="4072144"/>
            <a:ext cx="1904721" cy="260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0BD04-742C-786B-44EF-4F2D0870AEA3}"/>
              </a:ext>
            </a:extLst>
          </p:cNvPr>
          <p:cNvSpPr/>
          <p:nvPr/>
        </p:nvSpPr>
        <p:spPr>
          <a:xfrm>
            <a:off x="1169746" y="5103788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F4622-BFD9-4E22-575D-97E3D0993F6C}"/>
              </a:ext>
            </a:extLst>
          </p:cNvPr>
          <p:cNvSpPr/>
          <p:nvPr/>
        </p:nvSpPr>
        <p:spPr>
          <a:xfrm>
            <a:off x="963813" y="4569761"/>
            <a:ext cx="1993989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CE9169-3E95-1C27-7C08-D3669EA993F2}"/>
              </a:ext>
            </a:extLst>
          </p:cNvPr>
          <p:cNvCxnSpPr>
            <a:cxnSpLocks/>
            <a:stCxn id="11" idx="2"/>
            <a:endCxn id="51" idx="0"/>
          </p:cNvCxnSpPr>
          <p:nvPr/>
        </p:nvCxnSpPr>
        <p:spPr>
          <a:xfrm>
            <a:off x="1722218" y="3854098"/>
            <a:ext cx="176974" cy="21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1F7961-A037-C17F-D58D-3C159FFC24F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899192" y="4332520"/>
            <a:ext cx="61616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85BDBA-E9B9-4CB3-2B23-3C33BE0987CB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1960807" y="4866547"/>
            <a:ext cx="1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DCFF3D-7A38-3C2B-17E4-B0FBB5AE747E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3684323" y="1791789"/>
            <a:ext cx="840442" cy="26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7B573C-3887-8DC1-F564-192E5B1DB61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4524765" y="1791789"/>
            <a:ext cx="2073506" cy="271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13FB51D-ED8F-FAE9-4D52-E560EAAEB7D7}"/>
              </a:ext>
            </a:extLst>
          </p:cNvPr>
          <p:cNvSpPr/>
          <p:nvPr/>
        </p:nvSpPr>
        <p:spPr>
          <a:xfrm>
            <a:off x="2718104" y="2752663"/>
            <a:ext cx="1225880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8588EC-01AE-7DE1-D83A-F7B1AF1511C1}"/>
              </a:ext>
            </a:extLst>
          </p:cNvPr>
          <p:cNvCxnSpPr>
            <a:cxnSpLocks/>
            <a:stCxn id="36" idx="2"/>
            <a:endCxn id="97" idx="0"/>
          </p:cNvCxnSpPr>
          <p:nvPr/>
        </p:nvCxnSpPr>
        <p:spPr>
          <a:xfrm flipH="1">
            <a:off x="3331044" y="2562402"/>
            <a:ext cx="353279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867589-F564-715C-0592-1EAF0885016B}"/>
              </a:ext>
            </a:extLst>
          </p:cNvPr>
          <p:cNvSpPr/>
          <p:nvPr/>
        </p:nvSpPr>
        <p:spPr>
          <a:xfrm>
            <a:off x="8362599" y="2046253"/>
            <a:ext cx="1369222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 Matrices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04F2FF-8455-A03D-7502-DB8359CDFA62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6282543" y="1796466"/>
            <a:ext cx="2764667" cy="24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DDA3-BE01-0C4D-76B7-A670FD87DCDA}"/>
              </a:ext>
            </a:extLst>
          </p:cNvPr>
          <p:cNvSpPr/>
          <p:nvPr/>
        </p:nvSpPr>
        <p:spPr>
          <a:xfrm>
            <a:off x="4082159" y="2752663"/>
            <a:ext cx="1006164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scalar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CA42FFD-50AD-028F-A810-DED807293048}"/>
              </a:ext>
            </a:extLst>
          </p:cNvPr>
          <p:cNvCxnSpPr>
            <a:stCxn id="36" idx="2"/>
            <a:endCxn id="113" idx="0"/>
          </p:cNvCxnSpPr>
          <p:nvPr/>
        </p:nvCxnSpPr>
        <p:spPr>
          <a:xfrm>
            <a:off x="3684323" y="2562402"/>
            <a:ext cx="900918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3FF76D-B661-949E-E8D0-84C8054E42B2}"/>
              </a:ext>
            </a:extLst>
          </p:cNvPr>
          <p:cNvSpPr/>
          <p:nvPr/>
        </p:nvSpPr>
        <p:spPr>
          <a:xfrm>
            <a:off x="3846812" y="3440181"/>
            <a:ext cx="1328489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0CDA48-4E29-F7E8-C032-24D38344D4BD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flipH="1">
            <a:off x="4511057" y="3255933"/>
            <a:ext cx="74184" cy="18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F5F024-7443-12E8-DF30-8A4B5A0A1614}"/>
              </a:ext>
            </a:extLst>
          </p:cNvPr>
          <p:cNvSpPr/>
          <p:nvPr/>
        </p:nvSpPr>
        <p:spPr>
          <a:xfrm>
            <a:off x="5630753" y="2749373"/>
            <a:ext cx="1225880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of Tensor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C7C4504-EC03-B7B9-473B-B143A5105BED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6243693" y="2559112"/>
            <a:ext cx="353279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D50731-161B-64FF-19C6-0F4E6EBB37B6}"/>
              </a:ext>
            </a:extLst>
          </p:cNvPr>
          <p:cNvSpPr/>
          <p:nvPr/>
        </p:nvSpPr>
        <p:spPr>
          <a:xfrm>
            <a:off x="6994807" y="2749373"/>
            <a:ext cx="1358465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of Tensor Product Complex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9B78EE-7825-D79A-9ED6-831AB72A5401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596972" y="2559112"/>
            <a:ext cx="1077068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B0C34F-D478-BFBA-0EDB-CB262A7B9799}"/>
              </a:ext>
            </a:extLst>
          </p:cNvPr>
          <p:cNvSpPr/>
          <p:nvPr/>
        </p:nvSpPr>
        <p:spPr>
          <a:xfrm>
            <a:off x="5329417" y="3443834"/>
            <a:ext cx="1090110" cy="4299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938CAA1-25F4-E837-7426-B781D5F31615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5874472" y="3253573"/>
            <a:ext cx="421164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EBC1E30-58F4-BA7B-1831-177BF9DDFA88}"/>
              </a:ext>
            </a:extLst>
          </p:cNvPr>
          <p:cNvSpPr/>
          <p:nvPr/>
        </p:nvSpPr>
        <p:spPr>
          <a:xfrm>
            <a:off x="7070653" y="3470689"/>
            <a:ext cx="1144659" cy="4207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Joint Basis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B0983-7A30-5B03-1FB8-18009C1E613E}"/>
              </a:ext>
            </a:extLst>
          </p:cNvPr>
          <p:cNvCxnSpPr>
            <a:cxnSpLocks/>
            <a:stCxn id="132" idx="2"/>
            <a:endCxn id="139" idx="0"/>
          </p:cNvCxnSpPr>
          <p:nvPr/>
        </p:nvCxnSpPr>
        <p:spPr>
          <a:xfrm>
            <a:off x="6243693" y="3252643"/>
            <a:ext cx="1399290" cy="21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E3FF897-CA52-60B2-14D3-89011D282D86}"/>
              </a:ext>
            </a:extLst>
          </p:cNvPr>
          <p:cNvSpPr/>
          <p:nvPr/>
        </p:nvSpPr>
        <p:spPr>
          <a:xfrm>
            <a:off x="6989432" y="4079027"/>
            <a:ext cx="973436" cy="353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Basis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DE8CB4B-7EB2-36F9-EF8F-1CE420703908}"/>
              </a:ext>
            </a:extLst>
          </p:cNvPr>
          <p:cNvCxnSpPr>
            <a:cxnSpLocks/>
            <a:stCxn id="139" idx="2"/>
            <a:endCxn id="152" idx="0"/>
          </p:cNvCxnSpPr>
          <p:nvPr/>
        </p:nvCxnSpPr>
        <p:spPr>
          <a:xfrm flipH="1">
            <a:off x="7476150" y="3891413"/>
            <a:ext cx="166833" cy="187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19C888-EE36-D8C1-2BCD-E2E5D69FD259}"/>
              </a:ext>
            </a:extLst>
          </p:cNvPr>
          <p:cNvSpPr/>
          <p:nvPr/>
        </p:nvSpPr>
        <p:spPr>
          <a:xfrm>
            <a:off x="8179711" y="4079026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FA03BAB-CA9F-3322-3ACD-AADCB5156827}"/>
              </a:ext>
            </a:extLst>
          </p:cNvPr>
          <p:cNvCxnSpPr>
            <a:cxnSpLocks/>
            <a:stCxn id="139" idx="2"/>
            <a:endCxn id="154" idx="0"/>
          </p:cNvCxnSpPr>
          <p:nvPr/>
        </p:nvCxnSpPr>
        <p:spPr>
          <a:xfrm>
            <a:off x="7642983" y="3891413"/>
            <a:ext cx="1126591" cy="18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A9B8C61-2198-D0C6-BC5D-3D61D824003C}"/>
              </a:ext>
            </a:extLst>
          </p:cNvPr>
          <p:cNvSpPr/>
          <p:nvPr/>
        </p:nvSpPr>
        <p:spPr>
          <a:xfrm>
            <a:off x="5162030" y="4589685"/>
            <a:ext cx="2241026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of linear </a:t>
            </a:r>
            <a:r>
              <a:rPr lang="en-IN" sz="1050" dirty="0" err="1">
                <a:solidFill>
                  <a:schemeClr val="tx1"/>
                </a:solidFill>
              </a:rPr>
              <a:t>Dp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5E0C447-8019-E2D6-781A-19543D81F29C}"/>
              </a:ext>
            </a:extLst>
          </p:cNvPr>
          <p:cNvSpPr/>
          <p:nvPr/>
        </p:nvSpPr>
        <p:spPr>
          <a:xfrm>
            <a:off x="7488041" y="5182871"/>
            <a:ext cx="2241026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ABC263E-1086-37C9-B196-5A77C725A5D3}"/>
              </a:ext>
            </a:extLst>
          </p:cNvPr>
          <p:cNvSpPr/>
          <p:nvPr/>
        </p:nvSpPr>
        <p:spPr>
          <a:xfrm>
            <a:off x="7628729" y="4600941"/>
            <a:ext cx="1935868" cy="293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Linear </a:t>
            </a:r>
            <a:r>
              <a:rPr lang="en-IN" sz="1050" dirty="0" err="1">
                <a:solidFill>
                  <a:schemeClr val="tx1"/>
                </a:solidFill>
              </a:rPr>
              <a:t>Dp</a:t>
            </a:r>
            <a:r>
              <a:rPr lang="en-IN" sz="1050" dirty="0">
                <a:solidFill>
                  <a:schemeClr val="tx1"/>
                </a:solidFill>
              </a:rPr>
              <a:t> and </a:t>
            </a:r>
            <a:r>
              <a:rPr lang="en-IN" sz="1050" dirty="0" err="1">
                <a:solidFill>
                  <a:schemeClr val="tx1"/>
                </a:solidFill>
              </a:rPr>
              <a:t>Indp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F053B9E-8A07-FAD4-D815-9F6DFEA707B6}"/>
              </a:ext>
            </a:extLst>
          </p:cNvPr>
          <p:cNvCxnSpPr>
            <a:cxnSpLocks/>
            <a:stCxn id="152" idx="2"/>
            <a:endCxn id="159" idx="0"/>
          </p:cNvCxnSpPr>
          <p:nvPr/>
        </p:nvCxnSpPr>
        <p:spPr>
          <a:xfrm flipH="1">
            <a:off x="6282543" y="4432485"/>
            <a:ext cx="1193607" cy="1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474FFF-4AF1-ACE6-CEEF-5432AD287CC3}"/>
              </a:ext>
            </a:extLst>
          </p:cNvPr>
          <p:cNvCxnSpPr>
            <a:cxnSpLocks/>
            <a:stCxn id="152" idx="2"/>
            <a:endCxn id="161" idx="0"/>
          </p:cNvCxnSpPr>
          <p:nvPr/>
        </p:nvCxnSpPr>
        <p:spPr>
          <a:xfrm>
            <a:off x="7476150" y="4432485"/>
            <a:ext cx="1120513" cy="16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0EDB31D-1390-8806-D1F2-F35DEC69B5CF}"/>
              </a:ext>
            </a:extLst>
          </p:cNvPr>
          <p:cNvCxnSpPr>
            <a:cxnSpLocks/>
            <a:stCxn id="161" idx="2"/>
            <a:endCxn id="160" idx="0"/>
          </p:cNvCxnSpPr>
          <p:nvPr/>
        </p:nvCxnSpPr>
        <p:spPr>
          <a:xfrm>
            <a:off x="8596663" y="4894931"/>
            <a:ext cx="11891" cy="28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9B701D1-0615-991F-37F2-8FE648D74F1A}"/>
              </a:ext>
            </a:extLst>
          </p:cNvPr>
          <p:cNvSpPr/>
          <p:nvPr/>
        </p:nvSpPr>
        <p:spPr>
          <a:xfrm>
            <a:off x="6596972" y="5802617"/>
            <a:ext cx="1548594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2AD2467-4018-36AC-4AA6-1C86BA794687}"/>
              </a:ext>
            </a:extLst>
          </p:cNvPr>
          <p:cNvCxnSpPr>
            <a:cxnSpLocks/>
            <a:stCxn id="160" idx="2"/>
            <a:endCxn id="217" idx="0"/>
          </p:cNvCxnSpPr>
          <p:nvPr/>
        </p:nvCxnSpPr>
        <p:spPr>
          <a:xfrm flipH="1">
            <a:off x="7371269" y="5479657"/>
            <a:ext cx="1237285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C138B39-813F-E60E-CC31-CC6002D19AF1}"/>
              </a:ext>
            </a:extLst>
          </p:cNvPr>
          <p:cNvSpPr/>
          <p:nvPr/>
        </p:nvSpPr>
        <p:spPr>
          <a:xfrm>
            <a:off x="8238909" y="5802617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scalar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AD9D73A-294B-0B15-A815-64C0786FE3FB}"/>
              </a:ext>
            </a:extLst>
          </p:cNvPr>
          <p:cNvCxnSpPr>
            <a:cxnSpLocks/>
            <a:stCxn id="160" idx="2"/>
            <a:endCxn id="219" idx="0"/>
          </p:cNvCxnSpPr>
          <p:nvPr/>
        </p:nvCxnSpPr>
        <p:spPr>
          <a:xfrm>
            <a:off x="8608554" y="5479657"/>
            <a:ext cx="220218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633FE9F-6182-C8F7-CD2E-99D8741B7729}"/>
              </a:ext>
            </a:extLst>
          </p:cNvPr>
          <p:cNvSpPr/>
          <p:nvPr/>
        </p:nvSpPr>
        <p:spPr>
          <a:xfrm>
            <a:off x="9616274" y="5767597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Additive Inverse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A7F0C53-18BA-3A5D-D253-1CF3AF415ED9}"/>
              </a:ext>
            </a:extLst>
          </p:cNvPr>
          <p:cNvCxnSpPr>
            <a:stCxn id="160" idx="2"/>
            <a:endCxn id="221" idx="0"/>
          </p:cNvCxnSpPr>
          <p:nvPr/>
        </p:nvCxnSpPr>
        <p:spPr>
          <a:xfrm>
            <a:off x="8608554" y="5479657"/>
            <a:ext cx="1597583" cy="28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E5299CE-D1B9-3A11-5149-8BC7F250610C}"/>
              </a:ext>
            </a:extLst>
          </p:cNvPr>
          <p:cNvSpPr/>
          <p:nvPr/>
        </p:nvSpPr>
        <p:spPr>
          <a:xfrm>
            <a:off x="946832" y="1996536"/>
            <a:ext cx="11088714" cy="61732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896242E-D13C-3640-989E-215D5F4A3FFF}"/>
              </a:ext>
            </a:extLst>
          </p:cNvPr>
          <p:cNvSpPr/>
          <p:nvPr/>
        </p:nvSpPr>
        <p:spPr>
          <a:xfrm>
            <a:off x="946832" y="2724703"/>
            <a:ext cx="11088714" cy="6402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7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83BD-5A90-0B9B-D7C7-A7ABCCD4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F51D-A481-919E-BC7C-B8B7E5C0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Order – same level retain order, next level show first</a:t>
            </a:r>
          </a:p>
        </p:txBody>
      </p:sp>
    </p:spTree>
    <p:extLst>
      <p:ext uri="{BB962C8B-B14F-4D97-AF65-F5344CB8AC3E}">
        <p14:creationId xmlns:p14="http://schemas.microsoft.com/office/powerpoint/2010/main" val="251836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1369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Puja Anumula</dc:creator>
  <cp:lastModifiedBy>Krishna Puja Anumula</cp:lastModifiedBy>
  <cp:revision>10</cp:revision>
  <dcterms:created xsi:type="dcterms:W3CDTF">2024-03-22T10:29:53Z</dcterms:created>
  <dcterms:modified xsi:type="dcterms:W3CDTF">2024-04-19T14:09:54Z</dcterms:modified>
</cp:coreProperties>
</file>