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AF7FD-158C-4CB7-8CD8-31584725F372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52B38-75C5-4610-8452-1233929863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24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52B38-75C5-4610-8452-12339298630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08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D2CF-6C44-2F64-2967-B88274D0A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E809F-865C-F028-E70B-583F39AF2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85494-CBD5-4D73-761D-19773F1B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A54-39D8-4A47-B44B-DC11BCD2FC8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D82C7-66C3-0E4A-71C0-A063375B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AE9F2-12EC-80C2-7401-A88A3661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E1DA-7545-4A40-A9AE-4163B4EB1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34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7187-C56F-9297-A670-C9665B68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B1968-55C2-F995-EB5A-65C537470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1BFAA-2D20-D2C2-387E-184C14BB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A54-39D8-4A47-B44B-DC11BCD2FC8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97925-D889-6643-6287-CB5EA51C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1B13E-7798-B876-73C8-C7FF18FC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E1DA-7545-4A40-A9AE-4163B4EB1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08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696A8-CF47-30C6-3072-B3E55B455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1AC4D-7037-A5D3-962F-CA98AD67A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63881-B93A-DC67-9EB1-38E2F53F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A54-39D8-4A47-B44B-DC11BCD2FC8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418B4-CCCD-00EB-39DF-A2E72F92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E870B-FB13-0AFA-7807-74551059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E1DA-7545-4A40-A9AE-4163B4EB1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3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C2D8-05B2-8B30-CE47-A7710F9B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FD44C-860C-6C23-3280-85A5052E5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3CF47-6F94-309D-C0F5-E0B212A3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A54-39D8-4A47-B44B-DC11BCD2FC8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4DE92-A4C3-76CA-87E7-68913354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977B3-6C59-E1CA-E243-366B4449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E1DA-7545-4A40-A9AE-4163B4EB1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29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F0BD-F5C0-9E1A-54F0-3B6B4D7AA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BAD73-8ECB-5E74-23E1-8E83CEF92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C5898-0BB7-7213-3E3C-E9DAF742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A54-39D8-4A47-B44B-DC11BCD2FC8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A5F4C-4887-A122-FB36-42B63D71E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11482-2297-291E-FD86-EA96612D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E1DA-7545-4A40-A9AE-4163B4EB1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01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74E6-0F1C-E632-A72A-345D600A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3115-3391-89D1-2A8F-821F4047D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CF483-AD1B-5E4A-6B82-57849107A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1EC39-4B6F-22E6-217D-58962D78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A54-39D8-4A47-B44B-DC11BCD2FC8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4D5A3-7FC6-3FAA-7E61-0A23CE87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DEAD2-1A86-A6C8-1917-AD98B122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E1DA-7545-4A40-A9AE-4163B4EB1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08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BF6C-1D64-B5F1-4DB7-C8325FEC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B04C8-0CAE-D5A7-D739-329ED8632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25FB2-AA7D-7B1D-F1CD-6D801A91F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2B263-5AA1-9239-8FA6-13C6B2C5C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AFEBC-4CF9-92B3-9B9F-83B82A0E5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093EC-15FD-0315-F9E9-26D6F247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A54-39D8-4A47-B44B-DC11BCD2FC8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18BC7-F49A-2161-C303-690D5585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D252F1-4DDE-C7AD-56EA-3F3EE8A3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E1DA-7545-4A40-A9AE-4163B4EB1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58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2320-DDFF-4487-EF44-565E3AC4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70094-9866-AC69-AE46-B030AB6B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A54-39D8-4A47-B44B-DC11BCD2FC8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96F1A-C95E-1F08-9A96-6BF485AD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BDFB3-E7EE-B819-2CA3-75979D38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E1DA-7545-4A40-A9AE-4163B4EB1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04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48824-4A97-F13B-C97A-55152FD1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A54-39D8-4A47-B44B-DC11BCD2FC8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B6DF6-BDC2-7EF3-2E21-39E88F6B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70CFA-777B-6B53-596C-6255E468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E1DA-7545-4A40-A9AE-4163B4EB1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19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0EE4-9120-0B87-E876-B66A39CA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540E-FA37-91E8-A391-5CE0046DC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F87E0-5F31-B11A-3339-6EFC6DCBF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C1D94-C36B-F498-8D0E-732DAAC6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A54-39D8-4A47-B44B-DC11BCD2FC8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278BB-9A5A-9DA0-53A0-1D5C4F2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365C8-481C-72AE-0566-F724F261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E1DA-7545-4A40-A9AE-4163B4EB1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21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3B4C-61A0-5578-7A23-8A69C8EA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A4A19-89BF-4346-8859-42AC10991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ABA1A-745D-2F60-33FE-A75D1C295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BA7A7-1118-F3F0-60E1-7A47D29B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FA54-39D8-4A47-B44B-DC11BCD2FC8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1C89B-4712-C62D-0697-116C5D3F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8C75F-ECDE-C26C-F216-A45520DB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0E1DA-7545-4A40-A9AE-4163B4EB1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26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00A42-2AE9-C846-FBC9-AC9E4650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2F3B0-F502-7D1C-4CD2-22AB80512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89F92-3154-2890-A723-CCCA6D41A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7FA54-39D8-4A47-B44B-DC11BCD2FC8F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C4C53-AA09-22C1-13AA-3F515473D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89C12-3881-2A7E-92D4-AA3F3D974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0E1DA-7545-4A40-A9AE-4163B4EB1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79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C65FC239-FF71-6806-BD9F-64E7C76A2AD5}"/>
              </a:ext>
            </a:extLst>
          </p:cNvPr>
          <p:cNvSpPr/>
          <p:nvPr/>
        </p:nvSpPr>
        <p:spPr>
          <a:xfrm>
            <a:off x="2005780" y="766916"/>
            <a:ext cx="10186220" cy="6091084"/>
          </a:xfrm>
          <a:prstGeom prst="round2Diag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E25BB9-68FC-3CA4-9BB7-D863E6CD3978}"/>
              </a:ext>
            </a:extLst>
          </p:cNvPr>
          <p:cNvSpPr/>
          <p:nvPr/>
        </p:nvSpPr>
        <p:spPr>
          <a:xfrm>
            <a:off x="11228439" y="5796280"/>
            <a:ext cx="963561" cy="1061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EB158B-C4A0-029A-26A5-05534DE39640}"/>
              </a:ext>
            </a:extLst>
          </p:cNvPr>
          <p:cNvSpPr/>
          <p:nvPr/>
        </p:nvSpPr>
        <p:spPr>
          <a:xfrm>
            <a:off x="3136489" y="1907459"/>
            <a:ext cx="9055511" cy="4950541"/>
          </a:xfrm>
          <a:prstGeom prst="rect">
            <a:avLst/>
          </a:prstGeom>
          <a:solidFill>
            <a:schemeClr val="bg2">
              <a:lumMod val="50000"/>
            </a:schemeClr>
          </a:solidFill>
          <a:ln cap="sq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BB863-7EE5-F3FA-AB0D-5EAA035118A5}"/>
              </a:ext>
            </a:extLst>
          </p:cNvPr>
          <p:cNvSpPr/>
          <p:nvPr/>
        </p:nvSpPr>
        <p:spPr>
          <a:xfrm>
            <a:off x="3352800" y="2072147"/>
            <a:ext cx="2310581" cy="2204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CA9B76-A87D-8882-91A3-1F17896B7CED}"/>
              </a:ext>
            </a:extLst>
          </p:cNvPr>
          <p:cNvSpPr/>
          <p:nvPr/>
        </p:nvSpPr>
        <p:spPr>
          <a:xfrm>
            <a:off x="3352799" y="4535128"/>
            <a:ext cx="2310581" cy="2204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7C4016-D946-AF99-590B-1C67C7BFC05C}"/>
              </a:ext>
            </a:extLst>
          </p:cNvPr>
          <p:cNvSpPr/>
          <p:nvPr/>
        </p:nvSpPr>
        <p:spPr>
          <a:xfrm>
            <a:off x="9748684" y="2072147"/>
            <a:ext cx="2310581" cy="2204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effectLst>
                <a:glow rad="2159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09DCE0-F669-154E-47D3-8ED4A9416A69}"/>
              </a:ext>
            </a:extLst>
          </p:cNvPr>
          <p:cNvSpPr/>
          <p:nvPr/>
        </p:nvSpPr>
        <p:spPr>
          <a:xfrm>
            <a:off x="9748684" y="4535127"/>
            <a:ext cx="2310581" cy="2204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CB8B52-D914-12DB-1DE8-AD7EC6442CD7}"/>
              </a:ext>
            </a:extLst>
          </p:cNvPr>
          <p:cNvSpPr/>
          <p:nvPr/>
        </p:nvSpPr>
        <p:spPr>
          <a:xfrm>
            <a:off x="5879690" y="2072147"/>
            <a:ext cx="3736258" cy="4667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95EA07C-28F6-5DA8-E79A-8612B898F9AC}"/>
              </a:ext>
            </a:extLst>
          </p:cNvPr>
          <p:cNvSpPr/>
          <p:nvPr/>
        </p:nvSpPr>
        <p:spPr>
          <a:xfrm>
            <a:off x="3136488" y="907023"/>
            <a:ext cx="8922777" cy="90702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effectLst>
                  <a:glow rad="101600">
                    <a:schemeClr val="bg2">
                      <a:lumMod val="50000"/>
                      <a:alpha val="40000"/>
                    </a:schemeClr>
                  </a:glow>
                </a:effectLst>
              </a:rPr>
              <a:t>HR DASHBOARD OVERVIEW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8B6A31-D4BB-71D3-C24E-1EAF6722F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98" y="2187432"/>
            <a:ext cx="767162" cy="76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5EB3C62-BB18-2C75-5FCE-DE164D373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118" y="4600965"/>
            <a:ext cx="816610" cy="81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31F642C-DBEF-4136-FBCA-BE062215A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830" y="2187433"/>
            <a:ext cx="498170" cy="49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6006A0F-39BD-AF3D-BBCE-37A4A4137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830" y="4600965"/>
            <a:ext cx="669044" cy="66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867D05C-4205-DD46-F102-9EC922FD6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12583"/>
            <a:ext cx="842011" cy="84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13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RAJ.R</dc:creator>
  <cp:lastModifiedBy>KRISHNA RAJ.R</cp:lastModifiedBy>
  <cp:revision>1</cp:revision>
  <dcterms:created xsi:type="dcterms:W3CDTF">2025-06-01T17:36:58Z</dcterms:created>
  <dcterms:modified xsi:type="dcterms:W3CDTF">2025-06-01T17:37:25Z</dcterms:modified>
</cp:coreProperties>
</file>