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1707-D90B-467E-B934-4F400D89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9FC5-8684-4B0C-B7D9-16C09068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3C34-59D2-4208-87E5-D3DC64AA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5BD04-37D1-4583-9DB7-F92079A8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1F54-FE0C-418C-9B8A-6E184DE9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929F-D042-45BF-8BBC-99CAAC86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AA065-6D5D-4B20-8C66-7E55E6421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648B-8193-4433-AE54-D0242647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BDB5-90F4-40AB-865D-ABA4DFB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0794-0983-429A-920A-64BBA3F3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A8DE5-FA83-42B1-8BFB-95BE2B167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D26E7-86FF-46D1-83E4-B084B489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68E5-DB85-4897-A898-55FEDE05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67E0-AE3B-4AEA-A1DD-682DBD27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55EFC-4AEB-4A6F-A5D2-DEDAAD94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9386-F538-4625-BDCC-E39CC3A7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3D34-2C49-435C-9AF6-6D439DFE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689F-8306-4CA9-8D9E-DA109D49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786A-BB30-4BF6-B5B0-46E95230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2BCA-CABC-4319-BD18-8F3827B0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8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DA4E-23F8-4AD1-BD94-0210F0B5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80AD1-988F-45FA-B435-7B16F975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658F-228D-433E-A512-F6565261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DED3-9315-4F17-B370-B2DEAA73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E4A8-16D5-4FF0-8ADE-E3251890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938B-4D60-4F11-85AE-68CEA212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AC35-6E84-4CFE-A182-C5E255F0E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463FC-9F2D-46C9-996D-18888DD03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133B-3A2E-40F3-B701-636DE6BF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E7363-CA9D-4A8F-A898-88F0EE9C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1FA43-481A-4F37-BB0E-66D7937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7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C850-88BB-4969-83E9-871AB7FB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E66D0-5D1B-4515-B09B-5FEB2DE7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D554-8222-4627-8BC7-0680A51F8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4C408-FFD3-42FD-B9F1-0958C57B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54486-4AF5-46DD-93AD-4B9D034C8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43011-9F05-45C6-B021-E2944A98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2494D-99EE-479D-8788-2C85FE9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36530-C0F4-4131-8285-C2F62B86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6892-23CA-4A32-B1EC-33E28B4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B97F0-19EC-44AB-B859-23E1B50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F6980-1F82-4C5E-9899-F0C74AE6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E474E-CFF7-4181-B012-E598678F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1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B3514-1855-42D0-B40B-FC09D742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E48C2-E13C-4786-9B41-3B5E1D1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EB471-9911-4B59-9902-4B52E829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6178-4330-4556-B7E3-700281A4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0BFD-C533-45F0-82EF-91B724CE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648F6-1888-47DE-AD54-2BAA99DDC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AB7A3-4AF4-48BA-BDF1-6CE3395A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3235-7522-4EFC-A08D-096B3C16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6C87F-B7A7-40BC-A51A-58E8E0F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0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1C50-033C-4D9F-A1FE-50EAFCBE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30916-73D6-4783-B0D1-E0342D7E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E5C62-561B-4C18-B937-A1D81A503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62B58-F0C4-49B7-BF52-7455958B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52E7-BBE7-48A9-8775-21200848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4B37-3D1F-4A6A-AD42-8340628E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7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E9456-09D0-4D1B-9A43-4E252E1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4A4A-7D17-4046-83E2-D7E59E05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64C4-0FF8-4394-8512-839B530D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066C-62CC-492C-8FC0-CD6CB55EEE01}" type="datetimeFigureOut">
              <a:rPr lang="en-IN" smtClean="0"/>
              <a:t>26/11/2020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B7D5-F0C7-426A-A8B1-9FFAF6B0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686C-924B-44E4-B24D-C14BDDB78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E7D2-A1FA-4CCA-8876-D69EF2657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B95D8312-2D64-40F6-944C-C762BE8B7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98" y="74210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0BCE3D-9988-4944-BC89-E621F5036FE8}"/>
              </a:ext>
            </a:extLst>
          </p:cNvPr>
          <p:cNvSpPr txBox="1"/>
          <p:nvPr/>
        </p:nvSpPr>
        <p:spPr>
          <a:xfrm>
            <a:off x="665439" y="1523963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2CE3F-F5C4-482B-99EF-B9AB33261F46}"/>
              </a:ext>
            </a:extLst>
          </p:cNvPr>
          <p:cNvSpPr/>
          <p:nvPr/>
        </p:nvSpPr>
        <p:spPr>
          <a:xfrm>
            <a:off x="2810312" y="3708417"/>
            <a:ext cx="139816" cy="1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5CDCD-71A0-448E-8362-5E030C6518D2}"/>
              </a:ext>
            </a:extLst>
          </p:cNvPr>
          <p:cNvSpPr/>
          <p:nvPr/>
        </p:nvSpPr>
        <p:spPr>
          <a:xfrm>
            <a:off x="2109134" y="3012198"/>
            <a:ext cx="1644242" cy="6795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Login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7E2146-9278-48D1-A2F2-93225199F1B3}"/>
              </a:ext>
            </a:extLst>
          </p:cNvPr>
          <p:cNvSpPr/>
          <p:nvPr/>
        </p:nvSpPr>
        <p:spPr>
          <a:xfrm>
            <a:off x="2112135" y="1294419"/>
            <a:ext cx="1679196" cy="5506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95980EB-EC2A-40CB-A44D-996419849FE5}"/>
              </a:ext>
            </a:extLst>
          </p:cNvPr>
          <p:cNvSpPr/>
          <p:nvPr/>
        </p:nvSpPr>
        <p:spPr>
          <a:xfrm>
            <a:off x="1493240" y="1438712"/>
            <a:ext cx="601212" cy="217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4404E4-455B-4136-906B-0E0E55B5B6F3}"/>
              </a:ext>
            </a:extLst>
          </p:cNvPr>
          <p:cNvSpPr/>
          <p:nvPr/>
        </p:nvSpPr>
        <p:spPr>
          <a:xfrm>
            <a:off x="3675355" y="5155762"/>
            <a:ext cx="1679196" cy="64464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Language Selection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2635133-F0C5-476A-8BDD-3F9085733487}"/>
              </a:ext>
            </a:extLst>
          </p:cNvPr>
          <p:cNvSpPr/>
          <p:nvPr/>
        </p:nvSpPr>
        <p:spPr>
          <a:xfrm>
            <a:off x="3818389" y="1438711"/>
            <a:ext cx="4028203" cy="175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10AF6B-C942-4DA7-9F2B-F8ADBCA85821}"/>
              </a:ext>
            </a:extLst>
          </p:cNvPr>
          <p:cNvSpPr/>
          <p:nvPr/>
        </p:nvSpPr>
        <p:spPr>
          <a:xfrm>
            <a:off x="7846592" y="1272638"/>
            <a:ext cx="1979802" cy="49836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Register/Sign in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B51505E-0D2C-4DD5-9573-142573A789ED}"/>
              </a:ext>
            </a:extLst>
          </p:cNvPr>
          <p:cNvSpPr/>
          <p:nvPr/>
        </p:nvSpPr>
        <p:spPr>
          <a:xfrm>
            <a:off x="6800677" y="1460499"/>
            <a:ext cx="1045915" cy="153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632B97F-F3F4-4530-A23A-50EF12D159DA}"/>
              </a:ext>
            </a:extLst>
          </p:cNvPr>
          <p:cNvSpPr/>
          <p:nvPr/>
        </p:nvSpPr>
        <p:spPr>
          <a:xfrm>
            <a:off x="2701256" y="1874938"/>
            <a:ext cx="268448" cy="1107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CD5450-5C20-4BC6-A3CE-4D166DA5C1AF}"/>
              </a:ext>
            </a:extLst>
          </p:cNvPr>
          <p:cNvSpPr txBox="1"/>
          <p:nvPr/>
        </p:nvSpPr>
        <p:spPr>
          <a:xfrm>
            <a:off x="2950128" y="2102018"/>
            <a:ext cx="25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(Had Already registered )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524A010-DBBC-4409-9C7F-74C3C021B5A0}"/>
              </a:ext>
            </a:extLst>
          </p:cNvPr>
          <p:cNvCxnSpPr>
            <a:cxnSpLocks/>
            <a:stCxn id="45" idx="2"/>
            <a:endCxn id="38" idx="3"/>
          </p:cNvCxnSpPr>
          <p:nvPr/>
        </p:nvCxnSpPr>
        <p:spPr>
          <a:xfrm rot="5400000">
            <a:off x="5504458" y="19918"/>
            <a:ext cx="1580954" cy="508311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E6FACBA-4371-4BDE-9FB9-2077FD736CC3}"/>
              </a:ext>
            </a:extLst>
          </p:cNvPr>
          <p:cNvSpPr txBox="1"/>
          <p:nvPr/>
        </p:nvSpPr>
        <p:spPr>
          <a:xfrm>
            <a:off x="5354551" y="116520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3AC22A-281E-4A90-899A-AC4E36F08882}"/>
              </a:ext>
            </a:extLst>
          </p:cNvPr>
          <p:cNvSpPr txBox="1"/>
          <p:nvPr/>
        </p:nvSpPr>
        <p:spPr>
          <a:xfrm>
            <a:off x="3048699" y="6695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PROJECT :- CODE_TO_HACK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79B5553-A60F-45EF-ABA8-3237444D27DC}"/>
              </a:ext>
            </a:extLst>
          </p:cNvPr>
          <p:cNvSpPr/>
          <p:nvPr/>
        </p:nvSpPr>
        <p:spPr>
          <a:xfrm>
            <a:off x="2810312" y="5282453"/>
            <a:ext cx="865043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95A32C-31CE-45D7-9F94-31CB28D036E0}"/>
              </a:ext>
            </a:extLst>
          </p:cNvPr>
          <p:cNvSpPr/>
          <p:nvPr/>
        </p:nvSpPr>
        <p:spPr>
          <a:xfrm>
            <a:off x="6766860" y="5800411"/>
            <a:ext cx="1711876" cy="6650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Results(total points scored)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78AC54-C62E-4E57-819F-5BAEEE68D02D}"/>
              </a:ext>
            </a:extLst>
          </p:cNvPr>
          <p:cNvSpPr/>
          <p:nvPr/>
        </p:nvSpPr>
        <p:spPr>
          <a:xfrm>
            <a:off x="6759394" y="5001876"/>
            <a:ext cx="1644242" cy="6494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Exercises Solving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80B2D-6DF4-410B-BC64-F2A59205E280}"/>
              </a:ext>
            </a:extLst>
          </p:cNvPr>
          <p:cNvSpPr/>
          <p:nvPr/>
        </p:nvSpPr>
        <p:spPr>
          <a:xfrm>
            <a:off x="6800677" y="4219073"/>
            <a:ext cx="1644242" cy="5730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Profile/logout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F8D62F3-C2C2-4CBF-A3B2-F7D67E561C11}"/>
              </a:ext>
            </a:extLst>
          </p:cNvPr>
          <p:cNvSpPr/>
          <p:nvPr/>
        </p:nvSpPr>
        <p:spPr>
          <a:xfrm>
            <a:off x="5781809" y="4430947"/>
            <a:ext cx="985051" cy="22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0F7B4A-CD13-49ED-A2F0-7DE6127281BF}"/>
              </a:ext>
            </a:extLst>
          </p:cNvPr>
          <p:cNvSpPr/>
          <p:nvPr/>
        </p:nvSpPr>
        <p:spPr>
          <a:xfrm>
            <a:off x="5815625" y="5282453"/>
            <a:ext cx="943935" cy="22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6ABACFD-01FC-4BFB-B37B-1B644D8E714B}"/>
              </a:ext>
            </a:extLst>
          </p:cNvPr>
          <p:cNvSpPr/>
          <p:nvPr/>
        </p:nvSpPr>
        <p:spPr>
          <a:xfrm>
            <a:off x="5781809" y="6019099"/>
            <a:ext cx="943935" cy="22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1BC49D-6CB4-46E5-8AED-F47FB695D74F}"/>
              </a:ext>
            </a:extLst>
          </p:cNvPr>
          <p:cNvSpPr/>
          <p:nvPr/>
        </p:nvSpPr>
        <p:spPr>
          <a:xfrm>
            <a:off x="5676882" y="4440188"/>
            <a:ext cx="139816" cy="1772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F47CD9B-3FB7-427B-A1D0-0034C967D44D}"/>
              </a:ext>
            </a:extLst>
          </p:cNvPr>
          <p:cNvSpPr/>
          <p:nvPr/>
        </p:nvSpPr>
        <p:spPr>
          <a:xfrm>
            <a:off x="5354551" y="5282453"/>
            <a:ext cx="322331" cy="22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53C30-B26D-418E-B1B3-15A66CAA8726}"/>
              </a:ext>
            </a:extLst>
          </p:cNvPr>
          <p:cNvSpPr txBox="1"/>
          <p:nvPr/>
        </p:nvSpPr>
        <p:spPr>
          <a:xfrm>
            <a:off x="2950128" y="410578"/>
            <a:ext cx="6096476" cy="3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ROLL NO:205119046,205119105</a:t>
            </a:r>
          </a:p>
        </p:txBody>
      </p:sp>
    </p:spTree>
    <p:extLst>
      <p:ext uri="{BB962C8B-B14F-4D97-AF65-F5344CB8AC3E}">
        <p14:creationId xmlns:p14="http://schemas.microsoft.com/office/powerpoint/2010/main" val="240320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krishnaraj chouhan</dc:creator>
  <cp:lastModifiedBy>krishnaraj chouhan</cp:lastModifiedBy>
  <cp:revision>16</cp:revision>
  <dcterms:created xsi:type="dcterms:W3CDTF">2020-10-08T04:19:23Z</dcterms:created>
  <dcterms:modified xsi:type="dcterms:W3CDTF">2020-11-26T11:34:41Z</dcterms:modified>
</cp:coreProperties>
</file>