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commentAuthors.xml><?xml version="1.0" encoding="utf-8"?>
<p:cmAuthorLst xmlns:p="http://schemas.openxmlformats.org/presentationml/2006/main">
  <p:cmAuthor id="1" name="STUDENT" initials="S" lastIdx="3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Relationship Id="rId19" Type="http://schemas.openxmlformats.org/officeDocument/2006/relationships/commentAuthors" Target="commentAuthors.xml"/></Relationships>
</file>

<file path=ppt/comments/comment1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25-09-11T14:42:39.265" idx="1">
    <p:pos x="7680" y="0"/>
    <p:text/>
  </p:cm>
  <p:cm authorId="1" dt="2025-09-11T14:42:45.971" idx="2">
    <p:pos x="10" y="10"/>
    <p:text/>
  </p:cm>
  <p:cm authorId="1" dt="2025-09-11T14:44:47.838" idx="3">
    <p:pos x="106" y="106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7794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5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958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6808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5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110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7734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8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0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24977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9809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6922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65709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3083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834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7362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2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5095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39168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24753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2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19803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7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72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1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0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9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7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6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2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4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312135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74083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0579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313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370077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4206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0522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05354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5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image" Target="../media/12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.xml"/><Relationship Id="rId5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2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4" name="Rectangle"/>
          <p:cNvSpPr>
            <a:spLocks/>
          </p:cNvSpPr>
          <p:nvPr/>
        </p:nvSpPr>
        <p:spPr>
          <a:xfrm rot="0">
            <a:off x="2619369" y="2619370"/>
            <a:ext cx="8610600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KRISHNARAJ.D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24AID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29,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asbrubb24aid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29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AI &amp; DS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UNIVERSITY: VET INSTITUTE OF ARTS AND SCIENCE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2266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Rectangle"/>
          <p:cNvSpPr>
            <a:spLocks/>
          </p:cNvSpPr>
          <p:nvPr/>
        </p:nvSpPr>
        <p:spPr>
          <a:xfrm rot="0">
            <a:off x="1173100" y="2278825"/>
            <a:ext cx="8534018" cy="948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57" name="Im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970457" y="1319148"/>
            <a:ext cx="3565520" cy="203785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0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71401" y="3898509"/>
            <a:ext cx="4103996" cy="203785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1" name="Imag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440109" y="3847071"/>
            <a:ext cx="4267009" cy="214072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3551299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4343400" y="853707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Text box"/>
          <p:cNvSpPr>
            <a:spLocks noGrp="1"/>
          </p:cNvSpPr>
          <p:nvPr>
            <p:ph type="title"/>
          </p:nvPr>
        </p:nvSpPr>
        <p:spPr>
          <a:xfrm rot="0">
            <a:off x="381000" y="649629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Rectangle"/>
          <p:cNvSpPr>
            <a:spLocks/>
          </p:cNvSpPr>
          <p:nvPr/>
        </p:nvSpPr>
        <p:spPr>
          <a:xfrm rot="0">
            <a:off x="18836" y="2014854"/>
            <a:ext cx="12259340" cy="24536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The Digital Portfolio project demonstrates the effective application of front-end web development skills to create a visually appealing, user-friendly, and responsive personal website. Through the use of modern technologies such as HTML, CSS, JavaScript, and responsive design principles, this portfolio provides a platform to showcase skills, projects, achievements, and contact information in a professional and accessible manner. It serves not only as a personal branding tool but also as a testament to the developer’s proficiency in front-end development. This project highlights the importance of UI/UX considerations and lays a strong foundation for further growth in both web development and digital presence</a:t>
            </a: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1" i="1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1" name="Rectangle"/>
          <p:cNvSpPr>
            <a:spLocks/>
          </p:cNvSpPr>
          <p:nvPr/>
        </p:nvSpPr>
        <p:spPr>
          <a:xfrm rot="0">
            <a:off x="0" y="457200"/>
            <a:ext cx="12192000" cy="15874"/>
          </a:xfrm>
          <a:prstGeom prst="rect"/>
          <a:solidFill>
            <a:srgbClr val="000000"/>
          </a:solidFill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152" name="Rectangle"/>
          <p:cNvSpPr>
            <a:spLocks/>
          </p:cNvSpPr>
          <p:nvPr/>
        </p:nvSpPr>
        <p:spPr>
          <a:xfrm rot="0">
            <a:off x="990600" y="3178581"/>
            <a:ext cx="192404" cy="62483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9106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 HUB LINK: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Text box" descr="*#TXT_SIGN#*"/>
          <p:cNvSpPr txBox="1">
            <a:spLocks/>
          </p:cNvSpPr>
          <p:nvPr/>
        </p:nvSpPr>
        <p:spPr>
          <a:xfrm rot="0">
            <a:off x="5519426" y="2854735"/>
            <a:ext cx="3486097" cy="419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0" name="Text box"/>
          <p:cNvSpPr txBox="1">
            <a:spLocks/>
          </p:cNvSpPr>
          <p:nvPr/>
        </p:nvSpPr>
        <p:spPr>
          <a:xfrm flipH="1" rot="21600000">
            <a:off x="2279308" y="2181191"/>
            <a:ext cx="915661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https://github.com/krishnarajd24aid-spec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497437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9" name="曲线"/>
          <p:cNvSpPr>
            <a:spLocks/>
          </p:cNvSpPr>
          <p:nvPr/>
        </p:nvSpPr>
        <p:spPr>
          <a:xfrm rot="0">
            <a:off x="1018540" y="2241084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51" name="Text box"/>
          <p:cNvSpPr>
            <a:spLocks noGrp="1"/>
          </p:cNvSpPr>
          <p:nvPr>
            <p:ph type="ctrTitle"/>
          </p:nvPr>
        </p:nvSpPr>
        <p:spPr>
          <a:xfrm rot="0">
            <a:off x="2057400" y="309250"/>
            <a:ext cx="5798076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0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lang="en-US" altLang="zh-CN" sz="4250" b="0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                  DIGITAL PORTFOLIO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5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55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3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4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6" name="Rectangle"/>
          <p:cNvSpPr>
            <a:spLocks/>
          </p:cNvSpPr>
          <p:nvPr/>
        </p:nvSpPr>
        <p:spPr>
          <a:xfrm rot="0">
            <a:off x="2319337" y="2337859"/>
            <a:ext cx="6096000" cy="18916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1.SimpleResponsiveWebsite </a:t>
            </a:r>
            <a:endParaRPr lang="en-US" altLang="zh-CN" sz="40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Quiz App</a:t>
            </a:r>
            <a:endParaRPr lang="en-US" altLang="zh-CN" sz="40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Personal Blog Design</a:t>
            </a:r>
            <a:endParaRPr lang="zh-CN" altLang="en-US" sz="40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7" name="Rectangle"/>
          <p:cNvSpPr>
            <a:spLocks/>
          </p:cNvSpPr>
          <p:nvPr/>
        </p:nvSpPr>
        <p:spPr>
          <a:xfrm rot="0">
            <a:off x="4171949" y="1393322"/>
            <a:ext cx="3187536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182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85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6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9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8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7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8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3" name="Combination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1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2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4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4115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Combination"/>
          <p:cNvGrpSpPr>
            <a:grpSpLocks/>
          </p:cNvGrpSpPr>
          <p:nvPr/>
        </p:nvGrpSpPr>
        <p:grpSpPr>
          <a:xfrm>
            <a:off x="9753600" y="3890664"/>
            <a:ext cx="2762248" cy="3257550"/>
            <a:chOff x="9753600" y="3890664"/>
            <a:chExt cx="2762248" cy="3257550"/>
          </a:xfrm>
        </p:grpSpPr>
        <p:sp>
          <p:nvSpPr>
            <p:cNvPr id="97" name="曲线"/>
            <p:cNvSpPr>
              <a:spLocks/>
            </p:cNvSpPr>
            <p:nvPr/>
          </p:nvSpPr>
          <p:spPr>
            <a:xfrm rot="0">
              <a:off x="11115675" y="6319540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1115675" y="6852939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9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753600" y="3890664"/>
              <a:ext cx="2762248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1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2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Rectangle"/>
          <p:cNvSpPr>
            <a:spLocks/>
          </p:cNvSpPr>
          <p:nvPr/>
        </p:nvSpPr>
        <p:spPr>
          <a:xfrm rot="0">
            <a:off x="676275" y="2521527"/>
            <a:ext cx="8686800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Many users struggle to find simple, interactive web apps for learning and personal expression that are easy to access on any device. 👉 **Goal**: Build a responsive website with an interactive JavaScript quiz app and a personal blog designed in CSS for better user experience on desktops and mobiles.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32321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279273" y="2324100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Rectangle"/>
          <p:cNvSpPr>
            <a:spLocks/>
          </p:cNvSpPr>
          <p:nvPr/>
        </p:nvSpPr>
        <p:spPr>
          <a:xfrm rot="0">
            <a:off x="1641313" y="2661276"/>
            <a:ext cx="60960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a simple website that works smoothly on desktops, tablets, and mobiles.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Integrated a JavaScript-based Quiz App to help users test their knowledge in various topics.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Created a personal blog section with CSS for easy customization and clean design.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Focused on responsiveness, user interactivity, and simple navigation.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900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665543" y="2319528"/>
            <a:ext cx="314325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17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0" name="Rectangle"/>
          <p:cNvSpPr>
            <a:spLocks/>
          </p:cNvSpPr>
          <p:nvPr/>
        </p:nvSpPr>
        <p:spPr>
          <a:xfrm rot="0">
            <a:off x="1556564" y="3111294"/>
            <a:ext cx="6096000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looking for practice quizzes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Bloggers who want a simple platform for sharing posts.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Learners interested in simple, responsive websites for study purposes.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6218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2898647" y="1752599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5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Rectangle"/>
          <p:cNvSpPr>
            <a:spLocks/>
          </p:cNvSpPr>
          <p:nvPr/>
        </p:nvSpPr>
        <p:spPr>
          <a:xfrm rot="0">
            <a:off x="3438525" y="2908583"/>
            <a:ext cx="6096000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**HTML** – Structure of website * **CSS** – Styling and responsiveness (Flexbox, Media Queries) * **JavaScript** – Quiz App functionality (questions, answers, scoring) * **VS Code** – Code editor * **Google Chrome** – Testing &amp; debugging ---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1594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Rectangle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767207" y="189332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Rectangle"/>
          <p:cNvSpPr>
            <a:spLocks/>
          </p:cNvSpPr>
          <p:nvPr/>
        </p:nvSpPr>
        <p:spPr>
          <a:xfrm rot="0">
            <a:off x="1906872" y="2121926"/>
            <a:ext cx="6096000" cy="3491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Clean, minimalistic layout * Responsive navigation bar * Mobile-friendly design (hamburger menu) * Simple color scheme for better readability * Separate sections for Home, Quiz App, and Personal Blog ---</a:t>
            </a:r>
            <a:endParaRPr lang="zh-CN" altLang="en-US" sz="32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7204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Rectangle"/>
          <p:cNvSpPr>
            <a:spLocks/>
          </p:cNvSpPr>
          <p:nvPr/>
        </p:nvSpPr>
        <p:spPr>
          <a:xfrm rot="0">
            <a:off x="1981200" y="1524000"/>
            <a:ext cx="6096000" cy="4377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✔ Responsive Design: Works on desktop and mobile devices </a:t>
            </a: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✔ Interactive Quiz App:  – Multiple choice questions  – Shows score at the end  – User-friendly interface </a:t>
            </a: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✔ Personal Blog:  – Easy to add posts  – Simple CSS styling for clean layout </a:t>
            </a: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✔ Simple navigation bar for easy section switching </a:t>
            </a:r>
            <a:endParaRPr lang="zh-CN" altLang="en-US" sz="2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8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464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Mobile phone user</cp:lastModifiedBy>
  <cp:revision>33</cp:revision>
  <dcterms:created xsi:type="dcterms:W3CDTF">2024-03-29T15:07:22Z</dcterms:created>
  <dcterms:modified xsi:type="dcterms:W3CDTF">2025-09-12T03:11:08Z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