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6756-6F11-92D2-EB1F-B0B3B7BA4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75BA-F943-E3D2-309D-6111A939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CF43-DD0B-CEFF-4A0D-2DDF8D13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CC79-F4CE-1437-C6EF-08664B38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BCF0-57F9-DDFF-A341-13FB691A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6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D4D3-747F-4D25-CE91-401F684C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CF7C7-3798-A325-BC93-D67F77B6F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E849-18CF-9BEA-6150-3B628E41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E142-11FE-B0C6-21CD-12ECEE6B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BB86-5D5E-D90A-F884-2A4B0866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89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4815D-3E7A-381F-6A60-C4C6CC35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E045-8B96-B314-CBE6-5A5EFAD10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545F-E22B-E00E-E123-9FA465B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AD404-1FF3-0160-0D78-D6C4620B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465D-5305-E51A-38A4-E5284A65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5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E35F-6E4F-1BA1-76D5-BC9A8C42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FB8F-F81F-9D4C-C556-A5AE40EC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244E-BFEC-E907-3F52-AAFFAC0A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C8D8-1FC7-1BA4-AF8B-01CBC0F8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A26-B315-8560-BC6C-0A8EA0C3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4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94A-B0F2-7395-338F-CFC6D1D1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5FD0-7DC8-4B2B-C088-3AD7FA70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D431-A321-6A05-F6E0-9DF6FED5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7463-A7B4-51AC-5F49-CFDDDC47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8E33-C34C-66DF-941E-2C33943C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1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F274-BF12-DB63-CE65-583BF6C2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EC16-C639-9D89-62CA-3E23A417D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1AA62-058E-6A3F-0589-F5EB1E4D3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777EC-0D73-6AEF-7448-3B0AEC91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29773-9B99-0C8B-52DF-3099AA8D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5B9C0-4EB0-BD1C-5F48-B1D35730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5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2787-83BD-17CC-8832-FB44BD2A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08309-C93A-DE39-80AF-94F919F9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3B25B-7161-95A8-7F2F-3F2450DC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29520-E433-7BAE-2844-5E483A9CF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0DAA3-255B-37D3-F0E7-D0EC3D7B3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62057-225A-158D-932C-8A5057C5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894E3-C5C7-B54F-184F-0C0F9C3D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43458-635A-DDB7-D881-A7996DCA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1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9183-6DB3-4F14-FFB2-B0ED576D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AD160-A086-4E35-D15F-EA7F8BEB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8EE4A-2229-B702-7F03-3879B703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59445-C0FB-E0A4-C169-D0043AE6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7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98FFF-C18D-4B5B-D8BB-51E18C30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7C135-7F51-4C1A-0625-B3171D02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2E49C-0D4D-75C0-B7AA-0F39E965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4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CC1-B5F2-64A2-0674-173E832D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5D8D-533C-E286-B564-B88E02C4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55DDA-3B67-0DFB-ED91-52867B76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573C-B637-4A77-662B-388AB828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99D73-00B1-C8D0-9DB1-4E00F8B4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932E-C364-6B94-08F7-6FD7B1F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5D12-66EC-5692-5824-D5926233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9A63E-BAD5-1112-FC36-3D2E3D4E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E5D9E-D68C-74CD-E177-2E2D1B880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680E3-31B0-3965-9BCA-564262D1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F4DB5-EA96-4871-8D3E-9D84C5EE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1C7BB-6266-FA4B-F82C-276184A9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2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AE2A0-C9B1-AFFF-194E-CA0BF266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34F4-2BB4-B4E6-77F1-5FCC119D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82FC-AE07-5E3E-A23B-E28B5928F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8222-F5EF-4DDE-9F4B-DFF8771B0128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D379-BCB3-0DDC-7056-B93FBC5B9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C3BB0-AF79-63D3-A7CE-450C1600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6914-6EAA-4405-9F14-043B7A40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877-1205-8CA5-EECE-E6E674131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78B67-B2E9-7E97-F5FE-2D6E32A7B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59108-6226-5D9B-5857-15ED3A336206}"/>
              </a:ext>
            </a:extLst>
          </p:cNvPr>
          <p:cNvSpPr/>
          <p:nvPr/>
        </p:nvSpPr>
        <p:spPr>
          <a:xfrm>
            <a:off x="1543785" y="2608447"/>
            <a:ext cx="3271520" cy="20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396D7-2E5F-0797-5E29-245D346DD14E}"/>
              </a:ext>
            </a:extLst>
          </p:cNvPr>
          <p:cNvSpPr txBox="1"/>
          <p:nvPr/>
        </p:nvSpPr>
        <p:spPr>
          <a:xfrm>
            <a:off x="2381985" y="4640447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Master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ED1A5-EF12-FC67-A517-662DBD30AAA2}"/>
              </a:ext>
            </a:extLst>
          </p:cNvPr>
          <p:cNvSpPr txBox="1"/>
          <p:nvPr/>
        </p:nvSpPr>
        <p:spPr>
          <a:xfrm>
            <a:off x="1962484" y="3078144"/>
            <a:ext cx="24341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500" dirty="0"/>
              <a:t>API Server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Scheduler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Control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/>
              <a:t>Cloud Control manager</a:t>
            </a:r>
          </a:p>
          <a:p>
            <a:pPr marL="342900" indent="-342900">
              <a:buFont typeface="+mj-lt"/>
              <a:buAutoNum type="arabicPeriod"/>
            </a:pPr>
            <a:endParaRPr lang="en-IN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804D5-D8EF-8EBF-820E-8B9E00C278D5}"/>
              </a:ext>
            </a:extLst>
          </p:cNvPr>
          <p:cNvSpPr/>
          <p:nvPr/>
        </p:nvSpPr>
        <p:spPr>
          <a:xfrm>
            <a:off x="6422189" y="1394972"/>
            <a:ext cx="2230922" cy="1213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500" dirty="0"/>
              <a:t>Container Runtime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Kubelet</a:t>
            </a:r>
            <a:endParaRPr lang="en-IN" sz="1500" dirty="0"/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Kube</a:t>
            </a:r>
            <a:r>
              <a:rPr lang="en-IN" sz="1500" dirty="0"/>
              <a:t>-proxy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6453-22C3-016B-8389-A661908FA9EA}"/>
              </a:ext>
            </a:extLst>
          </p:cNvPr>
          <p:cNvSpPr txBox="1"/>
          <p:nvPr/>
        </p:nvSpPr>
        <p:spPr>
          <a:xfrm>
            <a:off x="6740090" y="2608447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9789C-F79B-FD33-CB5F-B2015A67C9F1}"/>
              </a:ext>
            </a:extLst>
          </p:cNvPr>
          <p:cNvSpPr/>
          <p:nvPr/>
        </p:nvSpPr>
        <p:spPr>
          <a:xfrm>
            <a:off x="6435560" y="4583412"/>
            <a:ext cx="2230922" cy="1213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500" dirty="0"/>
              <a:t>Container Runtime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Kubelet</a:t>
            </a:r>
            <a:endParaRPr lang="en-IN" sz="1500" dirty="0"/>
          </a:p>
          <a:p>
            <a:pPr marL="342900" indent="-342900">
              <a:buFont typeface="+mj-lt"/>
              <a:buAutoNum type="arabicPeriod"/>
            </a:pPr>
            <a:r>
              <a:rPr lang="en-IN" sz="1500" dirty="0" err="1"/>
              <a:t>Kube</a:t>
            </a:r>
            <a:r>
              <a:rPr lang="en-IN" sz="1500" dirty="0"/>
              <a:t>-proxy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19786-81BE-8381-83A5-19288F6AEF7D}"/>
              </a:ext>
            </a:extLst>
          </p:cNvPr>
          <p:cNvSpPr txBox="1"/>
          <p:nvPr/>
        </p:nvSpPr>
        <p:spPr>
          <a:xfrm>
            <a:off x="6753461" y="5796887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Worker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9EE69-F8F1-563B-41F9-A891658685EB}"/>
              </a:ext>
            </a:extLst>
          </p:cNvPr>
          <p:cNvSpPr txBox="1"/>
          <p:nvPr/>
        </p:nvSpPr>
        <p:spPr>
          <a:xfrm>
            <a:off x="7273760" y="2624511"/>
            <a:ext cx="26950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.</a:t>
            </a:r>
          </a:p>
          <a:p>
            <a:r>
              <a:rPr lang="en-IN" sz="2500" dirty="0"/>
              <a:t>.</a:t>
            </a:r>
          </a:p>
          <a:p>
            <a:r>
              <a:rPr lang="en-IN" sz="2500" dirty="0"/>
              <a:t>.</a:t>
            </a:r>
          </a:p>
          <a:p>
            <a:r>
              <a:rPr lang="en-IN" sz="2500" dirty="0"/>
              <a:t>.</a:t>
            </a:r>
          </a:p>
          <a:p>
            <a:r>
              <a:rPr lang="en-IN" sz="2500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CE9EF8-4FBB-3527-1088-101019C4A00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15305" y="2001710"/>
            <a:ext cx="1606884" cy="1622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5FBEE9-5673-2BEE-29B3-45C4FD0BFF3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815305" y="3624447"/>
            <a:ext cx="1620255" cy="1565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27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Krishnareddy, Malem</dc:creator>
  <cp:lastModifiedBy>Krishnareddy, Malem</cp:lastModifiedBy>
  <cp:revision>1</cp:revision>
  <dcterms:created xsi:type="dcterms:W3CDTF">2024-02-10T12:30:10Z</dcterms:created>
  <dcterms:modified xsi:type="dcterms:W3CDTF">2024-02-12T05:14:52Z</dcterms:modified>
</cp:coreProperties>
</file>