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8C75-7C14-4DA7-B408-6C134C33FC4C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E8BB-6BF8-4A81-9757-86DC6413B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8C75-7C14-4DA7-B408-6C134C33FC4C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E8BB-6BF8-4A81-9757-86DC6413B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8C75-7C14-4DA7-B408-6C134C33FC4C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E8BB-6BF8-4A81-9757-86DC6413B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8C75-7C14-4DA7-B408-6C134C33FC4C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E8BB-6BF8-4A81-9757-86DC6413B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8C75-7C14-4DA7-B408-6C134C33FC4C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E8BB-6BF8-4A81-9757-86DC6413B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8C75-7C14-4DA7-B408-6C134C33FC4C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E8BB-6BF8-4A81-9757-86DC6413B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8C75-7C14-4DA7-B408-6C134C33FC4C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E8BB-6BF8-4A81-9757-86DC6413B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8C75-7C14-4DA7-B408-6C134C33FC4C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E8BB-6BF8-4A81-9757-86DC6413B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8C75-7C14-4DA7-B408-6C134C33FC4C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E8BB-6BF8-4A81-9757-86DC6413B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8C75-7C14-4DA7-B408-6C134C33FC4C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E8BB-6BF8-4A81-9757-86DC6413B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8C75-7C14-4DA7-B408-6C134C33FC4C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F56E8BB-6BF8-4A81-9757-86DC6413B2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1B8C75-7C14-4DA7-B408-6C134C33FC4C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56E8BB-6BF8-4A81-9757-86DC6413B20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9445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FUNDAMENTAL RIGHTS: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fundamental Rights are in Part III of Indian</a:t>
            </a:r>
            <a:br>
              <a:rPr lang="en-US" dirty="0" smtClean="0"/>
            </a:br>
            <a:r>
              <a:rPr lang="en-US" dirty="0" smtClean="0"/>
              <a:t>constitution from Articles 12 to 35.</a:t>
            </a:r>
          </a:p>
          <a:p>
            <a:pPr algn="just"/>
            <a:r>
              <a:rPr lang="en-US" dirty="0" smtClean="0"/>
              <a:t>The fundamental rights are guaranteed by the</a:t>
            </a:r>
            <a:br>
              <a:rPr lang="en-US" dirty="0" smtClean="0"/>
            </a:br>
            <a:r>
              <a:rPr lang="en-US" dirty="0" smtClean="0"/>
              <a:t>constitution to all persons without any discrimination.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hey prevent an authoritarian and despotic rule in</a:t>
            </a:r>
            <a:br>
              <a:rPr lang="en-US" dirty="0" smtClean="0"/>
            </a:br>
            <a:r>
              <a:rPr lang="en-US" dirty="0" smtClean="0"/>
              <a:t>the country, and protect the liberties and freedoms</a:t>
            </a:r>
            <a:br>
              <a:rPr lang="en-US" dirty="0" smtClean="0"/>
            </a:br>
            <a:r>
              <a:rPr lang="en-US" dirty="0" smtClean="0"/>
              <a:t>of the people</a:t>
            </a:r>
          </a:p>
          <a:p>
            <a:pPr algn="just"/>
            <a:r>
              <a:rPr lang="en-US" dirty="0" smtClean="0"/>
              <a:t>The fundamental Rights are named so because they</a:t>
            </a:r>
            <a:br>
              <a:rPr lang="en-US" dirty="0" smtClean="0"/>
            </a:br>
            <a:r>
              <a:rPr lang="en-US" dirty="0" smtClean="0"/>
              <a:t>are guaranteed and protected by the constitution</a:t>
            </a:r>
            <a:br>
              <a:rPr lang="en-US" dirty="0" smtClean="0"/>
            </a:br>
            <a:r>
              <a:rPr lang="en-US" dirty="0" smtClean="0"/>
              <a:t>and also they are essential for the all-round</a:t>
            </a:r>
            <a:br>
              <a:rPr lang="en-US" dirty="0" smtClean="0"/>
            </a:br>
            <a:r>
              <a:rPr lang="en-US" dirty="0" smtClean="0"/>
              <a:t>development (material, intellectual, moral and</a:t>
            </a:r>
            <a:br>
              <a:rPr lang="en-US" dirty="0" smtClean="0"/>
            </a:br>
            <a:r>
              <a:rPr lang="en-US" dirty="0" smtClean="0"/>
              <a:t>spiritual) of the individuals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UNDAMENTAL RIGHTS.</a:t>
            </a:r>
            <a:br>
              <a:rPr lang="en-US" dirty="0" smtClean="0"/>
            </a:br>
            <a:r>
              <a:rPr lang="en-US" dirty="0" smtClean="0"/>
              <a:t>vi) Freedom to </a:t>
            </a:r>
            <a:r>
              <a:rPr lang="en-US" dirty="0" err="1" smtClean="0"/>
              <a:t>practise</a:t>
            </a:r>
            <a:r>
              <a:rPr lang="en-US" dirty="0" smtClean="0"/>
              <a:t> any profession or to carry</a:t>
            </a:r>
            <a:br>
              <a:rPr lang="en-US" dirty="0" smtClean="0"/>
            </a:br>
            <a:r>
              <a:rPr lang="en-US" dirty="0" smtClean="0"/>
              <a:t>on any occupation, trade or business on which</a:t>
            </a:r>
            <a:br>
              <a:rPr lang="en-US" dirty="0" smtClean="0"/>
            </a:br>
            <a:r>
              <a:rPr lang="en-US" dirty="0" smtClean="0"/>
              <a:t>the state may impose reasonable restrictions in</a:t>
            </a:r>
            <a:br>
              <a:rPr lang="en-US" dirty="0" smtClean="0"/>
            </a:br>
            <a:r>
              <a:rPr lang="en-US" dirty="0" smtClean="0"/>
              <a:t>the interest of general public.</a:t>
            </a:r>
            <a:br>
              <a:rPr lang="en-US" dirty="0" smtClean="0"/>
            </a:br>
            <a:r>
              <a:rPr lang="en-US" dirty="0" smtClean="0"/>
              <a:t>Thus, there is no right to carry on a business</a:t>
            </a:r>
            <a:br>
              <a:rPr lang="en-US" dirty="0" smtClean="0"/>
            </a:br>
            <a:r>
              <a:rPr lang="en-US" dirty="0" smtClean="0"/>
              <a:t>which is dangerous or immoral</a:t>
            </a:r>
            <a:br>
              <a:rPr lang="en-US" dirty="0" smtClean="0"/>
            </a:br>
            <a:r>
              <a:rPr lang="en-US" dirty="0" smtClean="0"/>
              <a:t>According to Article 20, no one can be awarded</a:t>
            </a:r>
            <a:br>
              <a:rPr lang="en-US" dirty="0" smtClean="0"/>
            </a:br>
            <a:r>
              <a:rPr lang="en-US" dirty="0" smtClean="0"/>
              <a:t>punishment which is more than what our law</a:t>
            </a:r>
            <a:br>
              <a:rPr lang="en-US" dirty="0" smtClean="0"/>
            </a:br>
            <a:r>
              <a:rPr lang="en-US" dirty="0" smtClean="0"/>
              <a:t>prescribes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UNDAMENTAL RIGHTS..</a:t>
            </a:r>
            <a:br>
              <a:rPr lang="en-US" dirty="0" smtClean="0"/>
            </a:br>
            <a:r>
              <a:rPr lang="en-US" dirty="0" smtClean="0"/>
              <a:t>According to Article 21, no citizen can be denied his</a:t>
            </a:r>
            <a:br>
              <a:rPr lang="en-US" dirty="0" smtClean="0"/>
            </a:br>
            <a:r>
              <a:rPr lang="en-US" dirty="0" smtClean="0"/>
              <a:t>life and liberty except by law</a:t>
            </a:r>
            <a:br>
              <a:rPr lang="en-US" dirty="0" smtClean="0"/>
            </a:br>
            <a:r>
              <a:rPr lang="en-US" dirty="0" smtClean="0"/>
              <a:t>This means that a person's life and personal liberty</a:t>
            </a:r>
            <a:br>
              <a:rPr lang="en-US" dirty="0" smtClean="0"/>
            </a:br>
            <a:r>
              <a:rPr lang="en-US" dirty="0" smtClean="0"/>
              <a:t>can only be disputed if that person has committed a</a:t>
            </a:r>
            <a:br>
              <a:rPr lang="en-US" dirty="0" smtClean="0"/>
            </a:br>
            <a:r>
              <a:rPr lang="en-US" dirty="0" smtClean="0"/>
              <a:t>crime</a:t>
            </a:r>
            <a:br>
              <a:rPr lang="en-US" dirty="0" smtClean="0"/>
            </a:br>
            <a:r>
              <a:rPr lang="en-US" dirty="0" smtClean="0"/>
              <a:t>. However, the right to life does not include the right</a:t>
            </a:r>
            <a:br>
              <a:rPr lang="en-US" dirty="0" smtClean="0"/>
            </a:br>
            <a:r>
              <a:rPr lang="en-US" dirty="0" smtClean="0"/>
              <a:t>to die and hence, suicide or an attempt to suicide is</a:t>
            </a:r>
            <a:br>
              <a:rPr lang="en-US" dirty="0" smtClean="0"/>
            </a:br>
            <a:r>
              <a:rPr lang="en-US" dirty="0" smtClean="0"/>
              <a:t>an offence</a:t>
            </a:r>
            <a:br>
              <a:rPr lang="en-US" dirty="0" smtClean="0"/>
            </a:br>
            <a:r>
              <a:rPr lang="en-US" dirty="0" smtClean="0"/>
              <a:t>The right to primary education is a part of the right</a:t>
            </a:r>
            <a:br>
              <a:rPr lang="en-US" dirty="0" smtClean="0"/>
            </a:br>
            <a:r>
              <a:rPr lang="en-US" dirty="0" smtClean="0"/>
              <a:t>to freedom</a:t>
            </a:r>
            <a:br>
              <a:rPr lang="en-US" dirty="0" smtClean="0"/>
            </a:br>
            <a:r>
              <a:rPr lang="en-US" dirty="0" smtClean="0"/>
              <a:t>. The state would provide free and compulsory</a:t>
            </a:r>
            <a:br>
              <a:rPr lang="en-US" dirty="0" smtClean="0"/>
            </a:br>
            <a:r>
              <a:rPr lang="en-US" dirty="0" smtClean="0"/>
              <a:t>education to children from six to fourteen years of</a:t>
            </a:r>
            <a:br>
              <a:rPr lang="en-US" dirty="0" smtClean="0"/>
            </a:br>
            <a:r>
              <a:rPr lang="en-US" dirty="0" smtClean="0"/>
              <a:t>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UNDAMENTAL RIGHTS,</a:t>
            </a:r>
            <a:br>
              <a:rPr lang="en-US" dirty="0" smtClean="0"/>
            </a:br>
            <a:r>
              <a:rPr lang="en-US" dirty="0" smtClean="0"/>
              <a:t>According to Article 22 no one can be arrested</a:t>
            </a:r>
            <a:br>
              <a:rPr lang="en-US" dirty="0" smtClean="0"/>
            </a:br>
            <a:r>
              <a:rPr lang="en-US" dirty="0" smtClean="0"/>
              <a:t>without being told the grounds for his arrest.</a:t>
            </a:r>
            <a:br>
              <a:rPr lang="en-US" dirty="0" smtClean="0"/>
            </a:br>
            <a:r>
              <a:rPr lang="en-US" dirty="0" smtClean="0"/>
              <a:t>If arrested, the person has the right to defend</a:t>
            </a:r>
            <a:br>
              <a:rPr lang="en-US" dirty="0" smtClean="0"/>
            </a:br>
            <a:r>
              <a:rPr lang="en-US" dirty="0" smtClean="0"/>
              <a:t>himself by a lawyer. Also an arrested citizen has to be</a:t>
            </a:r>
            <a:br>
              <a:rPr lang="en-US" dirty="0" smtClean="0"/>
            </a:br>
            <a:r>
              <a:rPr lang="en-US" dirty="0" smtClean="0"/>
              <a:t>brought before the magistrate within 24 hours.</a:t>
            </a:r>
            <a:br>
              <a:rPr lang="en-US" dirty="0" smtClean="0"/>
            </a:br>
            <a:r>
              <a:rPr lang="en-US" dirty="0" smtClean="0"/>
              <a:t>This is covered under right to life and personal</a:t>
            </a:r>
            <a:br>
              <a:rPr lang="en-US" dirty="0" smtClean="0"/>
            </a:br>
            <a:r>
              <a:rPr lang="en-US" dirty="0" smtClean="0"/>
              <a:t>liberty.</a:t>
            </a:r>
            <a:br>
              <a:rPr lang="en-US" dirty="0" smtClean="0"/>
            </a:br>
            <a:r>
              <a:rPr lang="en-US" dirty="0" smtClean="0"/>
              <a:t>.The government restricts these freedoms in the</a:t>
            </a:r>
            <a:br>
              <a:rPr lang="en-US" dirty="0" smtClean="0"/>
            </a:br>
            <a:r>
              <a:rPr lang="en-US" dirty="0" smtClean="0"/>
              <a:t>interest of the independence, sovereignty and</a:t>
            </a:r>
            <a:br>
              <a:rPr lang="en-US" dirty="0" smtClean="0"/>
            </a:br>
            <a:r>
              <a:rPr lang="en-US" dirty="0" smtClean="0"/>
              <a:t>integrity of India.</a:t>
            </a:r>
            <a:br>
              <a:rPr lang="en-US" dirty="0" smtClean="0"/>
            </a:br>
            <a:r>
              <a:rPr lang="en-US" dirty="0" smtClean="0"/>
              <a:t>. The six freedoms are also automatically suspended</a:t>
            </a:r>
            <a:br>
              <a:rPr lang="en-US" dirty="0" smtClean="0"/>
            </a:br>
            <a:r>
              <a:rPr lang="en-US" dirty="0" smtClean="0"/>
              <a:t>during emergency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UNDAMENTAL RIGHTS.</a:t>
            </a:r>
            <a:br>
              <a:rPr lang="en-US" dirty="0" smtClean="0"/>
            </a:br>
            <a:r>
              <a:rPr lang="en-US" dirty="0" smtClean="0"/>
              <a:t>3. RIGHT AGAINST EXPLOITATION:</a:t>
            </a:r>
            <a:br>
              <a:rPr lang="en-US" dirty="0" smtClean="0"/>
            </a:br>
            <a:r>
              <a:rPr lang="en-US" dirty="0" smtClean="0"/>
              <a:t>Articles 23 and 24 describe the right against</a:t>
            </a:r>
            <a:br>
              <a:rPr lang="en-US" dirty="0" smtClean="0"/>
            </a:br>
            <a:r>
              <a:rPr lang="en-US" dirty="0" smtClean="0"/>
              <a:t>exploitation.</a:t>
            </a:r>
            <a:br>
              <a:rPr lang="en-US" dirty="0" smtClean="0"/>
            </a:br>
            <a:r>
              <a:rPr lang="en-US" dirty="0" smtClean="0"/>
              <a:t>The abolition of trafficking in human beings and</a:t>
            </a:r>
            <a:br>
              <a:rPr lang="en-US" dirty="0" smtClean="0"/>
            </a:br>
            <a:r>
              <a:rPr lang="en-US" dirty="0" smtClean="0"/>
              <a:t>forced </a:t>
            </a:r>
            <a:r>
              <a:rPr lang="en-US" dirty="0" err="1" smtClean="0"/>
              <a:t>labour</a:t>
            </a:r>
            <a:r>
              <a:rPr lang="en-US" dirty="0" smtClean="0"/>
              <a:t> and abolition of employment of</a:t>
            </a:r>
            <a:br>
              <a:rPr lang="en-US" dirty="0" smtClean="0"/>
            </a:br>
            <a:r>
              <a:rPr lang="en-US" dirty="0" smtClean="0"/>
              <a:t>children below the age of 14 years in dangerous</a:t>
            </a:r>
            <a:br>
              <a:rPr lang="en-US" dirty="0" smtClean="0"/>
            </a:br>
            <a:r>
              <a:rPr lang="en-US" dirty="0" smtClean="0"/>
              <a:t>jobs like factories and mines are explained in</a:t>
            </a:r>
            <a:br>
              <a:rPr lang="en-US" dirty="0" smtClean="0"/>
            </a:br>
            <a:r>
              <a:rPr lang="en-US" dirty="0" smtClean="0"/>
              <a:t>these articles.</a:t>
            </a:r>
            <a:br>
              <a:rPr lang="en-US" dirty="0" smtClean="0"/>
            </a:br>
            <a:r>
              <a:rPr lang="en-US" dirty="0" smtClean="0"/>
              <a:t>Child </a:t>
            </a:r>
            <a:r>
              <a:rPr lang="en-US" dirty="0" err="1" smtClean="0"/>
              <a:t>labour</a:t>
            </a:r>
            <a:r>
              <a:rPr lang="en-US" dirty="0" smtClean="0"/>
              <a:t> is considered as gross violation of</a:t>
            </a:r>
            <a:br>
              <a:rPr lang="en-US" dirty="0" smtClean="0"/>
            </a:br>
            <a:r>
              <a:rPr lang="en-US" dirty="0" smtClean="0"/>
              <a:t>the spirit and provisions of the constitution</a:t>
            </a:r>
            <a:br>
              <a:rPr lang="en-US" dirty="0" smtClean="0"/>
            </a:br>
            <a:r>
              <a:rPr lang="en-US" dirty="0" smtClean="0"/>
              <a:t>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UNDAMENTAL RIGHTS..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5. CULTURAL AND EDUCATIONAL RIGHTS:</a:t>
            </a:r>
            <a:br>
              <a:rPr lang="en-US" b="1" dirty="0" smtClean="0"/>
            </a:br>
            <a:endParaRPr lang="en-US" b="1" dirty="0" smtClean="0"/>
          </a:p>
          <a:p>
            <a:pPr algn="just"/>
            <a:r>
              <a:rPr lang="en-US" dirty="0" smtClean="0"/>
              <a:t>India is a country of many languages, religions, and cultures for which Indian constitution provides special measures in Articles 29 and 30 to protect our cultural and educational rights. </a:t>
            </a:r>
          </a:p>
          <a:p>
            <a:pPr algn="just"/>
            <a:r>
              <a:rPr lang="en-US" dirty="0" smtClean="0"/>
              <a:t>Any community which has a language and a script of its own has the right to conserve and develop them.</a:t>
            </a:r>
          </a:p>
          <a:p>
            <a:pPr algn="just"/>
            <a:r>
              <a:rPr lang="en-US" dirty="0" smtClean="0"/>
              <a:t>No one can be discriminated for admission in state or state-aided institutions.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FUNDAMENTAL RIGHTS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FUNDAMENTAL RIGHTS</a:t>
            </a:r>
            <a:br>
              <a:rPr lang="en-US" dirty="0" smtClean="0"/>
            </a:br>
            <a:r>
              <a:rPr lang="en-US" dirty="0" smtClean="0"/>
              <a:t>Originally, there were seven Fundamental Rights:</a:t>
            </a:r>
            <a:br>
              <a:rPr lang="en-US" dirty="0" smtClean="0"/>
            </a:br>
            <a:r>
              <a:rPr lang="en-US" dirty="0" smtClean="0"/>
              <a:t>1. Right to Equality (Articles 14-18)</a:t>
            </a:r>
            <a:br>
              <a:rPr lang="en-US" dirty="0" smtClean="0"/>
            </a:br>
            <a:r>
              <a:rPr lang="en-US" dirty="0" smtClean="0"/>
              <a:t>2. Right to Freedom (Articles 19-22)</a:t>
            </a:r>
            <a:br>
              <a:rPr lang="en-US" dirty="0" smtClean="0"/>
            </a:br>
            <a:r>
              <a:rPr lang="en-US" dirty="0" smtClean="0"/>
              <a:t>3. Right against Exploitation (Articles 23-24)</a:t>
            </a:r>
            <a:br>
              <a:rPr lang="en-US" dirty="0" smtClean="0"/>
            </a:br>
            <a:r>
              <a:rPr lang="en-US" dirty="0" smtClean="0"/>
              <a:t>4. Right to Freedom of Religion (Articles 25-28)</a:t>
            </a:r>
            <a:br>
              <a:rPr lang="en-US" dirty="0" smtClean="0"/>
            </a:br>
            <a:r>
              <a:rPr lang="en-US" dirty="0" smtClean="0"/>
              <a:t>5. Cultural and Educational Rights (Articles 29-30)</a:t>
            </a:r>
            <a:br>
              <a:rPr lang="en-US" dirty="0" smtClean="0"/>
            </a:br>
            <a:r>
              <a:rPr lang="en-US" dirty="0" smtClean="0"/>
              <a:t>6. Right to Property (Article-31)</a:t>
            </a:r>
            <a:br>
              <a:rPr lang="en-US" dirty="0" smtClean="0"/>
            </a:br>
            <a:r>
              <a:rPr lang="en-US" dirty="0" smtClean="0"/>
              <a:t>7. Right to Constitutional Remedies (Article-32)</a:t>
            </a:r>
            <a:br>
              <a:rPr lang="en-US" dirty="0" smtClean="0"/>
            </a:br>
            <a:r>
              <a:rPr lang="en-US" dirty="0" smtClean="0"/>
              <a:t>However, the Right to Property was deleted from, the</a:t>
            </a:r>
            <a:br>
              <a:rPr lang="en-US" dirty="0" smtClean="0"/>
            </a:br>
            <a:r>
              <a:rPr lang="en-US" dirty="0" smtClean="0"/>
              <a:t>list of Fundamental Rights by the 44'h Amendment</a:t>
            </a:r>
            <a:br>
              <a:rPr lang="en-US" dirty="0" smtClean="0"/>
            </a:br>
            <a:r>
              <a:rPr lang="en-US" dirty="0" smtClean="0"/>
              <a:t>Act, 1978 and became a Legal Right</a:t>
            </a:r>
            <a:br>
              <a:rPr lang="en-US" dirty="0" smtClean="0"/>
            </a:br>
            <a:r>
              <a:rPr lang="en-US" dirty="0" smtClean="0"/>
              <a:t>So, at present, there are only six Fundamental Rights.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791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FUNDAMENTAL RIGHTS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1 . RIGHT TO EQUALITY: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Articles 14 to 18 of the constitution describe Right to Equality.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 is the foundation of all other rights and liberties, and guarantees the following:</a:t>
            </a:r>
          </a:p>
          <a:p>
            <a:pPr>
              <a:buNone/>
            </a:pP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 EQUALITY BEFORE LAW: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Article 14 of the constitution guarantees that all citizens shall be equally protected by the laws of the country. It means that the state can not discriminate against a citizen on the basis of caste, creed, </a:t>
            </a:r>
            <a:r>
              <a:rPr lang="en-US" dirty="0" err="1" smtClean="0"/>
              <a:t>colour</a:t>
            </a:r>
            <a:r>
              <a:rPr lang="en-US" dirty="0" smtClean="0"/>
              <a:t>, sex, religion or place of birth.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RIGHTS.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b="1" dirty="0" smtClean="0"/>
              <a:t>ii) SOCIAL EQUALITY AND EQUAL ACCESS TO PUBLIC AREAS: </a:t>
            </a:r>
          </a:p>
          <a:p>
            <a:pPr algn="just"/>
            <a:r>
              <a:rPr lang="en-US" dirty="0" smtClean="0"/>
              <a:t>Article 15 of the constitution states that every person shall have equal access to public places like public parks, museums, wells, </a:t>
            </a:r>
            <a:r>
              <a:rPr lang="en-US" smtClean="0"/>
              <a:t>bathing Ghats </a:t>
            </a:r>
            <a:r>
              <a:rPr lang="en-US" dirty="0" smtClean="0"/>
              <a:t>and temples, etc. </a:t>
            </a:r>
          </a:p>
          <a:p>
            <a:pPr algn="just"/>
            <a:r>
              <a:rPr lang="en-US" dirty="0" smtClean="0"/>
              <a:t> However, the state may make any special provision for the advancements of women and children, socially or educationally backward class, scheduled castes or scheduled tribes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RIGHTS</a:t>
            </a:r>
            <a:br>
              <a:rPr lang="en-US" dirty="0" smtClean="0"/>
            </a:br>
            <a:r>
              <a:rPr lang="en-US" dirty="0" smtClean="0"/>
              <a:t>iii) EQUALITY IN MATTERS OF PUBLIC</a:t>
            </a:r>
            <a:br>
              <a:rPr lang="en-US" dirty="0" smtClean="0"/>
            </a:br>
            <a:r>
              <a:rPr lang="en-US" dirty="0" smtClean="0"/>
              <a:t>EMPLOYMENT:</a:t>
            </a:r>
            <a:br>
              <a:rPr lang="en-US" dirty="0" smtClean="0"/>
            </a:br>
            <a:r>
              <a:rPr lang="en-US" dirty="0" smtClean="0"/>
              <a:t>Article 16 of the constitution states that the state</a:t>
            </a:r>
            <a:br>
              <a:rPr lang="en-US" dirty="0" smtClean="0"/>
            </a:br>
            <a:r>
              <a:rPr lang="en-US" dirty="0" smtClean="0"/>
              <a:t>can not discriminate against any one in the</a:t>
            </a:r>
            <a:br>
              <a:rPr lang="en-US" dirty="0" smtClean="0"/>
            </a:br>
            <a:r>
              <a:rPr lang="en-US" dirty="0" smtClean="0"/>
              <a:t>matters of employment.</a:t>
            </a:r>
            <a:br>
              <a:rPr lang="en-US" dirty="0" smtClean="0"/>
            </a:br>
            <a:r>
              <a:rPr lang="en-US" dirty="0" smtClean="0"/>
              <a:t>All citizens can apply for government jobs. There</a:t>
            </a:r>
            <a:br>
              <a:rPr lang="en-US" dirty="0" smtClean="0"/>
            </a:br>
            <a:r>
              <a:rPr lang="en-US" dirty="0" smtClean="0"/>
              <a:t>are some exceptions</a:t>
            </a:r>
            <a:br>
              <a:rPr lang="en-US" dirty="0" smtClean="0"/>
            </a:br>
            <a:r>
              <a:rPr lang="en-US" dirty="0" smtClean="0"/>
              <a:t>The state may reserve posts for the </a:t>
            </a:r>
            <a:r>
              <a:rPr lang="en-US" dirty="0" err="1" smtClean="0"/>
              <a:t>upliftment</a:t>
            </a:r>
            <a:r>
              <a:rPr lang="en-US" dirty="0" smtClean="0"/>
              <a:t> of</a:t>
            </a:r>
            <a:br>
              <a:rPr lang="en-US" dirty="0" smtClean="0"/>
            </a:br>
            <a:r>
              <a:rPr lang="en-US" dirty="0" smtClean="0"/>
              <a:t>backward classes.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FUNDAMENTAL RIGHTS..</a:t>
            </a:r>
            <a:br>
              <a:rPr lang="en-US" dirty="0" smtClean="0"/>
            </a:br>
            <a:r>
              <a:rPr lang="en-US" dirty="0" smtClean="0"/>
              <a:t>iv) ABOLITION OF UNTOUCHABILITY:</a:t>
            </a:r>
            <a:br>
              <a:rPr lang="en-US" dirty="0" smtClean="0"/>
            </a:br>
            <a:r>
              <a:rPr lang="en-US" dirty="0" smtClean="0"/>
              <a:t>Article 17 of the constitution abolishes the</a:t>
            </a:r>
            <a:br>
              <a:rPr lang="en-US" dirty="0" smtClean="0"/>
            </a:br>
            <a:r>
              <a:rPr lang="en-US" dirty="0" smtClean="0"/>
              <a:t>practice of </a:t>
            </a:r>
            <a:r>
              <a:rPr lang="en-US" dirty="0" err="1" smtClean="0"/>
              <a:t>untouchability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Practice of </a:t>
            </a:r>
            <a:r>
              <a:rPr lang="en-US" dirty="0" err="1" smtClean="0"/>
              <a:t>untouchability</a:t>
            </a:r>
            <a:r>
              <a:rPr lang="en-US" dirty="0" smtClean="0"/>
              <a:t> is an offence and</a:t>
            </a:r>
            <a:br>
              <a:rPr lang="en-US" dirty="0" smtClean="0"/>
            </a:br>
            <a:r>
              <a:rPr lang="en-US" dirty="0" smtClean="0"/>
              <a:t>anyone doing so is punishable by law.</a:t>
            </a:r>
            <a:br>
              <a:rPr lang="en-US" dirty="0" smtClean="0"/>
            </a:br>
            <a:r>
              <a:rPr lang="en-US" dirty="0" smtClean="0"/>
              <a:t>. There is also the provision of penalties for</a:t>
            </a:r>
            <a:br>
              <a:rPr lang="en-US" dirty="0" smtClean="0"/>
            </a:br>
            <a:r>
              <a:rPr lang="en-US" dirty="0" smtClean="0"/>
              <a:t>preventing a person from entering a place of</a:t>
            </a:r>
            <a:br>
              <a:rPr lang="en-US" dirty="0" smtClean="0"/>
            </a:br>
            <a:r>
              <a:rPr lang="en-US" dirty="0" smtClean="0"/>
              <a:t>worship or from taking water from a tank or a</a:t>
            </a:r>
            <a:br>
              <a:rPr lang="en-US" dirty="0" smtClean="0"/>
            </a:br>
            <a:r>
              <a:rPr lang="en-US" dirty="0" smtClean="0"/>
              <a:t>well.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FUNDAMENTAL RIGHTS</a:t>
            </a:r>
            <a:br>
              <a:rPr lang="en-US" dirty="0" smtClean="0"/>
            </a:br>
            <a:r>
              <a:rPr lang="en-US" dirty="0" smtClean="0"/>
              <a:t>v) ABOLITION OF TITLES:</a:t>
            </a:r>
            <a:br>
              <a:rPr lang="en-US" dirty="0" smtClean="0"/>
            </a:br>
            <a:r>
              <a:rPr lang="en-US" dirty="0" smtClean="0"/>
              <a:t>. Article 18 of the constitution prohibits the state from</a:t>
            </a:r>
            <a:br>
              <a:rPr lang="en-US" dirty="0" smtClean="0"/>
            </a:br>
            <a:r>
              <a:rPr lang="en-US" dirty="0" smtClean="0"/>
              <a:t>conferring any titles.</a:t>
            </a:r>
            <a:br>
              <a:rPr lang="en-US" dirty="0" smtClean="0"/>
            </a:br>
            <a:r>
              <a:rPr lang="en-US" dirty="0" smtClean="0"/>
              <a:t>Citizens of India cannot accept titles from a foreign</a:t>
            </a:r>
            <a:br>
              <a:rPr lang="en-US" dirty="0" smtClean="0"/>
            </a:br>
            <a:r>
              <a:rPr lang="en-US" dirty="0" smtClean="0"/>
              <a:t>state.</a:t>
            </a:r>
            <a:br>
              <a:rPr lang="en-US" dirty="0" smtClean="0"/>
            </a:br>
            <a:r>
              <a:rPr lang="en-US" dirty="0" smtClean="0"/>
              <a:t>The British government had created an aristocratic</a:t>
            </a:r>
            <a:br>
              <a:rPr lang="en-US" dirty="0" smtClean="0"/>
            </a:br>
            <a:r>
              <a:rPr lang="en-US" dirty="0" smtClean="0"/>
              <a:t>class known as </a:t>
            </a:r>
            <a:r>
              <a:rPr lang="en-US" dirty="0" err="1" smtClean="0"/>
              <a:t>Rai</a:t>
            </a:r>
            <a:r>
              <a:rPr lang="en-US" dirty="0" smtClean="0"/>
              <a:t> </a:t>
            </a:r>
            <a:r>
              <a:rPr lang="en-US" dirty="0" err="1" smtClean="0"/>
              <a:t>Bahadurs</a:t>
            </a:r>
            <a:r>
              <a:rPr lang="en-US" dirty="0" smtClean="0"/>
              <a:t>, Khan </a:t>
            </a:r>
            <a:r>
              <a:rPr lang="en-US" dirty="0" err="1" smtClean="0"/>
              <a:t>Bahadurs</a:t>
            </a:r>
            <a:r>
              <a:rPr lang="en-US" dirty="0" smtClean="0"/>
              <a:t>, etc. in</a:t>
            </a:r>
            <a:br>
              <a:rPr lang="en-US" dirty="0" smtClean="0"/>
            </a:br>
            <a:r>
              <a:rPr lang="en-US" dirty="0" smtClean="0"/>
              <a:t>India which were also abolished.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 However, military and academic distinctions can be</a:t>
            </a:r>
            <a:br>
              <a:rPr lang="en-US" dirty="0" smtClean="0"/>
            </a:br>
            <a:r>
              <a:rPr lang="en-US" dirty="0" smtClean="0"/>
              <a:t>conferred on the citizens of India.</a:t>
            </a:r>
            <a:br>
              <a:rPr lang="en-US" dirty="0" smtClean="0"/>
            </a:br>
            <a:r>
              <a:rPr lang="en-US" dirty="0" smtClean="0"/>
              <a:t>. The awards of Bharat </a:t>
            </a:r>
            <a:r>
              <a:rPr lang="en-US" dirty="0" err="1" smtClean="0"/>
              <a:t>Ratna</a:t>
            </a:r>
            <a:r>
              <a:rPr lang="en-US" dirty="0" smtClean="0"/>
              <a:t> and </a:t>
            </a:r>
            <a:r>
              <a:rPr lang="en-US" dirty="0" err="1" smtClean="0"/>
              <a:t>Padma</a:t>
            </a:r>
            <a:r>
              <a:rPr lang="en-US" dirty="0" smtClean="0"/>
              <a:t> </a:t>
            </a:r>
            <a:r>
              <a:rPr lang="en-US" dirty="0" err="1" smtClean="0"/>
              <a:t>Vibhushan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can not be used by the recipient as a title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FUNDAMENTAL RIGHTS</a:t>
            </a:r>
            <a:br>
              <a:rPr lang="en-US" dirty="0" smtClean="0"/>
            </a:br>
            <a:r>
              <a:rPr lang="en-US" dirty="0" smtClean="0"/>
              <a:t>2. RIGHT TO FREEDOM:</a:t>
            </a:r>
            <a:br>
              <a:rPr lang="en-US" dirty="0" smtClean="0"/>
            </a:br>
            <a:r>
              <a:rPr lang="en-US" dirty="0" smtClean="0"/>
              <a:t>The right to freedom is described in articles 19 to 22 of our constitution.</a:t>
            </a:r>
            <a:br>
              <a:rPr lang="en-US" dirty="0" smtClean="0"/>
            </a:br>
            <a:r>
              <a:rPr lang="en-US" dirty="0" smtClean="0"/>
              <a:t>. The right to freedom in Article 19 guarantees the following six freedoms</a:t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) Freedom of speech and expression enable an individual to participate in public activities</a:t>
            </a:r>
            <a:br>
              <a:rPr lang="en-US" dirty="0" smtClean="0"/>
            </a:br>
            <a:r>
              <a:rPr lang="en-US" dirty="0" smtClean="0"/>
              <a:t>.Reasonable restrictions can be imposed in the interest of public order, security of state, decency or</a:t>
            </a:r>
            <a:br>
              <a:rPr lang="en-US" dirty="0" smtClean="0"/>
            </a:br>
            <a:r>
              <a:rPr lang="en-US" dirty="0" smtClean="0"/>
              <a:t>morality</a:t>
            </a:r>
            <a:br>
              <a:rPr lang="en-US" dirty="0" smtClean="0"/>
            </a:br>
            <a:r>
              <a:rPr lang="en-US" dirty="0" smtClean="0"/>
              <a:t>ii) Freedom to assemble peacefully without arms, on</a:t>
            </a:r>
            <a:br>
              <a:rPr lang="en-US" dirty="0" smtClean="0"/>
            </a:br>
            <a:r>
              <a:rPr lang="en-US" dirty="0" smtClean="0"/>
              <a:t>which the state can impose reasonable restrictions in</a:t>
            </a:r>
            <a:br>
              <a:rPr lang="en-US" dirty="0" smtClean="0"/>
            </a:br>
            <a:r>
              <a:rPr lang="en-US" dirty="0" smtClean="0"/>
              <a:t>the interest of public order and the sovereignty and</a:t>
            </a:r>
            <a:br>
              <a:rPr lang="en-US" dirty="0" smtClean="0"/>
            </a:br>
            <a:r>
              <a:rPr lang="en-US" dirty="0" smtClean="0"/>
              <a:t>integrity of India.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UNDAMENTAL RIGHTS</a:t>
            </a:r>
            <a:br>
              <a:rPr lang="en-US" dirty="0" smtClean="0"/>
            </a:br>
            <a:r>
              <a:rPr lang="en-US" dirty="0" smtClean="0"/>
              <a:t>iii) Freedom to form associations or unions on</a:t>
            </a:r>
            <a:br>
              <a:rPr lang="en-US" dirty="0" smtClean="0"/>
            </a:br>
            <a:r>
              <a:rPr lang="en-US" dirty="0" smtClean="0"/>
              <a:t>which the state can impose reasonable</a:t>
            </a:r>
            <a:br>
              <a:rPr lang="en-US" dirty="0" smtClean="0"/>
            </a:br>
            <a:r>
              <a:rPr lang="en-US" dirty="0" smtClean="0"/>
              <a:t>restrictions on this freedom in the interest of</a:t>
            </a:r>
            <a:br>
              <a:rPr lang="en-US" dirty="0" smtClean="0"/>
            </a:br>
            <a:r>
              <a:rPr lang="en-US" dirty="0" smtClean="0"/>
              <a:t>public order, morality and sovereignty and</a:t>
            </a:r>
            <a:br>
              <a:rPr lang="en-US" dirty="0" smtClean="0"/>
            </a:br>
            <a:r>
              <a:rPr lang="en-US" dirty="0" smtClean="0"/>
              <a:t>integrity of India.</a:t>
            </a:r>
            <a:br>
              <a:rPr lang="en-US" dirty="0" smtClean="0"/>
            </a:br>
            <a:r>
              <a:rPr lang="en-US" dirty="0" smtClean="0"/>
              <a:t>iv) Freedom to move freely throughout India</a:t>
            </a:r>
            <a:br>
              <a:rPr lang="en-US" dirty="0" smtClean="0"/>
            </a:br>
            <a:r>
              <a:rPr lang="en-US" dirty="0" smtClean="0"/>
              <a:t>though reasonable restrictions can be imposed on/</a:t>
            </a:r>
            <a:br>
              <a:rPr lang="en-US" dirty="0" smtClean="0"/>
            </a:br>
            <a:r>
              <a:rPr lang="en-US" dirty="0" smtClean="0"/>
              <a:t>this right in the interest of the general public.</a:t>
            </a:r>
            <a:br>
              <a:rPr lang="en-US" dirty="0" smtClean="0"/>
            </a:br>
            <a:r>
              <a:rPr lang="en-US" dirty="0" smtClean="0"/>
              <a:t>v) Freedom to reside and settle in any part of India</a:t>
            </a:r>
            <a:br>
              <a:rPr lang="en-US" dirty="0" smtClean="0"/>
            </a:br>
            <a:r>
              <a:rPr lang="en-US" dirty="0" smtClean="0"/>
              <a:t>which is also subject to reasonable restrictions in</a:t>
            </a:r>
            <a:br>
              <a:rPr lang="en-US" dirty="0" smtClean="0"/>
            </a:br>
            <a:r>
              <a:rPr lang="en-US" dirty="0" smtClean="0"/>
              <a:t>the interest of general public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</TotalTime>
  <Words>147</Words>
  <Application>Microsoft Office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FUNDAMENTAL RIGHTS:</vt:lpstr>
      <vt:lpstr>FUNDAMENTAL RIGHTS</vt:lpstr>
      <vt:lpstr>FUNDAMENTAL RIGHTS</vt:lpstr>
      <vt:lpstr>FUNDAMENTAL RIGHTS.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 UNDAMENTAL RIGHTS..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rgukt</cp:lastModifiedBy>
  <cp:revision>8</cp:revision>
  <dcterms:created xsi:type="dcterms:W3CDTF">2018-12-31T11:22:54Z</dcterms:created>
  <dcterms:modified xsi:type="dcterms:W3CDTF">2019-09-03T06:08:37Z</dcterms:modified>
</cp:coreProperties>
</file>