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58400" y="237960"/>
            <a:ext cx="9521640" cy="9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Types of Errors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Syntax error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Run-time error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Logical error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Linker errors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Semantic errors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Syntax errors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are also known as the compilation errors as they occurred at the compilation time.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Commonly occurred syntax errors are: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If we miss the parenthesis (}) while writing the code.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Displaying the value of a variable without its declaration.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If we miss the semicolon (;) at the end of the statement.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20760" y="163800"/>
            <a:ext cx="10045800" cy="78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Example:#include &lt;stdio.h&gt;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int main()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{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a = 10;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printf("The value of a is : %d", a);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return 0;  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Output: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runtime.c: In function ‘main’: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runtime.c:4:5: error: ‘a’ undeclared (first use in this function)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a = 10;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^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runtime.c:4:5: note: each undeclared identifier is reported only once for each function it appears in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237960" y="118800"/>
            <a:ext cx="9363240" cy="60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Run-time error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Sometimes the errors exist during the execution-time even after the successful compilation known as run-time errors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#include &lt;stdio.h&gt;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int main()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{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int a=2;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int b=2/0;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printf("The value of b is : %d", b);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return 0;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Output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:runtime.c: In function ‘main’: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runtime.c:5:12: warning: division by zero [-Wdiv-by-zero]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int b=2/0;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37960" y="59400"/>
            <a:ext cx="9363240" cy="80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Logical error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The logical error is an error that leads to an undesired output. These errors produce the incorrect output, but they are error-free, known as logical errors.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#include &lt;stdio.h&gt;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int main()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{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for(int i=1;i&lt;=10;i++); // logical error, as we put the semicolon after loop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{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printf("rgukt");  //output:rgukt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}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89"/>
              </a:spcAf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648000" y="-144000"/>
            <a:ext cx="8947800" cy="84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Linker error: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Linker errors are mainly generated when the executable file of the program is not created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most common linker error that occurs is that we use Main() instead of main().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#include &lt;stdio.h&gt;  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e8b57"/>
                </a:solidFill>
                <a:latin typeface="Times New Roman"/>
                <a:ea typeface="DejaVu Sans"/>
              </a:rPr>
              <a:t>int Main()  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2e8b57"/>
                </a:solidFill>
                <a:latin typeface="Times New Roman"/>
                <a:ea typeface="DejaVu Sans"/>
              </a:rPr>
              <a:t>{  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e8b57"/>
                </a:solidFill>
                <a:latin typeface="Times New Roman"/>
                <a:ea typeface="DejaVu Sans"/>
              </a:rPr>
              <a:t>    </a:t>
            </a:r>
            <a:r>
              <a:rPr b="0" lang="en-IN" sz="1600" spc="-1" strike="noStrike">
                <a:solidFill>
                  <a:srgbClr val="2e8b57"/>
                </a:solidFill>
                <a:latin typeface="Times New Roman"/>
                <a:ea typeface="DejaVu Sans"/>
              </a:rPr>
              <a:t>int a=78;  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2e8b57"/>
                </a:solidFill>
                <a:latin typeface="Times New Roman"/>
                <a:ea typeface="DejaVu Sans"/>
              </a:rPr>
              <a:t>    </a:t>
            </a:r>
            <a:r>
              <a:rPr b="0" lang="en-IN" sz="1600" spc="-1" strike="noStrike">
                <a:solidFill>
                  <a:srgbClr val="2e8b57"/>
                </a:solidFill>
                <a:latin typeface="Times New Roman"/>
                <a:ea typeface="DejaVu Sans"/>
              </a:rPr>
              <a:t>printf(</a:t>
            </a:r>
            <a:r>
              <a:rPr b="0" lang="en-IN" sz="1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"The value of a is : %d", a);  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    </a:t>
            </a:r>
            <a:r>
              <a:rPr b="0" lang="en-IN" sz="1600" spc="-1" strike="noStrike">
                <a:solidFill>
                  <a:srgbClr val="006699"/>
                </a:solidFill>
                <a:latin typeface="Times New Roman"/>
                <a:ea typeface="DejaVu Sans"/>
              </a:rPr>
              <a:t>return 0;  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6699"/>
                </a:solidFill>
                <a:latin typeface="Times New Roman"/>
                <a:ea typeface="DejaVu Sans"/>
              </a:rPr>
              <a:t>}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6699"/>
                </a:solidFill>
                <a:latin typeface="Times New Roman"/>
                <a:ea typeface="DejaVu Sans"/>
              </a:rPr>
              <a:t>output: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6699"/>
                </a:solidFill>
                <a:latin typeface="Times New Roman"/>
                <a:ea typeface="DejaVu Sans"/>
              </a:rPr>
              <a:t>undefined reference to ‘main ‘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6699"/>
                </a:solidFill>
                <a:latin typeface="Times New Roman"/>
                <a:ea typeface="DejaVu Sans"/>
              </a:rPr>
              <a:t>collect2:error:1d returned 1 exit status 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48000" y="658080"/>
            <a:ext cx="8136000" cy="609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1800" spc="-1" strike="noStrike">
                <a:latin typeface="Arial"/>
              </a:rPr>
              <a:t>Semantic errors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#include &lt;stdio.h&gt;  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int main()  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{  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int a,b,c;  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a=2;  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b=3;  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c=1;  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a+b=c; // semantic error  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return 0;  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} 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224000" y="2440440"/>
            <a:ext cx="7193880" cy="223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1800" spc="-1" strike="noStrike">
                <a:latin typeface="Arial"/>
              </a:rPr>
              <a:t>Output: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sample.c: In function ‘main’: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sample.c:5:4: error: lvalue required as left operand of assignment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5 | i+j=c;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2021-01-02T19:39:38Z</dcterms:created>
  <dc:creator/>
  <dc:description/>
  <dc:language>en-IN</dc:language>
  <cp:lastModifiedBy/>
  <dcterms:modified xsi:type="dcterms:W3CDTF">2022-01-17T12:47:16Z</dcterms:modified>
  <cp:revision>13</cp:revision>
  <dc:subject/>
  <dc:title/>
</cp:coreProperties>
</file>