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Fraud Call Detection in Mobile Banking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Security in Banking Communication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the fraud call detection feature</a:t>
            </a:r>
          </a:p>
          <a:p>
            <a:r>
              <a:t>- Importance of securing banking communication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Utilizes CallKit for fraud call detection</a:t>
            </a:r>
          </a:p>
          <a:p>
            <a:r>
              <a:t>- Allows users to verify if a caller is genuinely from the bank</a:t>
            </a:r>
          </a:p>
          <a:p>
            <a:r>
              <a:t>- Provides real-time push notifications for verification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receives a call from someone claiming to be from the bank.</a:t>
            </a:r>
          </a:p>
          <a:p>
            <a:r>
              <a:t>2. If unsure, the user enables the 'Detect Fraud' toggle in the app.</a:t>
            </a:r>
          </a:p>
          <a:p>
            <a:r>
              <a:t>3. During or after the call, a push notification prompts verification.</a:t>
            </a:r>
          </a:p>
          <a:p>
            <a:r>
              <a:t>4. Clicking 'Verify Banker' triggers backend validation.</a:t>
            </a:r>
          </a:p>
          <a:p>
            <a:r>
              <a:t>5. Backend checks the number against the bank’s database.</a:t>
            </a:r>
          </a:p>
          <a:p>
            <a:r>
              <a:t>6. Verification result is sent as a push notification to the user.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pic>
        <p:nvPicPr>
          <p:cNvPr id="3" name="Picture 2" descr="Architectur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Sequence Flow</a:t>
            </a:r>
          </a:p>
        </p:txBody>
      </p:sp>
      <p:pic>
        <p:nvPicPr>
          <p:cNvPr id="3" name="Picture 2" descr="Sequenc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Helps customers avoid banking fraud.</a:t>
            </a:r>
          </a:p>
          <a:p>
            <a:r>
              <a:t>- Enables real-time verification without manual intervention.</a:t>
            </a:r>
          </a:p>
          <a:p>
            <a:r>
              <a:t>- Ensures trusted communication between banks and customers.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 of the feature’s impact.</a:t>
            </a:r>
          </a:p>
          <a:p>
            <a:r>
              <a:t>- Future enhancements (e.g., AI-based fraud detection).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Open for questions and discussions.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