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9FA9-3152-4E94-BFCE-E7B57ED7D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1E24-9C59-46DB-A7BD-0D3D1557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F177-358C-4505-BBE2-151F0E6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D59C-3E9C-4956-B433-EC54C60D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9BCD-521E-4E59-9E84-F470E79C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D93E-1DF7-490B-80C8-EB8269B7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BE4E-94B0-4219-A686-F8851E43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A57C-EC4E-4FAB-8D61-F7D3BF35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E627-9621-4556-BC0E-16F9BB4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9DE7-D892-45B7-A4CB-665CB22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2714-5A1A-4B70-9976-8F06339D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8D34-F887-4721-9B1C-90301AAA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DA9-D631-4FE5-B264-A6CAF7A5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D9FB-20BF-4779-BD6E-D5C45B1B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0F9A-7775-40B0-9666-65F2C7FE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5856-1145-4176-829E-5188E3DC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9884-F348-411D-9A1E-2221AF79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1B8A-5C0F-4A97-B977-658EF41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0E94-5C27-42AF-8C54-1DBBC9C7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91B0-A05B-4F1D-92F6-9EB41A4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B2E-54C0-4F22-BE63-F5CDD8BB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CC4F-D43C-48AA-84D3-0BAF84D7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3D5B-0FD2-48A0-A1A1-FC9CE93F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0CE2-D852-493C-97F7-10A3162A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82C0-9574-4651-BDDA-C1E368A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2FF-B990-478F-95E9-09091DB0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93D8-586C-4DE1-89AB-1AD2287CE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A25B7-713E-4B55-AEDE-384B01CB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2B70-7E34-49FD-89EC-9DD816B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1D4E-81A7-439B-A45F-D43C2B0C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63D1-ED29-42B8-989D-4D869D28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7DD3-25F1-4E59-A7DB-0E5D474C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787F-C5F5-4366-9458-075CAB32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FBDE-A6D0-47D3-BE87-5BBFE015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0EB6-8ADF-4328-A3A0-E4883049F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15268-0C43-408F-9941-D3BA4B045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0919B-80CC-4E29-9417-F342E219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6F398-7D37-4863-8A43-DF47E99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4C544-0420-4514-8F53-1497A4A6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87B7-7551-4D61-B6D8-A8A1B488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12BD7-6073-4EA9-8A67-0E155E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33AF9-78C5-4197-A0EB-ADFA231F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6D8A-1EF3-474F-8474-BDB687E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F331A-1D32-4908-8F22-FAD9C201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75818-919B-457D-A9CB-4BEE41EB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B3ED-3F7F-4C76-8CAE-65097292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3C5-4363-4086-BF7F-DD639A71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C135-567D-4DCD-A319-7810BCA7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AC7A-B3E6-4107-BBFE-6383B209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7236D-AD26-4CE6-9125-2FB7230A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952-A833-458F-BFF6-268871C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318F2-AC72-471E-B94C-75E3ECC4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B5D-79AA-4C03-B3E4-9382AC7A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EDF63-E998-46F2-9930-4A87E84A8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AAA1B-A31E-4B2E-9819-890E6D05A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BB89-FD48-4478-B12F-112FD522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CA52-CFF7-4AF4-9B2D-8F67582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FB43-2962-421A-A46A-C0F90F9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85B6E-5FDE-4D31-8C34-3504AC2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4ECE-98F0-4A0E-B352-B0111E7F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94F2-9AF3-456A-9060-3C51648AD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FFCD-FBB0-493F-93E4-35EFA4EA193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447-A766-4140-ABB0-797162CB9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00B5-3D8A-4D7E-BAEE-3B66E042F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3D30-66F4-472B-AD36-8B8B9E13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75225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EE83B-C06F-4781-91F3-BF58748F0930}"/>
              </a:ext>
            </a:extLst>
          </p:cNvPr>
          <p:cNvSpPr txBox="1"/>
          <p:nvPr/>
        </p:nvSpPr>
        <p:spPr>
          <a:xfrm>
            <a:off x="1331259" y="1808630"/>
            <a:ext cx="793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“</a:t>
            </a:r>
            <a:r>
              <a:rPr lang="en-US" sz="4400" dirty="0" err="1">
                <a:latin typeface="Arial Black" panose="020B0A04020102020204" pitchFamily="34" charset="0"/>
              </a:rPr>
              <a:t>Pahilo</a:t>
            </a:r>
            <a:r>
              <a:rPr lang="en-US" sz="4400" dirty="0">
                <a:latin typeface="Arial Black" panose="020B0A04020102020204" pitchFamily="34" charset="0"/>
              </a:rPr>
              <a:t> Mart”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7BFF8-B66B-4397-B831-928D43EF722A}"/>
              </a:ext>
            </a:extLst>
          </p:cNvPr>
          <p:cNvSpPr txBox="1"/>
          <p:nvPr/>
        </p:nvSpPr>
        <p:spPr>
          <a:xfrm>
            <a:off x="1801906" y="2407024"/>
            <a:ext cx="71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Grocery E-sell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7136D-80A8-4E59-9461-3031D7453438}"/>
              </a:ext>
            </a:extLst>
          </p:cNvPr>
          <p:cNvSpPr txBox="1"/>
          <p:nvPr/>
        </p:nvSpPr>
        <p:spPr>
          <a:xfrm>
            <a:off x="8686800" y="5298141"/>
            <a:ext cx="498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Purna</a:t>
            </a:r>
            <a:r>
              <a:rPr lang="en-US" dirty="0"/>
              <a:t> Bahadur </a:t>
            </a:r>
            <a:r>
              <a:rPr lang="en-US" dirty="0" err="1"/>
              <a:t>Lungelli</a:t>
            </a:r>
            <a:r>
              <a:rPr lang="en-US" dirty="0"/>
              <a:t> </a:t>
            </a:r>
          </a:p>
          <a:p>
            <a:r>
              <a:rPr lang="en-US" dirty="0"/>
              <a:t>Shree krishna Sapkota </a:t>
            </a:r>
          </a:p>
          <a:p>
            <a:r>
              <a:rPr lang="en-US" dirty="0" err="1"/>
              <a:t>Bishal</a:t>
            </a:r>
            <a:r>
              <a:rPr lang="en-US" dirty="0"/>
              <a:t> </a:t>
            </a:r>
            <a:r>
              <a:rPr lang="en-US" dirty="0" err="1"/>
              <a:t>kharel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A1D31-93FA-4FC9-993A-FAAD0E8FC6CC}"/>
              </a:ext>
            </a:extLst>
          </p:cNvPr>
          <p:cNvSpPr txBox="1"/>
          <p:nvPr/>
        </p:nvSpPr>
        <p:spPr>
          <a:xfrm>
            <a:off x="1559859" y="1156447"/>
            <a:ext cx="606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3F901-06CC-46E0-BBF1-23194E9D773F}"/>
              </a:ext>
            </a:extLst>
          </p:cNvPr>
          <p:cNvSpPr txBox="1"/>
          <p:nvPr/>
        </p:nvSpPr>
        <p:spPr>
          <a:xfrm>
            <a:off x="1869141" y="1909482"/>
            <a:ext cx="7516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 E. Ullah, T.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Alauddin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H. U. Zaman, "Developing an E-commerce website," 2016 International Conference on Microelectronics, Computing and Communications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MicroCom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2016, pp. 1-4,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10.1109/MicroCom.2016.7522526.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DOI “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https://ieeexplore.ieee.org/abstract/document/7522526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83CDB-00B7-430A-B3C8-E8683834089A}"/>
              </a:ext>
            </a:extLst>
          </p:cNvPr>
          <p:cNvSpPr txBox="1"/>
          <p:nvPr/>
        </p:nvSpPr>
        <p:spPr>
          <a:xfrm>
            <a:off x="4356847" y="2501153"/>
            <a:ext cx="633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72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2489D-6BB2-472F-86CE-CB79FA72F5EC}"/>
              </a:ext>
            </a:extLst>
          </p:cNvPr>
          <p:cNvSpPr txBox="1"/>
          <p:nvPr/>
        </p:nvSpPr>
        <p:spPr>
          <a:xfrm>
            <a:off x="1210235" y="1102659"/>
            <a:ext cx="5082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 To Be Discussed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Background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Statement of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Implementation and tools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83E2C0-4131-4907-81F0-1A25B15EF524}"/>
              </a:ext>
            </a:extLst>
          </p:cNvPr>
          <p:cNvSpPr txBox="1"/>
          <p:nvPr/>
        </p:nvSpPr>
        <p:spPr>
          <a:xfrm>
            <a:off x="1385047" y="995082"/>
            <a:ext cx="528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Website for Finding Grocery Online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Types of Users: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Buyer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Seller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Reduce the problem of going to market and crowdy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Cash On delivery is preferred </a:t>
            </a:r>
          </a:p>
        </p:txBody>
      </p:sp>
    </p:spTree>
    <p:extLst>
      <p:ext uri="{BB962C8B-B14F-4D97-AF65-F5344CB8AC3E}">
        <p14:creationId xmlns:p14="http://schemas.microsoft.com/office/powerpoint/2010/main" val="7985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FBD84-B50D-47AE-850C-6027B876731A}"/>
              </a:ext>
            </a:extLst>
          </p:cNvPr>
          <p:cNvSpPr txBox="1"/>
          <p:nvPr/>
        </p:nvSpPr>
        <p:spPr>
          <a:xfrm>
            <a:off x="900953" y="1102659"/>
            <a:ext cx="5970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E716B-E5BB-4850-A005-789379757143}"/>
              </a:ext>
            </a:extLst>
          </p:cNvPr>
          <p:cNvSpPr txBox="1"/>
          <p:nvPr/>
        </p:nvSpPr>
        <p:spPr>
          <a:xfrm>
            <a:off x="900953" y="2070847"/>
            <a:ext cx="78530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fastest growing service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People are getting busier in day  to day life so to reduce their time on buying grocery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quality of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time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3D658-C700-41DD-A61D-50B688DB6B9C}"/>
              </a:ext>
            </a:extLst>
          </p:cNvPr>
          <p:cNvSpPr txBox="1"/>
          <p:nvPr/>
        </p:nvSpPr>
        <p:spPr>
          <a:xfrm>
            <a:off x="941294" y="726141"/>
            <a:ext cx="6696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Statement Of problem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E3861-E6C0-4734-9D58-676955D9CE1D}"/>
              </a:ext>
            </a:extLst>
          </p:cNvPr>
          <p:cNvSpPr txBox="1"/>
          <p:nvPr/>
        </p:nvSpPr>
        <p:spPr>
          <a:xfrm>
            <a:off x="941294" y="1600200"/>
            <a:ext cx="7745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provide products of customer's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To reduce time for user to go shopping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provide the products to user as cheap as possible </a:t>
            </a:r>
          </a:p>
        </p:txBody>
      </p:sp>
    </p:spTree>
    <p:extLst>
      <p:ext uri="{BB962C8B-B14F-4D97-AF65-F5344CB8AC3E}">
        <p14:creationId xmlns:p14="http://schemas.microsoft.com/office/powerpoint/2010/main" val="5752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44D1A-44F1-4239-A352-5A318732A127}"/>
              </a:ext>
            </a:extLst>
          </p:cNvPr>
          <p:cNvSpPr txBox="1"/>
          <p:nvPr/>
        </p:nvSpPr>
        <p:spPr>
          <a:xfrm>
            <a:off x="645459" y="779929"/>
            <a:ext cx="562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2297-C993-44FD-BBCB-F276837801A5}"/>
              </a:ext>
            </a:extLst>
          </p:cNvPr>
          <p:cNvSpPr txBox="1"/>
          <p:nvPr/>
        </p:nvSpPr>
        <p:spPr>
          <a:xfrm>
            <a:off x="1008529" y="1842247"/>
            <a:ext cx="7221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provide unique customer experience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establish better business relationships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improve customer loyalty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sell more products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reduce management costs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boost the efficiency of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ECA7A-2CD5-4F5A-B6E5-C938B3EED15A}"/>
              </a:ext>
            </a:extLst>
          </p:cNvPr>
          <p:cNvSpPr txBox="1"/>
          <p:nvPr/>
        </p:nvSpPr>
        <p:spPr>
          <a:xfrm>
            <a:off x="1264024" y="914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15114-7794-48E3-838F-ABAFEB913622}"/>
              </a:ext>
            </a:extLst>
          </p:cNvPr>
          <p:cNvSpPr txBox="1"/>
          <p:nvPr/>
        </p:nvSpPr>
        <p:spPr>
          <a:xfrm>
            <a:off x="1385047" y="1560731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Requirement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  conducting the interview (open ended).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BB1FF-3213-4680-9C8F-E4FCD3D5102D}"/>
              </a:ext>
            </a:extLst>
          </p:cNvPr>
          <p:cNvSpPr txBox="1"/>
          <p:nvPr/>
        </p:nvSpPr>
        <p:spPr>
          <a:xfrm>
            <a:off x="1385047" y="3315057"/>
            <a:ext cx="654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/>
              <a:t>Required Categorization on basis of module 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853D2-BC0F-4631-94E5-57F9DCA75B23}"/>
              </a:ext>
            </a:extLst>
          </p:cNvPr>
          <p:cNvSpPr txBox="1"/>
          <p:nvPr/>
        </p:nvSpPr>
        <p:spPr>
          <a:xfrm>
            <a:off x="887506" y="658905"/>
            <a:ext cx="74362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Tools and technology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95D81-B016-43D9-9C9C-FD96A7616DC9}"/>
              </a:ext>
            </a:extLst>
          </p:cNvPr>
          <p:cNvSpPr txBox="1"/>
          <p:nvPr/>
        </p:nvSpPr>
        <p:spPr>
          <a:xfrm>
            <a:off x="1237129" y="1520679"/>
            <a:ext cx="4858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Front-end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C7A6-79FE-4090-98B9-58BF909B3739}"/>
              </a:ext>
            </a:extLst>
          </p:cNvPr>
          <p:cNvSpPr txBox="1"/>
          <p:nvPr/>
        </p:nvSpPr>
        <p:spPr>
          <a:xfrm>
            <a:off x="887506" y="3721280"/>
            <a:ext cx="650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Back-end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(My-SQL)</a:t>
            </a:r>
          </a:p>
        </p:txBody>
      </p:sp>
    </p:spTree>
    <p:extLst>
      <p:ext uri="{BB962C8B-B14F-4D97-AF65-F5344CB8AC3E}">
        <p14:creationId xmlns:p14="http://schemas.microsoft.com/office/powerpoint/2010/main" val="16268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2EB836-CFC0-4A1F-A2C3-B57B22A9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2233445"/>
            <a:ext cx="7639197" cy="3037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E9D28-5E46-41DE-BD9B-F062E27058D7}"/>
              </a:ext>
            </a:extLst>
          </p:cNvPr>
          <p:cNvSpPr txBox="1"/>
          <p:nvPr/>
        </p:nvSpPr>
        <p:spPr>
          <a:xfrm>
            <a:off x="1721224" y="1705263"/>
            <a:ext cx="578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 Plan </a:t>
            </a:r>
          </a:p>
        </p:txBody>
      </p:sp>
    </p:spTree>
    <p:extLst>
      <p:ext uri="{BB962C8B-B14F-4D97-AF65-F5344CB8AC3E}">
        <p14:creationId xmlns:p14="http://schemas.microsoft.com/office/powerpoint/2010/main" val="12106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sapkota</dc:creator>
  <cp:lastModifiedBy>krishna sapkota</cp:lastModifiedBy>
  <cp:revision>2</cp:revision>
  <dcterms:created xsi:type="dcterms:W3CDTF">2022-04-03T19:21:01Z</dcterms:created>
  <dcterms:modified xsi:type="dcterms:W3CDTF">2022-06-27T17:31:58Z</dcterms:modified>
</cp:coreProperties>
</file>