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A6260-5936-4489-A9EF-001F816884E2}" v="2" dt="2020-11-11T14:17:48.380"/>
    <p1510:client id="{CE714657-CA28-4A99-8613-9F44DB929806}" v="330" dt="2020-11-11T15:37:37.712"/>
    <p1510:client id="{D13DF55E-0026-4247-9220-3C32FCF90920}" v="1506" dt="2020-11-12T03:12:08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8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3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9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5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7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6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2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8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1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4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2CD5F-2B28-4A2F-9B68-CFB3A6F83392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Title: Electricity billing system 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82155-1FB4-41C5-B748-565B7A12C6A4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 New Roman"/>
                <a:cs typeface="Times New Roman"/>
              </a:rPr>
              <a:t>Group members: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Keshav </a:t>
            </a:r>
            <a:r>
              <a:rPr lang="en-US" sz="2400" dirty="0" err="1">
                <a:latin typeface="Times New Roman"/>
                <a:cs typeface="Times New Roman"/>
              </a:rPr>
              <a:t>Lamshal</a:t>
            </a:r>
            <a:endParaRPr lang="en-US" sz="2400" dirty="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Sujan</a:t>
            </a:r>
            <a:r>
              <a:rPr lang="en-US" sz="2400" dirty="0">
                <a:latin typeface="Times New Roman"/>
                <a:cs typeface="Times New Roman"/>
              </a:rPr>
              <a:t> Sharma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Purna</a:t>
            </a:r>
            <a:r>
              <a:rPr lang="en-US" sz="2400" dirty="0">
                <a:latin typeface="Times New Roman"/>
                <a:cs typeface="Times New Roman"/>
              </a:rPr>
              <a:t> bahadur </a:t>
            </a:r>
            <a:r>
              <a:rPr lang="en-US" sz="2400" dirty="0" err="1">
                <a:latin typeface="Times New Roman"/>
                <a:cs typeface="Times New Roman"/>
              </a:rPr>
              <a:t>lungelli</a:t>
            </a:r>
            <a:endParaRPr lang="en-US" sz="2400" dirty="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Shree krishna sapkota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581205A-2F36-401D-8E7F-EC451EC113FE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Topics to be discussed:</a:t>
            </a:r>
          </a:p>
          <a:p>
            <a:pPr marL="457200" indent="-4572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 to project </a:t>
            </a:r>
          </a:p>
          <a:p>
            <a:pPr marL="457200" indent="-4572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Aim of this project </a:t>
            </a:r>
          </a:p>
          <a:p>
            <a:pPr marL="457200" indent="-4572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Objectives</a:t>
            </a:r>
            <a:endParaRPr lang="en-US" sz="29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solidFill>
                  <a:schemeClr val="tx2"/>
                </a:solidFill>
                <a:latin typeface="+mj-lt"/>
                <a:ea typeface="+mj-ea"/>
                <a:cs typeface="Calibri Light"/>
              </a:rPr>
              <a:t>Possible Error Outcomes</a:t>
            </a:r>
            <a:endParaRPr lang="en-US" sz="29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8821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A102B-87EB-46C7-A51C-E0531FE28E77}"/>
              </a:ext>
            </a:extLst>
          </p:cNvPr>
          <p:cNvSpPr txBox="1"/>
          <p:nvPr/>
        </p:nvSpPr>
        <p:spPr>
          <a:xfrm>
            <a:off x="3033466" y="991261"/>
            <a:ext cx="5754696" cy="18373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A21C43-BA29-4DE4-B7F3-E7C705CA251E}"/>
              </a:ext>
            </a:extLst>
          </p:cNvPr>
          <p:cNvSpPr txBox="1"/>
          <p:nvPr/>
        </p:nvSpPr>
        <p:spPr>
          <a:xfrm>
            <a:off x="3055954" y="2979336"/>
            <a:ext cx="5709721" cy="2430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 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In this project we are to develop one real life project a simple  project life cycle using C program. Our project entitled “Electrical Billing System” aims to generate electricity bill with the charge and penalty with customers records.</a:t>
            </a:r>
          </a:p>
        </p:txBody>
      </p:sp>
    </p:spTree>
    <p:extLst>
      <p:ext uri="{BB962C8B-B14F-4D97-AF65-F5344CB8AC3E}">
        <p14:creationId xmlns:p14="http://schemas.microsoft.com/office/powerpoint/2010/main" val="1868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E0198-1245-4FF9-AD5E-1CB210FC1414}"/>
              </a:ext>
            </a:extLst>
          </p:cNvPr>
          <p:cNvSpPr txBox="1"/>
          <p:nvPr/>
        </p:nvSpPr>
        <p:spPr>
          <a:xfrm>
            <a:off x="6617740" y="802955"/>
            <a:ext cx="4766330" cy="14540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Aim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DFDCCAB-3574-4315-86ED-42FBD7FFF38F}"/>
              </a:ext>
            </a:extLst>
          </p:cNvPr>
          <p:cNvSpPr txBox="1"/>
          <p:nvPr/>
        </p:nvSpPr>
        <p:spPr>
          <a:xfrm>
            <a:off x="6621072" y="2421683"/>
            <a:ext cx="4765949" cy="33534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Times New Roman"/>
                <a:cs typeface="Times New Roman"/>
              </a:rPr>
              <a:t>The main aim of this system is to make the electricity billing system more effective and efficient.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Times New Roman"/>
                <a:cs typeface="Times New Roman"/>
              </a:rPr>
              <a:t>minimize manual data entry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Times New Roman"/>
                <a:cs typeface="Times New Roman"/>
              </a:rPr>
              <a:t> to minimize the mistakes in calculations. </a:t>
            </a:r>
          </a:p>
        </p:txBody>
      </p:sp>
    </p:spTree>
    <p:extLst>
      <p:ext uri="{BB962C8B-B14F-4D97-AF65-F5344CB8AC3E}">
        <p14:creationId xmlns:p14="http://schemas.microsoft.com/office/powerpoint/2010/main" val="355759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E0198-1245-4FF9-AD5E-1CB210FC1414}"/>
              </a:ext>
            </a:extLst>
          </p:cNvPr>
          <p:cNvSpPr txBox="1"/>
          <p:nvPr/>
        </p:nvSpPr>
        <p:spPr>
          <a:xfrm>
            <a:off x="6617740" y="802955"/>
            <a:ext cx="4766330" cy="14540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Objectives</a:t>
            </a:r>
            <a:endParaRPr lang="en-US" sz="36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DFDCCAB-3574-4315-86ED-42FBD7FFF38F}"/>
              </a:ext>
            </a:extLst>
          </p:cNvPr>
          <p:cNvSpPr txBox="1"/>
          <p:nvPr/>
        </p:nvSpPr>
        <p:spPr>
          <a:xfrm>
            <a:off x="6621072" y="2421683"/>
            <a:ext cx="4765949" cy="33534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tracks all the details about current unit, past month reading unit, cost and the fines and discounts.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shows the information and description of the customers.</a:t>
            </a:r>
            <a:endParaRPr lang="en-US" sz="3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635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F7536-E3F8-4E29-9DCA-F1EF3B331CDF}"/>
              </a:ext>
            </a:extLst>
          </p:cNvPr>
          <p:cNvSpPr txBox="1"/>
          <p:nvPr/>
        </p:nvSpPr>
        <p:spPr>
          <a:xfrm>
            <a:off x="3027924" y="991261"/>
            <a:ext cx="5754696" cy="18373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Possible Outcome Errors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98280F-DAA1-4CCE-9285-41507B56123B}"/>
              </a:ext>
            </a:extLst>
          </p:cNvPr>
          <p:cNvSpPr txBox="1"/>
          <p:nvPr/>
        </p:nvSpPr>
        <p:spPr>
          <a:xfrm>
            <a:off x="3050412" y="2979336"/>
            <a:ext cx="5709721" cy="2430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In this program we are using file handling and array so there may be arise problem on array development and file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handelement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31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D3E87C8-E50D-4471-BDBB-D4F9FC34020C}"/>
              </a:ext>
            </a:extLst>
          </p:cNvPr>
          <p:cNvSpPr txBox="1"/>
          <p:nvPr/>
        </p:nvSpPr>
        <p:spPr>
          <a:xfrm>
            <a:off x="4069080" y="630936"/>
            <a:ext cx="6675120" cy="13533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795C0-80A1-4037-96AD-F77DF34C14D3}"/>
              </a:ext>
            </a:extLst>
          </p:cNvPr>
          <p:cNvSpPr txBox="1"/>
          <p:nvPr/>
        </p:nvSpPr>
        <p:spPr>
          <a:xfrm>
            <a:off x="4069080" y="2157984"/>
            <a:ext cx="6675120" cy="38953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/>
                <a:cs typeface="Times New Roman"/>
              </a:rPr>
              <a:t>Design </a:t>
            </a:r>
            <a:r>
              <a:rPr lang="en-US" sz="2400" b="1" i="1" dirty="0" err="1">
                <a:latin typeface="Times New Roman"/>
                <a:cs typeface="Times New Roman"/>
              </a:rPr>
              <a:t>phase</a:t>
            </a:r>
            <a:r>
              <a:rPr lang="en-US" sz="2400" i="1" dirty="0" err="1">
                <a:latin typeface="Times New Roman"/>
                <a:cs typeface="Times New Roman"/>
              </a:rPr>
              <a:t>:It</a:t>
            </a:r>
            <a:r>
              <a:rPr lang="en-US" sz="2400" i="1" dirty="0">
                <a:latin typeface="Times New Roman"/>
                <a:cs typeface="Times New Roman"/>
              </a:rPr>
              <a:t> is CUI  based program so it </a:t>
            </a:r>
            <a:r>
              <a:rPr lang="en-US" sz="2400" i="1" dirty="0" err="1">
                <a:latin typeface="Times New Roman"/>
                <a:cs typeface="Times New Roman"/>
              </a:rPr>
              <a:t>doesnot</a:t>
            </a:r>
            <a:r>
              <a:rPr lang="en-US" sz="2400" i="1" dirty="0">
                <a:latin typeface="Times New Roman"/>
                <a:cs typeface="Times New Roman"/>
              </a:rPr>
              <a:t> have any  graphics. We will have simple structure which will show customer's name, </a:t>
            </a:r>
            <a:r>
              <a:rPr lang="en-US" sz="2400" i="1" dirty="0" err="1">
                <a:latin typeface="Times New Roman"/>
                <a:cs typeface="Times New Roman"/>
              </a:rPr>
              <a:t>ID,consumed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units,etc</a:t>
            </a:r>
            <a:r>
              <a:rPr lang="en-US" sz="2400" i="1" dirty="0">
                <a:latin typeface="Times New Roman"/>
                <a:cs typeface="Times New Roman"/>
              </a:rPr>
              <a:t>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/>
                <a:cs typeface="Times New Roman"/>
              </a:rPr>
              <a:t>Implementation </a:t>
            </a:r>
            <a:r>
              <a:rPr lang="en-US" sz="2400" b="1" i="1" dirty="0" err="1">
                <a:latin typeface="Times New Roman"/>
                <a:cs typeface="Times New Roman"/>
              </a:rPr>
              <a:t>phase</a:t>
            </a:r>
            <a:r>
              <a:rPr lang="en-US" sz="2400" i="1" dirty="0" err="1">
                <a:latin typeface="Times New Roman"/>
                <a:cs typeface="Times New Roman"/>
              </a:rPr>
              <a:t>:We</a:t>
            </a:r>
            <a:r>
              <a:rPr lang="en-US" sz="2400" i="1" dirty="0">
                <a:latin typeface="Times New Roman"/>
                <a:cs typeface="Times New Roman"/>
              </a:rPr>
              <a:t> will use this program on a computer and input the current showing input and it will calculate the unit consumed.</a:t>
            </a:r>
            <a:endParaRPr lang="en-US" sz="2400" b="1" i="1" dirty="0">
              <a:latin typeface="Times New Roman"/>
              <a:cs typeface="Times New Roman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/>
                <a:cs typeface="Times New Roman"/>
              </a:rPr>
              <a:t>Testing </a:t>
            </a:r>
            <a:r>
              <a:rPr lang="en-US" sz="2400" b="1" i="1" dirty="0" err="1">
                <a:latin typeface="Times New Roman"/>
                <a:cs typeface="Times New Roman"/>
              </a:rPr>
              <a:t>Phase</a:t>
            </a:r>
            <a:r>
              <a:rPr lang="en-US" sz="2400" i="1" dirty="0" err="1">
                <a:latin typeface="Times New Roman"/>
                <a:cs typeface="Times New Roman"/>
              </a:rPr>
              <a:t>:We</a:t>
            </a:r>
            <a:r>
              <a:rPr lang="en-US" sz="2400" i="1" dirty="0">
                <a:latin typeface="Times New Roman"/>
                <a:cs typeface="Times New Roman"/>
              </a:rPr>
              <a:t> will input more than 20 data and test the result that they are accurate or not.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1" dirty="0" err="1">
                <a:latin typeface="Times New Roman"/>
                <a:cs typeface="Times New Roman"/>
              </a:rPr>
              <a:t>Evaluation</a:t>
            </a:r>
            <a:r>
              <a:rPr lang="en-US" sz="2400" i="1" dirty="0" err="1">
                <a:latin typeface="Times New Roman"/>
                <a:cs typeface="Times New Roman"/>
              </a:rPr>
              <a:t>:Then</a:t>
            </a:r>
            <a:r>
              <a:rPr lang="en-US" sz="2400" i="1" dirty="0">
                <a:latin typeface="Times New Roman"/>
                <a:cs typeface="Times New Roman"/>
              </a:rPr>
              <a:t> we will evaluate the program that it has function properly or not. If some error occurs then we will solve them.</a:t>
            </a:r>
          </a:p>
        </p:txBody>
      </p:sp>
    </p:spTree>
    <p:extLst>
      <p:ext uri="{BB962C8B-B14F-4D97-AF65-F5344CB8AC3E}">
        <p14:creationId xmlns:p14="http://schemas.microsoft.com/office/powerpoint/2010/main" val="369686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18F0D-65AC-47F2-986F-DE2EF4387E9A}"/>
              </a:ext>
            </a:extLst>
          </p:cNvPr>
          <p:cNvSpPr txBox="1"/>
          <p:nvPr/>
        </p:nvSpPr>
        <p:spPr>
          <a:xfrm>
            <a:off x="3371787" y="1741337"/>
            <a:ext cx="5448730" cy="23879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40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276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krishna sapkota</cp:lastModifiedBy>
  <cp:revision>379</cp:revision>
  <dcterms:created xsi:type="dcterms:W3CDTF">2020-11-11T14:17:10Z</dcterms:created>
  <dcterms:modified xsi:type="dcterms:W3CDTF">2021-03-12T05:16:10Z</dcterms:modified>
</cp:coreProperties>
</file>