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9ddc2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89ddc2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book with Elham for explaining models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88c3fc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88c3fc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8c3fc58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8c3fc58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88c3fc58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88c3fc58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8c3fc58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8c3fc58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9ddc238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89ddc238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8c3fc5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8c3fc5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book with Elham for explaining models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456900"/>
            <a:ext cx="8520600" cy="9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Ice Analyzers</a:t>
            </a:r>
            <a:endParaRPr sz="6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591200" y="2858950"/>
            <a:ext cx="59616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Krishna, Samantha, Thomas, Guang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300" y="3581400"/>
            <a:ext cx="29337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42175" y="1422900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Crisis Hackathon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estimate the velocity of the sea ice in order to gain insights into the dynamical response of the Arctic Ocean in the midst of climate change.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125" y="2116974"/>
            <a:ext cx="4362799" cy="24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Ice Challenge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057325" y="1383775"/>
            <a:ext cx="73314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330975"/>
            <a:ext cx="80151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400"/>
              <a:t>Goal: </a:t>
            </a:r>
            <a:r>
              <a:rPr lang="en" sz="2400"/>
              <a:t>predict drifting ice velocity on buoys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400"/>
              <a:t>Challenge goal</a:t>
            </a:r>
            <a:r>
              <a:rPr b="1" lang="en" sz="2400"/>
              <a:t>:</a:t>
            </a:r>
            <a:r>
              <a:rPr lang="en" sz="2400"/>
              <a:t> reproduce u_buoy and v_buoy components of sea ice drift velocity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400"/>
              <a:t>Model prediction: 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Y: sea ice velocity of drifting buoys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X: factors such as wind, sea ice thickness, distance to coast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Table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6057325" y="1383775"/>
            <a:ext cx="73314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2085"/>
            <a:ext cx="8839200" cy="23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Heatmap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6057325" y="1383775"/>
            <a:ext cx="73314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190772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472" y="908775"/>
            <a:ext cx="3336728" cy="201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Building and Training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028475" y="1152475"/>
            <a:ext cx="31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695"/>
              <a:t>KNN (k-Nearest Neighbours)</a:t>
            </a:r>
            <a:endParaRPr sz="1695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738" y="1859925"/>
            <a:ext cx="2484775" cy="20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14037" l="0" r="0" t="0"/>
          <a:stretch/>
        </p:blipFill>
        <p:spPr>
          <a:xfrm>
            <a:off x="6150350" y="1707200"/>
            <a:ext cx="2607675" cy="18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6429500" y="1152475"/>
            <a:ext cx="22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36763"/>
            <a:ext cx="2857500" cy="92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674450"/>
            <a:ext cx="305209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330975"/>
            <a:ext cx="24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k-Nearest Neighbours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6625"/>
            <a:ext cx="61722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Predictions vs. Actuals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Evaluate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better results with CNN (filters, #layers,tuning)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700" y="445025"/>
            <a:ext cx="2335950" cy="12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700" y="1723200"/>
            <a:ext cx="2335950" cy="13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