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17" r:id="rId3"/>
    <p:sldMasterId id="2147483864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dik Singh" initials="HS" lastIdx="1" clrIdx="0">
    <p:extLst>
      <p:ext uri="{19B8F6BF-5375-455C-9EA6-DF929625EA0E}">
        <p15:presenceInfo xmlns:p15="http://schemas.microsoft.com/office/powerpoint/2012/main" userId="239ad02518a573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348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29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86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254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9558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334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9925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675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3648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7651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001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8765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7951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5887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6372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668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67158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63324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8884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8265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8338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5777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9834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9481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2567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8530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32004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6666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30743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038360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07849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373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86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53813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03854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246793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41910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08608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99444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79148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91134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25396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53037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3367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8416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14125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374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049290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38AA-63E5-0487-4D10-0355D244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ABA9-5882-675A-88FD-CF7C54BFD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3F14-6E9B-B655-2018-D18E35CB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F885-A36A-4989-B229-2731C584776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5F7AD-192C-6DF7-9344-EE7F322F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8ED4-AB45-C4F3-9453-355763EF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BBE8-893E-4E96-8D59-C7AEC321F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694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614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33707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8282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2796-F286-A12F-878B-545E9B40E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96AE2-EE99-0E74-65B4-9461A623B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FBC0-EEE0-9CD5-AE94-BC87B980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2E1D-1418-4E20-A99F-AC7AC077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0DBFD-6FEC-9F08-1FDF-FA1F990A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4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179E-2F43-DF9F-04F7-A9F38DC1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100E-39D0-D245-1593-B39E0042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AFF9F-F330-DFF8-1B77-C348259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F885-A36A-4989-B229-2731C584776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D608-FD57-8CB8-C2DE-7F60B4C0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0EE77-CBF8-23A0-7AAB-FFBFE066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1BBE8-893E-4E96-8D59-C7AEC321F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317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7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76754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F885-A36A-4989-B229-2731C5847766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7B1BBE8-893E-4E96-8D59-C7AEC321F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526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995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15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820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013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053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004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970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112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1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8474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796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4795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53052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9444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79" r:id="rId2"/>
    <p:sldLayoutId id="214748378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66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B4C2-1964-19D4-478E-AEBBC191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36"/>
            <a:ext cx="9144000" cy="1403927"/>
          </a:xfrm>
        </p:spPr>
        <p:txBody>
          <a:bodyPr>
            <a:normAutofit/>
          </a:bodyPr>
          <a:lstStyle/>
          <a:p>
            <a:r>
              <a:rPr lang="en-US" sz="8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“Stay Here”</a:t>
            </a:r>
            <a:endParaRPr lang="en-IN" sz="8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C5044-CB8D-86A1-27B0-2ABC5B640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8507" y="3264310"/>
            <a:ext cx="4328931" cy="231058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Guleri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2210990379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Oberoi 2210990381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Hardik Singh 2210990258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Sharma 2210990520</a:t>
            </a:r>
          </a:p>
          <a:p>
            <a:endParaRPr lang="en-US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78A38707-D4CC-CA8E-ACA8-071B07C3FC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9613" y="3276599"/>
            <a:ext cx="2708787" cy="270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C77A45-E552-131F-9B72-4F103982C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4" y="2236110"/>
            <a:ext cx="6228952" cy="348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05DF-635A-55BB-1FC5-2ED620C2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FC64-9E90-E223-A3D0-EA6B32F9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2057494"/>
            <a:ext cx="10290000" cy="45552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11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1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3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23B4-B4CC-1153-BD03-76440C80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Stay Here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9DD2-D7B2-321B-4C8A-730AD2DC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2810"/>
            <a:ext cx="10515600" cy="3804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"Stay Here" is an innovative online hotel booking platform designed to make your  experiences seamless and unforgettable. Our website offers a user-friendly interface, providing easy access to a vast selection of hotels and accommodations worldwide</a:t>
            </a:r>
            <a:r>
              <a:rPr lang="en-US" sz="3600" dirty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086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E1A6-5F90-E3B4-BADF-A11B4178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INTRO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2CD1-E10A-74F8-8940-484FAB7E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24" y="2013473"/>
            <a:ext cx="11331615" cy="44794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range of hotels and rooms to suit every taste and budget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booking and availability checks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payment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24/7 customer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Unbeatable deals and discounts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7249-FF00-FA84-B284-03B4037E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41"/>
            <a:ext cx="10515600" cy="122936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Competition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8F6C-EE03-4E6F-A208-4C243EDE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5780"/>
            <a:ext cx="2877273" cy="182871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competitors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Agoda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E905F-BA78-3C93-5442-450C546AAEC1}"/>
              </a:ext>
            </a:extLst>
          </p:cNvPr>
          <p:cNvSpPr txBox="1"/>
          <p:nvPr/>
        </p:nvSpPr>
        <p:spPr>
          <a:xfrm>
            <a:off x="4722905" y="1714363"/>
            <a:ext cx="27461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Well-known brands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hotel options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74C8E-8727-CDF4-5312-C3EF914B7995}"/>
              </a:ext>
            </a:extLst>
          </p:cNvPr>
          <p:cNvSpPr txBox="1"/>
          <p:nvPr/>
        </p:nvSpPr>
        <p:spPr>
          <a:xfrm>
            <a:off x="8476527" y="1714364"/>
            <a:ext cx="31135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fees for hotels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very personalized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E5AA1-428B-53E9-C984-8940440B7F4E}"/>
              </a:ext>
            </a:extLst>
          </p:cNvPr>
          <p:cNvSpPr txBox="1"/>
          <p:nvPr/>
        </p:nvSpPr>
        <p:spPr>
          <a:xfrm>
            <a:off x="838200" y="3654006"/>
            <a:ext cx="4919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stand out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8378A-5408-9ADB-DA81-9C5476C7EB3B}"/>
              </a:ext>
            </a:extLst>
          </p:cNvPr>
          <p:cNvSpPr txBox="1"/>
          <p:nvPr/>
        </p:nvSpPr>
        <p:spPr>
          <a:xfrm>
            <a:off x="838200" y="4638465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travel recommendations based on user preferences and behavior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deals and loyalty programs with price match guarantee and loyalty points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booking process with real-time availability and pricing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B8CC-1B54-E08B-036A-26F43B14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26" y="916494"/>
            <a:ext cx="102900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5ED5-8B60-51BB-7347-05DBA0F2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70" y="1898809"/>
            <a:ext cx="11493660" cy="41812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 Players: Mention existing hotel booking websites like Expedia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Entrants: Note any recent startups or new players in the market, like Stay Here.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Differentiators: Highlight what sets Stay Here apart from competitors (e.g., personalized recommendations, exclusive deals).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Share: Provide a rough estimate of the market share held by major players.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 and Weaknesses: Briefly outline the strengths (e.g., brand recognition) and weaknesses (e.g., high fees) of main competitors.6. Innovative Features: Mention any innovative features or technologies used by competitors (e.g., AI-powered booking assistants).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Stay Here's Unique Positioning: Emphasize how Stay Here's unique features, personalized approach, and user-centric design set it apart in the competitive landscape.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9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83B9-6E45-3959-9D0E-65072BF6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923"/>
            <a:ext cx="10515600" cy="7647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ED6E-FC96-96DF-5CA5-12BA8584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7" y="2017392"/>
            <a:ext cx="11308466" cy="44862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Easily get details for hotels by  preferences.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Login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Get easily register and login to 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data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Enjoy secure and trusted  processing with options.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7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601B-8625-F737-7D00-2E327150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758471"/>
            <a:ext cx="102900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6A32-DC4C-BDA0-CC70-4AC81E1C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43" y="1949463"/>
            <a:ext cx="11377914" cy="39960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React.js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 React.js is a popular JavaScript library used for building user interfaces, particularly for single-page applications. It allows developers to create reusable UI components, making the development process more efficient and easier to manage.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Node.js: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JavaScript code on the server side, enabling the creation of fast and scalable network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Express.js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 Express.js is a minimalist web application framework for Node.js. It provides a set of tools and features for building web applications and APIs, streamlining the process of handling HTTP requests and responses.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MongoDB is a NoSQL database that stores data in flexible, JSON-like documents. It is designed to handle large volumes of unstructured data, providing high performance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420606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CCA6-013C-E766-FEBF-1CA9872C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09" y="750898"/>
            <a:ext cx="102900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D85A-4CBD-425A-E817-48B9F053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0" y="1916170"/>
            <a:ext cx="12062750" cy="4586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and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Check-In and Check-out (Done)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Rooms 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Filtration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User-friendly UI (Done)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9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090E-A0D5-9377-7741-429D009C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675042"/>
            <a:ext cx="102900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1092-901E-06AB-DE37-8F18C33A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000" y="1466365"/>
            <a:ext cx="10290000" cy="455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Now: Encourage viewers to register on the Stay Here platform to start experiencing personalized travel recommendations and exclusive deals.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More: Invite viewers to visit the Stay Here website or contact the team to discover more about the platform's features and benefits.</a:t>
            </a:r>
          </a:p>
        </p:txBody>
      </p:sp>
    </p:spTree>
    <p:extLst>
      <p:ext uri="{BB962C8B-B14F-4D97-AF65-F5344CB8AC3E}">
        <p14:creationId xmlns:p14="http://schemas.microsoft.com/office/powerpoint/2010/main" val="169232849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Business Slides XL by Slidesgo</Template>
  <TotalTime>411</TotalTime>
  <Words>549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31" baseType="lpstr">
      <vt:lpstr>Arial</vt:lpstr>
      <vt:lpstr>Crimson Text</vt:lpstr>
      <vt:lpstr>Gill Sans MT</vt:lpstr>
      <vt:lpstr>Josefin Sans</vt:lpstr>
      <vt:lpstr>Lato</vt:lpstr>
      <vt:lpstr>Mako</vt:lpstr>
      <vt:lpstr>Merriweather Light</vt:lpstr>
      <vt:lpstr>Montserrat</vt:lpstr>
      <vt:lpstr>Open Sans</vt:lpstr>
      <vt:lpstr>Open Sans SemiBold</vt:lpstr>
      <vt:lpstr>Proxima Nova</vt:lpstr>
      <vt:lpstr>Proxima Nova Semibold</vt:lpstr>
      <vt:lpstr>Russo One</vt:lpstr>
      <vt:lpstr>Times New Roman</vt:lpstr>
      <vt:lpstr>Vidaloka</vt:lpstr>
      <vt:lpstr>Wingdings</vt:lpstr>
      <vt:lpstr>Wingdings 2</vt:lpstr>
      <vt:lpstr>Minimalist Business Slides XL by Slidesgo</vt:lpstr>
      <vt:lpstr>Slidesgo Final Pages</vt:lpstr>
      <vt:lpstr>1_Slidesgo Final Pages</vt:lpstr>
      <vt:lpstr>Dividend</vt:lpstr>
      <vt:lpstr>“Stay Here”</vt:lpstr>
      <vt:lpstr>Welcome to Stay Here</vt:lpstr>
      <vt:lpstr>PRODUCT INTRO</vt:lpstr>
      <vt:lpstr>Market Competition</vt:lpstr>
      <vt:lpstr>Competitive Landscape</vt:lpstr>
      <vt:lpstr>pRODUCT Features</vt:lpstr>
      <vt:lpstr>TECHNOLOGIES </vt:lpstr>
      <vt:lpstr>UPCOMING Features</vt:lpstr>
      <vt:lpstr>Call to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“Stay Here”</dc:title>
  <dc:creator>Hardik Singh</dc:creator>
  <cp:lastModifiedBy>Harsh Guleri</cp:lastModifiedBy>
  <cp:revision>10</cp:revision>
  <dcterms:created xsi:type="dcterms:W3CDTF">2024-09-01T16:14:02Z</dcterms:created>
  <dcterms:modified xsi:type="dcterms:W3CDTF">2024-11-25T13:31:26Z</dcterms:modified>
</cp:coreProperties>
</file>