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17" r:id="rId3"/>
    <p:sldMasterId id="2147483864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k Singh" initials="HS" lastIdx="1" clrIdx="0">
    <p:extLst>
      <p:ext uri="{19B8F6BF-5375-455C-9EA6-DF929625EA0E}">
        <p15:presenceInfo xmlns:p15="http://schemas.microsoft.com/office/powerpoint/2012/main" xmlns="" userId="239ad02518a573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-48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348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29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86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25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558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334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992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675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3648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765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00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765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95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5887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6372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66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7158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3324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88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265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8338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77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9834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9481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2567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8530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2004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6666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0743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03836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0784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373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86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53813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03854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46793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1910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08608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944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7914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9113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25396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5303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36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8416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14125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374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49290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138AA-63E5-0487-4D10-0355D24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9ABA9-5882-675A-88FD-CF7C54BF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BD3F14-6E9B-B655-2018-D18E35CB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F885-A36A-4989-B229-2731C5847766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A5F7AD-192C-6DF7-9344-EE7F322F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78ED4-AB45-C4F3-9453-355763EF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BBE8-893E-4E96-8D59-C7AEC32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694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61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33707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8282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22796-F286-A12F-878B-545E9B40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796AE2-EE99-0E74-65B4-9461A623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B3FBC0-EEE0-9CD5-AE94-BC87B980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E72E1D-1418-4E20-A99F-AC7AC077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A0DBFD-6FEC-9F08-1FDF-FA1F990A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4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2179E-2F43-DF9F-04F7-A9F38DC1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0100E-39D0-D245-1593-B39E0042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CAFF9F-F330-DFF8-1B77-C348259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F885-A36A-4989-B229-2731C5847766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BD608-FD57-8CB8-C2DE-7F60B4C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10EE77-CBF8-23A0-7AAB-FFBFE066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BBE8-893E-4E96-8D59-C7AEC32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317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76754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F885-A36A-4989-B229-2731C5847766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B1BBE8-893E-4E96-8D59-C7AEC32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52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95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15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820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013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53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004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970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12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1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47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796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4795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5305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944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79" r:id="rId2"/>
    <p:sldLayoutId id="214748378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6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CB4C2-1964-19D4-478E-AEBBC191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36"/>
            <a:ext cx="9144000" cy="1403927"/>
          </a:xfrm>
        </p:spPr>
        <p:txBody>
          <a:bodyPr>
            <a:normAutofit/>
          </a:bodyPr>
          <a:lstStyle/>
          <a:p>
            <a:r>
              <a:rPr lang="en-US" sz="8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“Stay Here”</a:t>
            </a:r>
            <a:endParaRPr lang="en-IN" sz="8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6C5044-CB8D-86A1-27B0-2ABC5B640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8507" y="3264310"/>
            <a:ext cx="4328931" cy="23105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Guleri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2210990379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Oberoi 2210990381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Hardik Singh 2210990258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Sharma 2210990520</a:t>
            </a:r>
          </a:p>
          <a:p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xmlns="" id="{78A38707-D4CC-CA8E-ACA8-071B07C3F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9613" y="3276599"/>
            <a:ext cx="2708787" cy="27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2C77A45-E552-131F-9B72-4F103982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4" y="2236110"/>
            <a:ext cx="6228952" cy="34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B23B4-B4CC-1153-BD03-76440C80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Stay Here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B9DD2-D7B2-321B-4C8A-730AD2DC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810"/>
            <a:ext cx="10515600" cy="3804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"Stay Here" is an innovative online hotel booking platform designed to make your  experiences seamless and unforgettable. Our website offers a user-friendly interface, providing easy access to a vast selection of hotels and accommodations worldwide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08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CE1A6-5F90-E3B4-BADF-A11B417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INTRO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D2CD1-E10A-74F8-8940-484FAB7E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24" y="2013473"/>
            <a:ext cx="11331615" cy="44794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hotels and rooms to suit every taste and budget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booking and availability checks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payment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24/7 customer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Unbeatable deals and discounts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67249-FF00-FA84-B284-03B4037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12293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28F6C-EE03-4E6F-A208-4C243EDE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780"/>
            <a:ext cx="2877273" cy="182871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competitors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Agoda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DE905F-BA78-3C93-5442-450C546AAEC1}"/>
              </a:ext>
            </a:extLst>
          </p:cNvPr>
          <p:cNvSpPr txBox="1"/>
          <p:nvPr/>
        </p:nvSpPr>
        <p:spPr>
          <a:xfrm>
            <a:off x="4722905" y="1714363"/>
            <a:ext cx="27461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brands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hotel options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D74C8E-8727-CDF4-5312-C3EF914B7995}"/>
              </a:ext>
            </a:extLst>
          </p:cNvPr>
          <p:cNvSpPr txBox="1"/>
          <p:nvPr/>
        </p:nvSpPr>
        <p:spPr>
          <a:xfrm>
            <a:off x="8476527" y="1714364"/>
            <a:ext cx="31135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fees for hotels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personalized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AE5AA1-428B-53E9-C984-8940440B7F4E}"/>
              </a:ext>
            </a:extLst>
          </p:cNvPr>
          <p:cNvSpPr txBox="1"/>
          <p:nvPr/>
        </p:nvSpPr>
        <p:spPr>
          <a:xfrm>
            <a:off x="838200" y="3654006"/>
            <a:ext cx="4919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stand out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48378A-5408-9ADB-DA81-9C5476C7EB3B}"/>
              </a:ext>
            </a:extLst>
          </p:cNvPr>
          <p:cNvSpPr txBox="1"/>
          <p:nvPr/>
        </p:nvSpPr>
        <p:spPr>
          <a:xfrm>
            <a:off x="838200" y="4638465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travel recommendations based on user preferences and behavior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deals and loyalty programs with price match guarantee and loyalty points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booking process with real-time availability and pricing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083B9-6E45-3959-9D0E-65072BF6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923"/>
            <a:ext cx="10515600" cy="7647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E7ED6E-FC96-96DF-5CA5-12BA8584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7" y="2017392"/>
            <a:ext cx="11308466" cy="4486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Easily get details for hotels by 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 easily register and login to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Enjoy secure and trusted  processing with options.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F601B-8625-F737-7D00-2E327150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758471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86A32-DC4C-BDA0-CC70-4AC81E1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43" y="1949463"/>
            <a:ext cx="11377914" cy="39960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 React.js is a popular JavaScript library used for building user interfaces, particularly for single-page applications. It allows developers to create reusable UI components, making the development process more efficient and easier to manage.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Node.js: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JavaScript code on the server side, enabling the creation of fast and scalable network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 Express.js is a minimalist web application framework for Node.js. It provides a set of tools and features for building web applications and APIs, streamlining the process of handling HTTP requests and responses.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MongoDB is a NoSQL database that stores data in flexible, JSON-like documents. It is designed to handle large volumes of unstructured data, providing high performance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420606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8CCA6-013C-E766-FEBF-1CA9872C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09" y="750898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DAD85A-4CBD-425A-E817-48B9F053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0" y="1916170"/>
            <a:ext cx="12062750" cy="4586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and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Check-In and Check-out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Rooms 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Filtration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User-friendly UI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9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0090E-A0D5-9377-7741-429D009C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675042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11092-901E-06AB-DE37-8F18C33A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000" y="1466365"/>
            <a:ext cx="10290000" cy="455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Now: Encourage viewers to register on the Stay Here platform to start experiencing personalized travel recommendations and exclusive deals.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More: Invite viewers to visit the Stay Here website or contact the team to discover more about the platform's features and benefits.</a:t>
            </a:r>
          </a:p>
        </p:txBody>
      </p:sp>
    </p:spTree>
    <p:extLst>
      <p:ext uri="{BB962C8B-B14F-4D97-AF65-F5344CB8AC3E}">
        <p14:creationId xmlns:p14="http://schemas.microsoft.com/office/powerpoint/2010/main" val="16923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E05DF-635A-55BB-1FC5-2ED620C2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AFC64-9E90-E223-A3D0-EA6B32F9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2057494"/>
            <a:ext cx="10290000" cy="45552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1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3714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404</TotalTime>
  <Words>382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Minimalist Business Slides XL by Slidesgo</vt:lpstr>
      <vt:lpstr>Slidesgo Final Pages</vt:lpstr>
      <vt:lpstr>1_Slidesgo Final Pages</vt:lpstr>
      <vt:lpstr>Dividend</vt:lpstr>
      <vt:lpstr>“Stay Here”</vt:lpstr>
      <vt:lpstr>Welcome to Stay Here</vt:lpstr>
      <vt:lpstr>PRODUCT INTRO</vt:lpstr>
      <vt:lpstr>Market Competition</vt:lpstr>
      <vt:lpstr>pRODUCT Features</vt:lpstr>
      <vt:lpstr>TECHNOLOGIES </vt:lpstr>
      <vt:lpstr>UPCOMING Features</vt:lpstr>
      <vt:lpstr>Call to Action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“Stay Here”</dc:title>
  <dc:creator>Hardik Singh</dc:creator>
  <cp:lastModifiedBy>LC</cp:lastModifiedBy>
  <cp:revision>10</cp:revision>
  <dcterms:created xsi:type="dcterms:W3CDTF">2024-09-01T16:14:02Z</dcterms:created>
  <dcterms:modified xsi:type="dcterms:W3CDTF">2024-09-03T03:56:46Z</dcterms:modified>
</cp:coreProperties>
</file>