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64" r:id="rId2"/>
    <p:sldId id="276" r:id="rId3"/>
    <p:sldId id="281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0" autoAdjust="0"/>
  </p:normalViewPr>
  <p:slideViewPr>
    <p:cSldViewPr showGuides="1">
      <p:cViewPr varScale="1">
        <p:scale>
          <a:sx n="115" d="100"/>
          <a:sy n="115" d="100"/>
        </p:scale>
        <p:origin x="378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7/6/2021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7/6/2021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7/6/2021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7/6/2021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7/6/2021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Singleton Design Pattern – Session #1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A446701-4579-4F59-A1FA-CF1A09CAAC5A}"/>
              </a:ext>
            </a:extLst>
          </p:cNvPr>
          <p:cNvSpPr txBox="1">
            <a:spLocks/>
          </p:cNvSpPr>
          <p:nvPr/>
        </p:nvSpPr>
        <p:spPr>
          <a:xfrm>
            <a:off x="5086300" y="6172200"/>
            <a:ext cx="7008574" cy="55718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By: Krishna Kumar Sinha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Design Pattern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What is Singleton Design Pattern</a:t>
            </a:r>
          </a:p>
          <a:p>
            <a:r>
              <a:rPr lang="en-US" dirty="0"/>
              <a:t>How to implement Singleton design </a:t>
            </a:r>
            <a:r>
              <a:rPr lang="en-US" dirty="0" smtClean="0"/>
              <a:t>pattern </a:t>
            </a:r>
            <a:r>
              <a:rPr lang="en-US" dirty="0"/>
              <a:t>in C#</a:t>
            </a:r>
          </a:p>
          <a:p>
            <a:pPr lvl="1"/>
            <a:r>
              <a:rPr lang="en-US" dirty="0"/>
              <a:t>No thread safe singleton</a:t>
            </a:r>
          </a:p>
          <a:p>
            <a:pPr lvl="1"/>
            <a:r>
              <a:rPr lang="en-US" dirty="0"/>
              <a:t>Thread safe singleton</a:t>
            </a:r>
          </a:p>
          <a:p>
            <a:pPr lvl="1"/>
            <a:r>
              <a:rPr lang="en-US" dirty="0"/>
              <a:t>Thread safe singleton using double-check locking</a:t>
            </a:r>
          </a:p>
          <a:p>
            <a:pPr lvl="1"/>
            <a:r>
              <a:rPr lang="en-US" dirty="0"/>
              <a:t>Thread safe without a lock</a:t>
            </a:r>
          </a:p>
          <a:p>
            <a:pPr lvl="1"/>
            <a:r>
              <a:rPr lang="en-US" dirty="0"/>
              <a:t>Why do we need to use Sealed class in Singleton</a:t>
            </a:r>
          </a:p>
          <a:p>
            <a:pPr lvl="1"/>
            <a:r>
              <a:rPr lang="en-US" dirty="0"/>
              <a:t>Lazy Loading and Eager Loading</a:t>
            </a:r>
          </a:p>
          <a:p>
            <a:pPr lvl="1"/>
            <a:r>
              <a:rPr lang="en-US" dirty="0"/>
              <a:t>Using Lazy&lt;type&gt; </a:t>
            </a:r>
          </a:p>
          <a:p>
            <a:r>
              <a:rPr lang="en-US" dirty="0"/>
              <a:t>Advantages of Singleton</a:t>
            </a:r>
          </a:p>
          <a:p>
            <a:r>
              <a:rPr lang="en-US" dirty="0"/>
              <a:t>Disadvantages of Singleton</a:t>
            </a:r>
          </a:p>
          <a:p>
            <a:r>
              <a:rPr lang="en-US" dirty="0"/>
              <a:t>Singleton Vs Static class</a:t>
            </a:r>
          </a:p>
          <a:p>
            <a:r>
              <a:rPr lang="en-US" dirty="0"/>
              <a:t>Real time examples</a:t>
            </a:r>
          </a:p>
          <a:p>
            <a:r>
              <a:rPr lang="en-US" dirty="0"/>
              <a:t>Interview questions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Singleton Design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589AE-14B1-4435-8961-A5029D94F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Singleton pattern can help us in such use cases where we need to have only one instance of a class at any given point of time and the same instance provides a global point of access to it.</a:t>
            </a:r>
            <a:endParaRPr lang="hi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0E6E77-7AB6-4D61-A1D3-B9BABFFD25C8}"/>
              </a:ext>
            </a:extLst>
          </p:cNvPr>
          <p:cNvSpPr/>
          <p:nvPr/>
        </p:nvSpPr>
        <p:spPr>
          <a:xfrm>
            <a:off x="2671143" y="3562530"/>
            <a:ext cx="2592288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new Singleton Object o1</a:t>
            </a:r>
            <a:endParaRPr lang="hi-IN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F09583-4EC8-4F74-AB27-08041D166FE5}"/>
              </a:ext>
            </a:extLst>
          </p:cNvPr>
          <p:cNvSpPr/>
          <p:nvPr/>
        </p:nvSpPr>
        <p:spPr>
          <a:xfrm>
            <a:off x="2671143" y="4803890"/>
            <a:ext cx="2592288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new Singleton Object o3</a:t>
            </a:r>
            <a:endParaRPr lang="hi-IN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DD61C-7B4D-4556-994D-E33DF37FF012}"/>
              </a:ext>
            </a:extLst>
          </p:cNvPr>
          <p:cNvSpPr/>
          <p:nvPr/>
        </p:nvSpPr>
        <p:spPr>
          <a:xfrm>
            <a:off x="2671143" y="4151170"/>
            <a:ext cx="2592288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new Singleton Object o2</a:t>
            </a:r>
            <a:endParaRPr lang="hi-IN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00581D-E2BF-496C-B2CF-864C91FC5ECE}"/>
              </a:ext>
            </a:extLst>
          </p:cNvPr>
          <p:cNvSpPr/>
          <p:nvPr/>
        </p:nvSpPr>
        <p:spPr>
          <a:xfrm>
            <a:off x="6713781" y="3826089"/>
            <a:ext cx="2448272" cy="100602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108000" bIns="108000" rtlCol="0" anchor="ctr"/>
          <a:lstStyle/>
          <a:p>
            <a:pPr algn="ctr"/>
            <a:r>
              <a:rPr lang="en-US" sz="1200" dirty="0"/>
              <a:t>Singleton </a:t>
            </a:r>
            <a:r>
              <a:rPr lang="en-US" sz="1200" dirty="0" smtClean="0"/>
              <a:t>Class</a:t>
            </a:r>
            <a:endParaRPr lang="en-US" sz="1200" dirty="0"/>
          </a:p>
          <a:p>
            <a:pPr algn="ctr"/>
            <a:r>
              <a:rPr lang="en-US" sz="1200" dirty="0"/>
              <a:t>Method 1</a:t>
            </a:r>
          </a:p>
          <a:p>
            <a:pPr algn="ctr"/>
            <a:r>
              <a:rPr lang="en-US" sz="1200" dirty="0"/>
              <a:t>Method 2</a:t>
            </a:r>
          </a:p>
          <a:p>
            <a:pPr algn="ctr"/>
            <a:r>
              <a:rPr lang="en-US" sz="1200" dirty="0"/>
              <a:t>…</a:t>
            </a:r>
          </a:p>
          <a:p>
            <a:pPr algn="ctr"/>
            <a:r>
              <a:rPr lang="en-US" sz="1200" dirty="0"/>
              <a:t>…</a:t>
            </a:r>
          </a:p>
          <a:p>
            <a:pPr algn="ctr"/>
            <a:r>
              <a:rPr lang="en-US" sz="1200" dirty="0"/>
              <a:t>Method n</a:t>
            </a:r>
            <a:endParaRPr lang="hi-IN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539058B-B2EF-4CDD-95CE-F50C268AD6E6}"/>
              </a:ext>
            </a:extLst>
          </p:cNvPr>
          <p:cNvSpPr/>
          <p:nvPr/>
        </p:nvSpPr>
        <p:spPr>
          <a:xfrm>
            <a:off x="6275558" y="3466049"/>
            <a:ext cx="3384376" cy="180020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Only one instance of Singleton Class</a:t>
            </a:r>
            <a:endParaRPr lang="hi-IN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0CEB4E-45F7-4D79-9DE8-8B7AC4557396}"/>
              </a:ext>
            </a:extLst>
          </p:cNvPr>
          <p:cNvCxnSpPr>
            <a:stCxn id="5" idx="3"/>
          </p:cNvCxnSpPr>
          <p:nvPr/>
        </p:nvCxnSpPr>
        <p:spPr>
          <a:xfrm>
            <a:off x="5263431" y="3742550"/>
            <a:ext cx="1012127" cy="490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806B2D-FCFB-4DBC-B266-FCD06FA86FA7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5263431" y="4331190"/>
            <a:ext cx="1012127" cy="3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8EA134-E72B-4FFC-B5F7-D68E0B39305B}"/>
              </a:ext>
            </a:extLst>
          </p:cNvPr>
          <p:cNvCxnSpPr>
            <a:stCxn id="8" idx="3"/>
          </p:cNvCxnSpPr>
          <p:nvPr/>
        </p:nvCxnSpPr>
        <p:spPr>
          <a:xfrm flipV="1">
            <a:off x="5263431" y="4567244"/>
            <a:ext cx="1012127" cy="41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1" idx="3"/>
          </p:cNvCxnSpPr>
          <p:nvPr/>
        </p:nvCxnSpPr>
        <p:spPr>
          <a:xfrm>
            <a:off x="9659934" y="4366149"/>
            <a:ext cx="576064" cy="2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227571" y="4168649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Task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264568"/>
          </a:xfrm>
        </p:spPr>
        <p:txBody>
          <a:bodyPr/>
          <a:lstStyle/>
          <a:p>
            <a:pPr algn="ctr"/>
            <a:r>
              <a:rPr lang="en-US" dirty="0"/>
              <a:t>UML Diagram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2EA2D-9EBA-475D-8A3E-3759016C9D27}"/>
              </a:ext>
            </a:extLst>
          </p:cNvPr>
          <p:cNvSpPr/>
          <p:nvPr/>
        </p:nvSpPr>
        <p:spPr>
          <a:xfrm>
            <a:off x="2566020" y="1916832"/>
            <a:ext cx="7632848" cy="36004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3F182-9721-444B-8E58-442EEAFA5D89}"/>
              </a:ext>
            </a:extLst>
          </p:cNvPr>
          <p:cNvSpPr/>
          <p:nvPr/>
        </p:nvSpPr>
        <p:spPr>
          <a:xfrm>
            <a:off x="2566020" y="1916832"/>
            <a:ext cx="7632848" cy="576064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Singleton     // Class</a:t>
            </a:r>
            <a:endParaRPr lang="hi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C4B07B-41CD-4FFE-BE34-3474CEBAA1EA}"/>
              </a:ext>
            </a:extLst>
          </p:cNvPr>
          <p:cNvSpPr/>
          <p:nvPr/>
        </p:nvSpPr>
        <p:spPr>
          <a:xfrm>
            <a:off x="2566020" y="2486540"/>
            <a:ext cx="7632848" cy="1158484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-instance : Singleton                 //Private attribute</a:t>
            </a:r>
            <a:endParaRPr lang="hi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23078D-F891-46A8-993A-446AEF6B4AC9}"/>
              </a:ext>
            </a:extLst>
          </p:cNvPr>
          <p:cNvSpPr/>
          <p:nvPr/>
        </p:nvSpPr>
        <p:spPr>
          <a:xfrm>
            <a:off x="2566020" y="3645024"/>
            <a:ext cx="7632848" cy="1872208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-Singleton()                                //Private constructor</a:t>
            </a:r>
          </a:p>
          <a:p>
            <a:r>
              <a:rPr lang="en-US" dirty="0"/>
              <a:t>+</a:t>
            </a:r>
            <a:r>
              <a:rPr lang="en-US" dirty="0" err="1"/>
              <a:t>GetInstance</a:t>
            </a:r>
            <a:r>
              <a:rPr lang="en-US" dirty="0"/>
              <a:t>() : Singleton      //Public method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871</TotalTime>
  <Words>184</Words>
  <Application>Microsoft Office PowerPoint</Application>
  <PresentationFormat>Custom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Mangal</vt:lpstr>
      <vt:lpstr>Books 16x9</vt:lpstr>
      <vt:lpstr>Design Pattern</vt:lpstr>
      <vt:lpstr>Singleton Design Pattern</vt:lpstr>
      <vt:lpstr>What is Singleton Design Pattern</vt:lpstr>
      <vt:lpstr>UML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Krishna Kumar Sinha</dc:creator>
  <cp:lastModifiedBy>919740079480</cp:lastModifiedBy>
  <cp:revision>11</cp:revision>
  <dcterms:created xsi:type="dcterms:W3CDTF">2021-07-05T13:39:15Z</dcterms:created>
  <dcterms:modified xsi:type="dcterms:W3CDTF">2021-07-06T18:43:38Z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