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64" r:id="rId2"/>
    <p:sldId id="276" r:id="rId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howGuides="1">
      <p:cViewPr varScale="1">
        <p:scale>
          <a:sx n="115" d="100"/>
          <a:sy n="115" d="100"/>
        </p:scale>
        <p:origin x="378" y="12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7/15/2021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7/15/2021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7/15/2021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7/15/2021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7/15/2021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Singleton Design Pattern – Session #2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446701-4579-4F59-A1FA-CF1A09CAAC5A}"/>
              </a:ext>
            </a:extLst>
          </p:cNvPr>
          <p:cNvSpPr txBox="1">
            <a:spLocks/>
          </p:cNvSpPr>
          <p:nvPr/>
        </p:nvSpPr>
        <p:spPr>
          <a:xfrm>
            <a:off x="5086300" y="6172200"/>
            <a:ext cx="7008574" cy="55718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By: Krishna Kumar Sinha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3600" dirty="0" smtClean="0"/>
              <a:t>Implement </a:t>
            </a:r>
            <a:r>
              <a:rPr lang="en-US" sz="3600" dirty="0" smtClean="0"/>
              <a:t>Simple Singleton </a:t>
            </a:r>
            <a:r>
              <a:rPr lang="en-US" sz="3600" dirty="0" smtClean="0"/>
              <a:t>Design Pattern</a:t>
            </a:r>
            <a:endParaRPr lang="en-US"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Simplest method</a:t>
            </a:r>
          </a:p>
          <a:p>
            <a:pPr marL="853290" lvl="2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 smtClean="0"/>
              <a:t>class</a:t>
            </a:r>
            <a:r>
              <a:rPr lang="en-IN" dirty="0"/>
              <a:t> </a:t>
            </a:r>
            <a:r>
              <a:rPr lang="en-IN" dirty="0" smtClean="0"/>
              <a:t>Singleton</a:t>
            </a:r>
            <a:r>
              <a:rPr lang="en-IN" dirty="0"/>
              <a:t> {  </a:t>
            </a:r>
          </a:p>
          <a:p>
            <a:pPr marL="853290" lvl="2" indent="0">
              <a:buNone/>
            </a:pPr>
            <a:r>
              <a:rPr lang="en-IN" dirty="0"/>
              <a:t>    </a:t>
            </a:r>
            <a:r>
              <a:rPr lang="en-IN" b="1" dirty="0"/>
              <a:t>private</a:t>
            </a:r>
            <a:r>
              <a:rPr lang="en-IN" dirty="0"/>
              <a:t> </a:t>
            </a:r>
            <a:r>
              <a:rPr lang="en-IN" dirty="0" smtClean="0"/>
              <a:t>Singleton()</a:t>
            </a:r>
            <a:r>
              <a:rPr lang="en-IN" dirty="0"/>
              <a:t> {}  </a:t>
            </a:r>
          </a:p>
          <a:p>
            <a:pPr marL="853290" lvl="2" indent="0">
              <a:buNone/>
            </a:pPr>
            <a:r>
              <a:rPr lang="en-IN" dirty="0"/>
              <a:t>    </a:t>
            </a:r>
            <a:r>
              <a:rPr lang="en-IN" b="1" dirty="0"/>
              <a:t>private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dirty="0" smtClean="0"/>
              <a:t>Singleton</a:t>
            </a:r>
            <a:r>
              <a:rPr lang="en-IN" dirty="0"/>
              <a:t> </a:t>
            </a:r>
            <a:r>
              <a:rPr lang="en-IN" dirty="0" smtClean="0"/>
              <a:t>instance;</a:t>
            </a:r>
            <a:r>
              <a:rPr lang="en-IN" dirty="0"/>
              <a:t>  </a:t>
            </a:r>
          </a:p>
          <a:p>
            <a:pPr marL="853290" lvl="2" indent="0">
              <a:buNone/>
            </a:pPr>
            <a:r>
              <a:rPr lang="en-IN" dirty="0"/>
              <a:t>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dirty="0" smtClean="0"/>
              <a:t>Singleton</a:t>
            </a:r>
            <a:r>
              <a:rPr lang="en-IN" dirty="0"/>
              <a:t> </a:t>
            </a:r>
            <a:r>
              <a:rPr lang="en-IN" dirty="0" err="1" smtClean="0"/>
              <a:t>GetInstance</a:t>
            </a:r>
            <a:r>
              <a:rPr lang="en-IN" dirty="0" smtClean="0"/>
              <a:t>()</a:t>
            </a:r>
          </a:p>
          <a:p>
            <a:pPr marL="853290" lvl="2" indent="0">
              <a:buNone/>
            </a:pPr>
            <a:r>
              <a:rPr lang="en-IN" dirty="0"/>
              <a:t>	 {  </a:t>
            </a:r>
          </a:p>
          <a:p>
            <a:pPr marL="853290" lvl="2" indent="0">
              <a:buNone/>
            </a:pPr>
            <a:r>
              <a:rPr lang="en-IN" dirty="0"/>
              <a:t>            </a:t>
            </a:r>
            <a:r>
              <a:rPr lang="en-IN" b="1" dirty="0"/>
              <a:t>if</a:t>
            </a:r>
            <a:r>
              <a:rPr lang="en-IN" dirty="0"/>
              <a:t> (instance == </a:t>
            </a:r>
            <a:r>
              <a:rPr lang="en-IN" b="1" dirty="0"/>
              <a:t>null</a:t>
            </a:r>
            <a:r>
              <a:rPr lang="en-IN" dirty="0"/>
              <a:t>) {  </a:t>
            </a:r>
          </a:p>
          <a:p>
            <a:pPr marL="853290" lvl="2" indent="0">
              <a:buNone/>
            </a:pPr>
            <a:r>
              <a:rPr lang="en-IN" dirty="0"/>
              <a:t>                instance = 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smtClean="0"/>
              <a:t>Singleton();</a:t>
            </a:r>
            <a:r>
              <a:rPr lang="en-IN" dirty="0"/>
              <a:t>  </a:t>
            </a:r>
          </a:p>
          <a:p>
            <a:pPr marL="853290" lvl="2" indent="0">
              <a:buNone/>
            </a:pPr>
            <a:r>
              <a:rPr lang="en-IN" dirty="0"/>
              <a:t>            }  </a:t>
            </a:r>
          </a:p>
          <a:p>
            <a:pPr marL="853290" lvl="2" indent="0">
              <a:buNone/>
            </a:pPr>
            <a:r>
              <a:rPr lang="en-IN" dirty="0"/>
              <a:t>            </a:t>
            </a:r>
            <a:r>
              <a:rPr lang="en-IN" b="1" dirty="0"/>
              <a:t>return</a:t>
            </a:r>
            <a:r>
              <a:rPr lang="en-IN"/>
              <a:t> </a:t>
            </a:r>
            <a:r>
              <a:rPr lang="en-IN" smtClean="0"/>
              <a:t>instance</a:t>
            </a:r>
            <a:r>
              <a:rPr lang="en-IN"/>
              <a:t>;</a:t>
            </a:r>
            <a:endParaRPr lang="en-IN" dirty="0"/>
          </a:p>
          <a:p>
            <a:pPr marL="853290" lvl="2" indent="0">
              <a:buNone/>
            </a:pPr>
            <a:r>
              <a:rPr lang="en-IN" dirty="0"/>
              <a:t>        }  </a:t>
            </a:r>
          </a:p>
          <a:p>
            <a:pPr marL="853290" lvl="2" indent="0">
              <a:buNone/>
            </a:pPr>
            <a:r>
              <a:rPr lang="en-IN" dirty="0"/>
              <a:t>    }  </a:t>
            </a:r>
          </a:p>
          <a:p>
            <a:pPr marL="853290" lvl="2" indent="0">
              <a:buNone/>
            </a:pPr>
            <a:r>
              <a:rPr lang="en-IN" dirty="0"/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943</TotalTime>
  <Words>22</Words>
  <Application>Microsoft Office PowerPoint</Application>
  <PresentationFormat>Custom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Books 16x9</vt:lpstr>
      <vt:lpstr>Design Pattern</vt:lpstr>
      <vt:lpstr>Implement Simple Singleton Design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Krishna Kumar Sinha</dc:creator>
  <cp:lastModifiedBy>919740079480</cp:lastModifiedBy>
  <cp:revision>16</cp:revision>
  <dcterms:created xsi:type="dcterms:W3CDTF">2021-07-05T13:39:15Z</dcterms:created>
  <dcterms:modified xsi:type="dcterms:W3CDTF">2021-07-14T20:03:36Z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