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64" r:id="rId2"/>
    <p:sldId id="276" r:id="rId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80" autoAdjust="0"/>
  </p:normalViewPr>
  <p:slideViewPr>
    <p:cSldViewPr showGuides="1">
      <p:cViewPr varScale="1">
        <p:scale>
          <a:sx n="115" d="100"/>
          <a:sy n="115" d="100"/>
        </p:scale>
        <p:origin x="378" y="10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7/13/2021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7/13/2021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7/13/2021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7/13/2021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7/13/2021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7/13/2021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7/13/2021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7/13/2021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7/13/2021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7/13/2021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7/13/2021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Pattern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Singleton Design Pattern – Session </a:t>
            </a:r>
            <a:r>
              <a:rPr lang="en-US" dirty="0" smtClean="0"/>
              <a:t>#5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A446701-4579-4F59-A1FA-CF1A09CAAC5A}"/>
              </a:ext>
            </a:extLst>
          </p:cNvPr>
          <p:cNvSpPr txBox="1">
            <a:spLocks/>
          </p:cNvSpPr>
          <p:nvPr/>
        </p:nvSpPr>
        <p:spPr>
          <a:xfrm>
            <a:off x="5086300" y="6172200"/>
            <a:ext cx="7008574" cy="557188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0" indent="0" algn="l" defTabSz="1218987" rtl="0" eaLnBrk="1" latinLnBrk="0" hangingPunct="1">
              <a:lnSpc>
                <a:spcPct val="95000"/>
              </a:lnSpc>
              <a:spcBef>
                <a:spcPts val="0"/>
              </a:spcBef>
              <a:buSzPct val="100000"/>
              <a:buFont typeface="Arial" pitchFamily="34" charset="0"/>
              <a:buNone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3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7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By: Krishna Kumar Sinha</a:t>
            </a: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Singleton </a:t>
            </a:r>
            <a:r>
              <a:rPr lang="en-US" sz="3200" dirty="0" smtClean="0"/>
              <a:t>Design Pattern</a:t>
            </a:r>
            <a:endParaRPr lang="en-US" sz="32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/>
              <a:t>Importance of Sealed class in Singleton Design Pattern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9A4E33EC-D715-440E-9062-8AFA4CC9E341}" vid="{0DFBCB81-4ACA-49F1-BA1C-2B43B27F1FC4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928</TotalTime>
  <Words>25</Words>
  <Application>Microsoft Office PowerPoint</Application>
  <PresentationFormat>Custom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Books 16x9</vt:lpstr>
      <vt:lpstr>Design Pattern</vt:lpstr>
      <vt:lpstr>Singleton Design Pattern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</dc:title>
  <dc:creator>Krishna Kumar Sinha</dc:creator>
  <cp:lastModifiedBy>919740079480</cp:lastModifiedBy>
  <cp:revision>20</cp:revision>
  <dcterms:created xsi:type="dcterms:W3CDTF">2021-07-05T13:39:15Z</dcterms:created>
  <dcterms:modified xsi:type="dcterms:W3CDTF">2021-07-12T19:05:07Z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