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64" r:id="rId2"/>
    <p:sldId id="276" r:id="rId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howGuides="1">
      <p:cViewPr varScale="1">
        <p:scale>
          <a:sx n="115" d="100"/>
          <a:sy n="115" d="100"/>
        </p:scale>
        <p:origin x="378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7/13/2021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7/13/2021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7/13/2021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7/13/2021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7/13/2021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7/13/2021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7/13/2021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7/13/2021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7/13/2021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Singleton Design Pattern – Session </a:t>
            </a:r>
            <a:r>
              <a:rPr lang="en-US" dirty="0" smtClean="0"/>
              <a:t>#7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446701-4579-4F59-A1FA-CF1A09CAAC5A}"/>
              </a:ext>
            </a:extLst>
          </p:cNvPr>
          <p:cNvSpPr txBox="1">
            <a:spLocks/>
          </p:cNvSpPr>
          <p:nvPr/>
        </p:nvSpPr>
        <p:spPr>
          <a:xfrm>
            <a:off x="5086300" y="6172200"/>
            <a:ext cx="7008574" cy="55718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By: Krishna Kumar Sinha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Implement Thread Safe Singleton Design Pattern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How to implement Lazy loading – Thread </a:t>
            </a:r>
            <a:r>
              <a:rPr lang="en-US" sz="1800" dirty="0"/>
              <a:t>S</a:t>
            </a:r>
            <a:r>
              <a:rPr lang="en-US" sz="1800" dirty="0" smtClean="0"/>
              <a:t>afe Singleton Design Pattern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929</TotalTime>
  <Words>31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Books 16x9</vt:lpstr>
      <vt:lpstr>Design Pattern</vt:lpstr>
      <vt:lpstr>Implement Thread Safe Singleton Design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Krishna Kumar Sinha</dc:creator>
  <cp:lastModifiedBy>919740079480</cp:lastModifiedBy>
  <cp:revision>20</cp:revision>
  <dcterms:created xsi:type="dcterms:W3CDTF">2021-07-05T13:39:15Z</dcterms:created>
  <dcterms:modified xsi:type="dcterms:W3CDTF">2021-07-13T18:11:22Z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