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64" r:id="rId2"/>
    <p:sldId id="276" r:id="rId3"/>
    <p:sldId id="277" r:id="rId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80" autoAdjust="0"/>
  </p:normalViewPr>
  <p:slideViewPr>
    <p:cSldViewPr showGuides="1">
      <p:cViewPr varScale="1">
        <p:scale>
          <a:sx n="115" d="100"/>
          <a:sy n="115" d="100"/>
        </p:scale>
        <p:origin x="378" y="12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7/14/2021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7/14/2021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7/14/2021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7/14/2021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7/14/2021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7/14/2021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7/14/2021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7/14/2021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7/14/2021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7/14/2021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7/14/2021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Singleton Design Pattern – Session #9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A446701-4579-4F59-A1FA-CF1A09CAAC5A}"/>
              </a:ext>
            </a:extLst>
          </p:cNvPr>
          <p:cNvSpPr txBox="1">
            <a:spLocks/>
          </p:cNvSpPr>
          <p:nvPr/>
        </p:nvSpPr>
        <p:spPr>
          <a:xfrm>
            <a:off x="5086300" y="6172200"/>
            <a:ext cx="7008574" cy="557188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5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By: Krishna Kumar Sinha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Singleton Design Pattern</a:t>
            </a:r>
            <a:endParaRPr lang="en-US" sz="32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Singleton Design Pattern Vs Static Class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IN" sz="3600" dirty="0" smtClean="0"/>
              <a:t>Singleton Design Pattern Vs Static Class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5986" y="1486524"/>
            <a:ext cx="5049111" cy="4470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dirty="0" smtClean="0"/>
              <a:t>Static Class</a:t>
            </a:r>
          </a:p>
          <a:p>
            <a:pPr algn="just"/>
            <a:r>
              <a:rPr lang="en-IN" sz="1800" dirty="0" smtClean="0"/>
              <a:t>Static class can not be passed as a parameter to another method</a:t>
            </a:r>
          </a:p>
          <a:p>
            <a:pPr algn="just"/>
            <a:r>
              <a:rPr lang="en-IN" sz="1800" dirty="0" smtClean="0"/>
              <a:t>Static class can not implement an Interface</a:t>
            </a:r>
          </a:p>
          <a:p>
            <a:pPr algn="just"/>
            <a:r>
              <a:rPr lang="en-IN" sz="1800" dirty="0"/>
              <a:t>Static class can not have a constructor.</a:t>
            </a:r>
          </a:p>
          <a:p>
            <a:pPr algn="just"/>
            <a:r>
              <a:rPr lang="en-IN" sz="1800" dirty="0" smtClean="0"/>
              <a:t>Static class can not be disposed.</a:t>
            </a:r>
          </a:p>
          <a:p>
            <a:pPr algn="just"/>
            <a:r>
              <a:rPr lang="en-IN" sz="1800" dirty="0" smtClean="0"/>
              <a:t>Static class can not be cloned.</a:t>
            </a:r>
          </a:p>
          <a:p>
            <a:pPr algn="just"/>
            <a:r>
              <a:rPr lang="en-IN" sz="1800" dirty="0" smtClean="0"/>
              <a:t>Static class is stored in stack.</a:t>
            </a:r>
            <a:endParaRPr lang="en-IN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17309" y="1486524"/>
            <a:ext cx="5049111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IN" dirty="0" smtClean="0"/>
              <a:t>Singleton Design Pattern</a:t>
            </a:r>
          </a:p>
          <a:p>
            <a:pPr algn="just"/>
            <a:r>
              <a:rPr lang="en-IN" sz="1800" dirty="0"/>
              <a:t>Singleton Class instance can be passed as a parameter to another </a:t>
            </a:r>
            <a:r>
              <a:rPr lang="en-IN" sz="1800" dirty="0" smtClean="0"/>
              <a:t>method</a:t>
            </a:r>
          </a:p>
          <a:p>
            <a:pPr algn="just"/>
            <a:r>
              <a:rPr lang="en-IN" sz="1800" dirty="0" smtClean="0"/>
              <a:t>Singleton class can implement an Interface</a:t>
            </a:r>
          </a:p>
          <a:p>
            <a:pPr algn="just"/>
            <a:r>
              <a:rPr lang="en-IN" sz="1800" dirty="0"/>
              <a:t>Singleton class can have a constructor.</a:t>
            </a:r>
          </a:p>
          <a:p>
            <a:pPr algn="just"/>
            <a:r>
              <a:rPr lang="en-IN" sz="1800" dirty="0" smtClean="0"/>
              <a:t>Singleton object can be disposed.</a:t>
            </a:r>
          </a:p>
          <a:p>
            <a:pPr algn="just"/>
            <a:r>
              <a:rPr lang="en-IN" sz="1800" dirty="0" smtClean="0"/>
              <a:t>Singleton objects can be cloned.</a:t>
            </a:r>
          </a:p>
          <a:p>
            <a:pPr algn="just"/>
            <a:r>
              <a:rPr lang="en-IN" sz="1800" dirty="0" smtClean="0"/>
              <a:t>Singleton objects are stored in heap.</a:t>
            </a:r>
            <a:endParaRPr lang="en-IN" sz="1800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6094412" y="1473200"/>
            <a:ext cx="72008" cy="4188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9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9A4E33EC-D715-440E-9062-8AFA4CC9E341}" vid="{0DFBCB81-4ACA-49F1-BA1C-2B43B27F1FC4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1004</TotalTime>
  <Words>126</Words>
  <Application>Microsoft Office PowerPoint</Application>
  <PresentationFormat>Custom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Books 16x9</vt:lpstr>
      <vt:lpstr>Design Pattern</vt:lpstr>
      <vt:lpstr>Singleton Design Pattern</vt:lpstr>
      <vt:lpstr>Singleton Design Pattern Vs Static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</dc:title>
  <dc:creator>Krishna Kumar Sinha</dc:creator>
  <cp:lastModifiedBy>919740079480</cp:lastModifiedBy>
  <cp:revision>26</cp:revision>
  <dcterms:created xsi:type="dcterms:W3CDTF">2021-07-05T13:39:15Z</dcterms:created>
  <dcterms:modified xsi:type="dcterms:W3CDTF">2021-07-14T17:18:24Z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