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70760" y="990600"/>
            <a:ext cx="6172200" cy="18943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200400"/>
            <a:ext cx="6172200" cy="3174522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Oriel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Surabhi Samaddar</cp:lastModifiedBy>
  <cp:revision>14</cp:revision>
  <dcterms:created xsi:type="dcterms:W3CDTF">2006-08-16T00:00:00Z</dcterms:created>
  <dcterms:modified xsi:type="dcterms:W3CDTF">2019-02-12T12:55:09Z</dcterms:modified>
</cp:coreProperties>
</file>