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Hello, World!</a:t>
            </a:r>
          </a:p>
        </p:txBody>
      </p:sp>
      <p:sp>
        <p:nvSpPr>
          <p:cNvPr id="3" name="Subtitle 2"/>
          <p:cNvSpPr>
            <a:spLocks noGrp="1"/>
          </p:cNvSpPr>
          <p:nvPr>
            <p:ph type="subTitle" idx="1"/>
          </p:nvPr>
        </p:nvSpPr>
        <p:spPr/>
        <p:txBody>
          <a:bodyPr/>
          <a:lstStyle/>
          <a:p>
            <a:r>
              <a:t>python-pptx is 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Harvard Business Review argued that Microsoft was intending to acquire GitHub to get access to its userbase, so it can be used as a loss leader to encourage use of its other development products and services.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Concerns over the sale bolstered interest in competitors: Bitbucket (owned by Atlassian), GitLab (a commercial open source product that also runs a hosted service version) and SourceForge (owned by BIZX, LLC) reported that they had seen spikes in new users intending to migrate projects from GitHub to their respective services.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Later, GitHub hired illustrator Cameron McEfee to adapt Octocat for different purposes on the website and promotional materials; McEfee and various GitHub users have since created hundreds of variations of the character, which are available on The Octodex.</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In March 2014, GitHub programmer Julie Ann Horvath alleged that founder and CEO Tom Preston-Werner and his wife Theresa engaged in a pattern of harassment against her that led to her leaving the company.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GitHub's CEO Chris Wanstrath wrote on the company blog, "The investigation found Tom Preston-Werner in his capacity as GitHub's CEO acted inappropriately, including confrontational conduct, disregard of workplace complaints, insensitivity to the impact of his spouse's presence in the workplace, and failure to enforce an agreement that his spouse should not work in the office."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The site provides social networking-like functions such as feeds, followers, wikis (using wiki software called Gollum) and a social network graph to display how developers work on their versions ("forks") of a repository and what fork (and branch within that fork) is newest.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The additional software that provides the GitHub user interface was written using Ruby on Rails and Erlang by GitHub, Inc. developers Wanstrath, Hyett, and Preston-Werner.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In addition to source code, GitHub supports the following formats and features:</a:t>
            </a:r>
            <a:br/>
            <a:r>
              <a:t>GitHub's Terms of Service do not require public software projects hosted on GitHub to meet the Open Source Definition.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For that reason, it is essential for users and developers intending to use a piece of software found on GitHub to read the software license in the repository (usually found in a top-level file called "LICENSE", "LICENSE.txt", or similar) to determine if it meets their needs.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GitHub Campus Experts are one of the primary ways that GitHub funds student oriented events and communities, Campus Experts are given access to training, funding, and additional resources to run events and grow their communities.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As of June 2018, GitHub reports having over 28 million users and 57 million repositories (including 28 million public repositories), making it the largest host of source code in the world.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headquarters, that within the first year of being online, GitHub had accumulated over 46,000 public repositories, 17,000 of which were formed in the previous month alone.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On July 27, 2009, in another talk delivered at Yahoo!, Tom Preston-Werner announced that GitHub had grown to host 90,000 unique public repositories, 12,000 having been forked at least once, for a total of 135,000 repositories.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On June 2, 2011, ReadWriteWeb reported that GitHub had surpassed SourceForge and Google Code in total number of commits for the period of January to May 2011.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On July 9, 2012, Peter Levine, general partner at GitHub investor Andreessen Horowitz, stated that GitHub had been growing revenue at 300% annually since 2008 "profitably nearly the entire 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On January 16, 2013, GitHub announced it had passed the 3 million users mark and was then hosting more than 5 million repositories.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Microsoft had become a significant user of GitHub, using it to host open source projects and development tools such as Chakra Core, PowerShell, and Visual Studio Code, and has backed other open source projects such as Linux, and developed Git Virtual File System—a Git extension for managing large-scale repositories (and itself has been adopted by GitHub).</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explain!</a:t>
            </a:r>
          </a:p>
        </p:txBody>
      </p:sp>
      <p:sp>
        <p:nvSpPr>
          <p:cNvPr id="3" name="Subtitle 2"/>
          <p:cNvSpPr>
            <a:spLocks noGrp="1"/>
          </p:cNvSpPr>
          <p:nvPr>
            <p:ph type="subTitle" idx="1"/>
          </p:nvPr>
        </p:nvSpPr>
        <p:spPr/>
        <p:txBody>
          <a:bodyPr/>
          <a:lstStyle/>
          <a:p>
            <a:r>
              <a:t>Some saw this as a culmination of Microsoft's recent changes in business strategy under CEO Satya Nadella, which has seen a larger focus on the sale of cloud computing services as its main line of business, alongside development of and contributions to open source software (such as Linux), as opposed to the Microsoft Windows operating system.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