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95" d="100"/>
          <a:sy n="95" d="100"/>
        </p:scale>
        <p:origin x="1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EFE14-FCB8-4735-860D-62AD70E106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6199F-2006-42C4-AAB1-DA656493C370}">
      <dgm:prSet custT="1"/>
      <dgm:spPr/>
      <dgm:t>
        <a:bodyPr/>
        <a:lstStyle/>
        <a:p>
          <a:r>
            <a:rPr lang="en-US" sz="2800" dirty="0" err="1"/>
            <a:t>Streamlit</a:t>
          </a:r>
          <a:endParaRPr lang="en-US" sz="2800" dirty="0"/>
        </a:p>
      </dgm:t>
    </dgm:pt>
    <dgm:pt modelId="{54244BBF-1F10-435D-ABFF-36559FCDA7C7}" type="parTrans" cxnId="{3A426957-ADEE-4E56-A296-F63E6872A643}">
      <dgm:prSet/>
      <dgm:spPr/>
      <dgm:t>
        <a:bodyPr/>
        <a:lstStyle/>
        <a:p>
          <a:endParaRPr lang="en-US"/>
        </a:p>
      </dgm:t>
    </dgm:pt>
    <dgm:pt modelId="{1B5DF968-1FE2-47EF-9977-19CA0F7ABAB0}" type="sibTrans" cxnId="{3A426957-ADEE-4E56-A296-F63E6872A643}">
      <dgm:prSet/>
      <dgm:spPr/>
      <dgm:t>
        <a:bodyPr/>
        <a:lstStyle/>
        <a:p>
          <a:endParaRPr lang="en-US"/>
        </a:p>
      </dgm:t>
    </dgm:pt>
    <dgm:pt modelId="{0309552D-7F64-4B36-B27E-1B369FE69471}">
      <dgm:prSet custT="1"/>
      <dgm:spPr/>
      <dgm:t>
        <a:bodyPr/>
        <a:lstStyle/>
        <a:p>
          <a:r>
            <a:rPr lang="en-US" sz="2800" dirty="0"/>
            <a:t>Pandas</a:t>
          </a:r>
        </a:p>
      </dgm:t>
    </dgm:pt>
    <dgm:pt modelId="{12520A19-63CA-4A4C-BC07-B0144DBD6909}" type="parTrans" cxnId="{C5AE75EC-7F78-4BC2-AB8F-880C570FA610}">
      <dgm:prSet/>
      <dgm:spPr/>
      <dgm:t>
        <a:bodyPr/>
        <a:lstStyle/>
        <a:p>
          <a:endParaRPr lang="en-US"/>
        </a:p>
      </dgm:t>
    </dgm:pt>
    <dgm:pt modelId="{46B85C1F-1267-4695-A258-3351086454D9}" type="sibTrans" cxnId="{C5AE75EC-7F78-4BC2-AB8F-880C570FA610}">
      <dgm:prSet/>
      <dgm:spPr/>
      <dgm:t>
        <a:bodyPr/>
        <a:lstStyle/>
        <a:p>
          <a:endParaRPr lang="en-US"/>
        </a:p>
      </dgm:t>
    </dgm:pt>
    <dgm:pt modelId="{BA6917BA-C81F-4D49-A1F9-2B7A2BE73600}">
      <dgm:prSet custT="1"/>
      <dgm:spPr/>
      <dgm:t>
        <a:bodyPr/>
        <a:lstStyle/>
        <a:p>
          <a:r>
            <a:rPr lang="en-US" sz="2800" dirty="0"/>
            <a:t>Word Cloud</a:t>
          </a:r>
        </a:p>
      </dgm:t>
    </dgm:pt>
    <dgm:pt modelId="{C03F40C7-6527-45F6-8C94-B9F0028D6E69}" type="parTrans" cxnId="{DB81B349-7234-4700-82E3-23D8ABA6C539}">
      <dgm:prSet/>
      <dgm:spPr/>
      <dgm:t>
        <a:bodyPr/>
        <a:lstStyle/>
        <a:p>
          <a:endParaRPr lang="en-US"/>
        </a:p>
      </dgm:t>
    </dgm:pt>
    <dgm:pt modelId="{EA636914-3E55-407B-8CBA-3E8099B297FA}" type="sibTrans" cxnId="{DB81B349-7234-4700-82E3-23D8ABA6C539}">
      <dgm:prSet/>
      <dgm:spPr/>
      <dgm:t>
        <a:bodyPr/>
        <a:lstStyle/>
        <a:p>
          <a:endParaRPr lang="en-US"/>
        </a:p>
      </dgm:t>
    </dgm:pt>
    <dgm:pt modelId="{31840665-88DA-4F44-A219-509CCFCB04DB}">
      <dgm:prSet custT="1"/>
      <dgm:spPr/>
      <dgm:t>
        <a:bodyPr/>
        <a:lstStyle/>
        <a:p>
          <a:r>
            <a:rPr lang="en-US" sz="2800" dirty="0"/>
            <a:t>Emoji</a:t>
          </a:r>
        </a:p>
      </dgm:t>
    </dgm:pt>
    <dgm:pt modelId="{0CA375C6-8AF4-4400-B58B-55592BE10719}" type="parTrans" cxnId="{AF11F7C6-9401-4C64-A4C8-E7D0B4A689FE}">
      <dgm:prSet/>
      <dgm:spPr/>
      <dgm:t>
        <a:bodyPr/>
        <a:lstStyle/>
        <a:p>
          <a:endParaRPr lang="en-US"/>
        </a:p>
      </dgm:t>
    </dgm:pt>
    <dgm:pt modelId="{5862CFC4-D08F-4ECC-9DD4-13F1647518C4}" type="sibTrans" cxnId="{AF11F7C6-9401-4C64-A4C8-E7D0B4A689FE}">
      <dgm:prSet/>
      <dgm:spPr/>
      <dgm:t>
        <a:bodyPr/>
        <a:lstStyle/>
        <a:p>
          <a:endParaRPr lang="en-US"/>
        </a:p>
      </dgm:t>
    </dgm:pt>
    <dgm:pt modelId="{D9B2EB9A-D01D-4EE5-9D71-F49EAB025C5E}">
      <dgm:prSet custT="1"/>
      <dgm:spPr/>
      <dgm:t>
        <a:bodyPr/>
        <a:lstStyle/>
        <a:p>
          <a:r>
            <a:rPr lang="en-US" sz="2800" dirty="0"/>
            <a:t>URL extractor</a:t>
          </a:r>
        </a:p>
      </dgm:t>
    </dgm:pt>
    <dgm:pt modelId="{D47288BE-CB5B-4703-AD0D-2959974B24A6}" type="parTrans" cxnId="{840B962A-CA3B-48AF-9AFE-5F039C1ED3CB}">
      <dgm:prSet/>
      <dgm:spPr/>
      <dgm:t>
        <a:bodyPr/>
        <a:lstStyle/>
        <a:p>
          <a:endParaRPr lang="en-US"/>
        </a:p>
      </dgm:t>
    </dgm:pt>
    <dgm:pt modelId="{5F0441D2-610D-41DE-A75C-C947DAB83255}" type="sibTrans" cxnId="{840B962A-CA3B-48AF-9AFE-5F039C1ED3CB}">
      <dgm:prSet/>
      <dgm:spPr/>
      <dgm:t>
        <a:bodyPr/>
        <a:lstStyle/>
        <a:p>
          <a:endParaRPr lang="en-US"/>
        </a:p>
      </dgm:t>
    </dgm:pt>
    <dgm:pt modelId="{980BF796-2FEF-AD4E-AB9E-5727A5AF803D}" type="pres">
      <dgm:prSet presAssocID="{2DCEFE14-FCB8-4735-860D-62AD70E10698}" presName="linear" presStyleCnt="0">
        <dgm:presLayoutVars>
          <dgm:animLvl val="lvl"/>
          <dgm:resizeHandles val="exact"/>
        </dgm:presLayoutVars>
      </dgm:prSet>
      <dgm:spPr/>
    </dgm:pt>
    <dgm:pt modelId="{5B4C191D-E439-6E4F-BA52-2126EA4C300C}" type="pres">
      <dgm:prSet presAssocID="{0956199F-2006-42C4-AAB1-DA656493C37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7E6798-B0DC-824D-85CA-BAA8E9A33C70}" type="pres">
      <dgm:prSet presAssocID="{1B5DF968-1FE2-47EF-9977-19CA0F7ABAB0}" presName="spacer" presStyleCnt="0"/>
      <dgm:spPr/>
    </dgm:pt>
    <dgm:pt modelId="{7CABE6ED-CE97-7743-9F0E-23578252B221}" type="pres">
      <dgm:prSet presAssocID="{0309552D-7F64-4B36-B27E-1B369FE694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3A1F86-ED71-7A43-9FA3-6EBADDB6026F}" type="pres">
      <dgm:prSet presAssocID="{46B85C1F-1267-4695-A258-3351086454D9}" presName="spacer" presStyleCnt="0"/>
      <dgm:spPr/>
    </dgm:pt>
    <dgm:pt modelId="{86F27F5B-B481-5845-948D-1F995F99726F}" type="pres">
      <dgm:prSet presAssocID="{BA6917BA-C81F-4D49-A1F9-2B7A2BE736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A8662A-1CCF-0A4B-AE32-6E283903123F}" type="pres">
      <dgm:prSet presAssocID="{EA636914-3E55-407B-8CBA-3E8099B297FA}" presName="spacer" presStyleCnt="0"/>
      <dgm:spPr/>
    </dgm:pt>
    <dgm:pt modelId="{BAEBD2A4-F404-2749-A923-EFB9F4EDA7AC}" type="pres">
      <dgm:prSet presAssocID="{31840665-88DA-4F44-A219-509CCFCB04DB}" presName="parentText" presStyleLbl="node1" presStyleIdx="3" presStyleCnt="5" custLinFactNeighborY="-2929">
        <dgm:presLayoutVars>
          <dgm:chMax val="0"/>
          <dgm:bulletEnabled val="1"/>
        </dgm:presLayoutVars>
      </dgm:prSet>
      <dgm:spPr/>
    </dgm:pt>
    <dgm:pt modelId="{6373E196-4FFE-6844-8965-AB58F9D9C642}" type="pres">
      <dgm:prSet presAssocID="{5862CFC4-D08F-4ECC-9DD4-13F1647518C4}" presName="spacer" presStyleCnt="0"/>
      <dgm:spPr/>
    </dgm:pt>
    <dgm:pt modelId="{E047DC5C-1D78-8549-89B4-892F5EBA61D7}" type="pres">
      <dgm:prSet presAssocID="{D9B2EB9A-D01D-4EE5-9D71-F49EAB025C5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A96B11-6792-8F40-8600-9F5A9F3C0FDA}" type="presOf" srcId="{BA6917BA-C81F-4D49-A1F9-2B7A2BE73600}" destId="{86F27F5B-B481-5845-948D-1F995F99726F}" srcOrd="0" destOrd="0" presId="urn:microsoft.com/office/officeart/2005/8/layout/vList2"/>
    <dgm:cxn modelId="{840B962A-CA3B-48AF-9AFE-5F039C1ED3CB}" srcId="{2DCEFE14-FCB8-4735-860D-62AD70E10698}" destId="{D9B2EB9A-D01D-4EE5-9D71-F49EAB025C5E}" srcOrd="4" destOrd="0" parTransId="{D47288BE-CB5B-4703-AD0D-2959974B24A6}" sibTransId="{5F0441D2-610D-41DE-A75C-C947DAB83255}"/>
    <dgm:cxn modelId="{4F956F48-B050-624B-8DB0-558140A2D6ED}" type="presOf" srcId="{0956199F-2006-42C4-AAB1-DA656493C370}" destId="{5B4C191D-E439-6E4F-BA52-2126EA4C300C}" srcOrd="0" destOrd="0" presId="urn:microsoft.com/office/officeart/2005/8/layout/vList2"/>
    <dgm:cxn modelId="{DB81B349-7234-4700-82E3-23D8ABA6C539}" srcId="{2DCEFE14-FCB8-4735-860D-62AD70E10698}" destId="{BA6917BA-C81F-4D49-A1F9-2B7A2BE73600}" srcOrd="2" destOrd="0" parTransId="{C03F40C7-6527-45F6-8C94-B9F0028D6E69}" sibTransId="{EA636914-3E55-407B-8CBA-3E8099B297FA}"/>
    <dgm:cxn modelId="{3A426957-ADEE-4E56-A296-F63E6872A643}" srcId="{2DCEFE14-FCB8-4735-860D-62AD70E10698}" destId="{0956199F-2006-42C4-AAB1-DA656493C370}" srcOrd="0" destOrd="0" parTransId="{54244BBF-1F10-435D-ABFF-36559FCDA7C7}" sibTransId="{1B5DF968-1FE2-47EF-9977-19CA0F7ABAB0}"/>
    <dgm:cxn modelId="{80DCE063-4813-0F4F-B739-85EA1BE88A6C}" type="presOf" srcId="{2DCEFE14-FCB8-4735-860D-62AD70E10698}" destId="{980BF796-2FEF-AD4E-AB9E-5727A5AF803D}" srcOrd="0" destOrd="0" presId="urn:microsoft.com/office/officeart/2005/8/layout/vList2"/>
    <dgm:cxn modelId="{21C7017C-44F3-AA4B-B28C-33551FE92D4A}" type="presOf" srcId="{0309552D-7F64-4B36-B27E-1B369FE69471}" destId="{7CABE6ED-CE97-7743-9F0E-23578252B221}" srcOrd="0" destOrd="0" presId="urn:microsoft.com/office/officeart/2005/8/layout/vList2"/>
    <dgm:cxn modelId="{CEEF9A8D-71C7-6144-9378-C00A373078E5}" type="presOf" srcId="{D9B2EB9A-D01D-4EE5-9D71-F49EAB025C5E}" destId="{E047DC5C-1D78-8549-89B4-892F5EBA61D7}" srcOrd="0" destOrd="0" presId="urn:microsoft.com/office/officeart/2005/8/layout/vList2"/>
    <dgm:cxn modelId="{9D2EECA4-D86D-F741-96B2-4F30E6D54587}" type="presOf" srcId="{31840665-88DA-4F44-A219-509CCFCB04DB}" destId="{BAEBD2A4-F404-2749-A923-EFB9F4EDA7AC}" srcOrd="0" destOrd="0" presId="urn:microsoft.com/office/officeart/2005/8/layout/vList2"/>
    <dgm:cxn modelId="{AF11F7C6-9401-4C64-A4C8-E7D0B4A689FE}" srcId="{2DCEFE14-FCB8-4735-860D-62AD70E10698}" destId="{31840665-88DA-4F44-A219-509CCFCB04DB}" srcOrd="3" destOrd="0" parTransId="{0CA375C6-8AF4-4400-B58B-55592BE10719}" sibTransId="{5862CFC4-D08F-4ECC-9DD4-13F1647518C4}"/>
    <dgm:cxn modelId="{C5AE75EC-7F78-4BC2-AB8F-880C570FA610}" srcId="{2DCEFE14-FCB8-4735-860D-62AD70E10698}" destId="{0309552D-7F64-4B36-B27E-1B369FE69471}" srcOrd="1" destOrd="0" parTransId="{12520A19-63CA-4A4C-BC07-B0144DBD6909}" sibTransId="{46B85C1F-1267-4695-A258-3351086454D9}"/>
    <dgm:cxn modelId="{489938E7-2170-EB47-A8D9-0B65D3F414E7}" type="presParOf" srcId="{980BF796-2FEF-AD4E-AB9E-5727A5AF803D}" destId="{5B4C191D-E439-6E4F-BA52-2126EA4C300C}" srcOrd="0" destOrd="0" presId="urn:microsoft.com/office/officeart/2005/8/layout/vList2"/>
    <dgm:cxn modelId="{3ACADFBE-91DA-A54F-9D41-0297F318AFE7}" type="presParOf" srcId="{980BF796-2FEF-AD4E-AB9E-5727A5AF803D}" destId="{0F7E6798-B0DC-824D-85CA-BAA8E9A33C70}" srcOrd="1" destOrd="0" presId="urn:microsoft.com/office/officeart/2005/8/layout/vList2"/>
    <dgm:cxn modelId="{57EB73AD-9A4A-7240-A9AE-D696D461038A}" type="presParOf" srcId="{980BF796-2FEF-AD4E-AB9E-5727A5AF803D}" destId="{7CABE6ED-CE97-7743-9F0E-23578252B221}" srcOrd="2" destOrd="0" presId="urn:microsoft.com/office/officeart/2005/8/layout/vList2"/>
    <dgm:cxn modelId="{ABE665B8-E980-3A42-B42B-823365D23EAB}" type="presParOf" srcId="{980BF796-2FEF-AD4E-AB9E-5727A5AF803D}" destId="{653A1F86-ED71-7A43-9FA3-6EBADDB6026F}" srcOrd="3" destOrd="0" presId="urn:microsoft.com/office/officeart/2005/8/layout/vList2"/>
    <dgm:cxn modelId="{626674AE-896C-D34B-90B8-E7DCDBEFA686}" type="presParOf" srcId="{980BF796-2FEF-AD4E-AB9E-5727A5AF803D}" destId="{86F27F5B-B481-5845-948D-1F995F99726F}" srcOrd="4" destOrd="0" presId="urn:microsoft.com/office/officeart/2005/8/layout/vList2"/>
    <dgm:cxn modelId="{908265E6-8D22-634A-AAB3-D5282C98081E}" type="presParOf" srcId="{980BF796-2FEF-AD4E-AB9E-5727A5AF803D}" destId="{79A8662A-1CCF-0A4B-AE32-6E283903123F}" srcOrd="5" destOrd="0" presId="urn:microsoft.com/office/officeart/2005/8/layout/vList2"/>
    <dgm:cxn modelId="{5B676870-DDDE-504F-8B4D-CAA827D71963}" type="presParOf" srcId="{980BF796-2FEF-AD4E-AB9E-5727A5AF803D}" destId="{BAEBD2A4-F404-2749-A923-EFB9F4EDA7AC}" srcOrd="6" destOrd="0" presId="urn:microsoft.com/office/officeart/2005/8/layout/vList2"/>
    <dgm:cxn modelId="{2F61D4C0-39D5-EF40-80AB-62F1C0225610}" type="presParOf" srcId="{980BF796-2FEF-AD4E-AB9E-5727A5AF803D}" destId="{6373E196-4FFE-6844-8965-AB58F9D9C642}" srcOrd="7" destOrd="0" presId="urn:microsoft.com/office/officeart/2005/8/layout/vList2"/>
    <dgm:cxn modelId="{59CDAFF0-6E29-8C49-9147-12CAB0417504}" type="presParOf" srcId="{980BF796-2FEF-AD4E-AB9E-5727A5AF803D}" destId="{E047DC5C-1D78-8549-89B4-892F5EBA61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EA348-26A5-487F-920B-90933EB4DD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3C5F58-554D-4E31-9BE7-12D5E36B428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 can perform data analysis on the data that we received</a:t>
          </a:r>
          <a:r>
            <a:rPr lang="en-US" sz="1400" dirty="0"/>
            <a:t>.</a:t>
          </a:r>
        </a:p>
      </dgm:t>
    </dgm:pt>
    <dgm:pt modelId="{B0FBC5B7-177C-4C9D-8587-962A3045659C}" type="parTrans" cxnId="{C20A5D30-CCD5-4EA8-81D7-965357DC3911}">
      <dgm:prSet/>
      <dgm:spPr/>
      <dgm:t>
        <a:bodyPr/>
        <a:lstStyle/>
        <a:p>
          <a:endParaRPr lang="en-US"/>
        </a:p>
      </dgm:t>
    </dgm:pt>
    <dgm:pt modelId="{93C33DC2-B84F-4D9E-AB03-53229448CC93}" type="sibTrans" cxnId="{C20A5D30-CCD5-4EA8-81D7-965357DC3911}">
      <dgm:prSet/>
      <dgm:spPr/>
      <dgm:t>
        <a:bodyPr/>
        <a:lstStyle/>
        <a:p>
          <a:endParaRPr lang="en-US"/>
        </a:p>
      </dgm:t>
    </dgm:pt>
    <dgm:pt modelId="{CED22B12-F1D0-4EE8-B26B-BBF285B08D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 can also implement ml model on dataset</a:t>
          </a:r>
        </a:p>
      </dgm:t>
    </dgm:pt>
    <dgm:pt modelId="{9F2C64B7-A0B4-4A01-8DE7-E82CAC5176D4}" type="parTrans" cxnId="{962E0C51-D359-4BBA-BB2B-08CD053F1641}">
      <dgm:prSet/>
      <dgm:spPr/>
      <dgm:t>
        <a:bodyPr/>
        <a:lstStyle/>
        <a:p>
          <a:endParaRPr lang="en-US"/>
        </a:p>
      </dgm:t>
    </dgm:pt>
    <dgm:pt modelId="{3C8350EA-E742-474A-B962-AE36447BAEF2}" type="sibTrans" cxnId="{962E0C51-D359-4BBA-BB2B-08CD053F1641}">
      <dgm:prSet/>
      <dgm:spPr/>
      <dgm:t>
        <a:bodyPr/>
        <a:lstStyle/>
        <a:p>
          <a:endParaRPr lang="en-US"/>
        </a:p>
      </dgm:t>
    </dgm:pt>
    <dgm:pt modelId="{1E07F714-5DB0-4FD3-9D4F-045D3B7209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 can get sentiment analysis insights from the current project and apply the same for further research.</a:t>
          </a:r>
        </a:p>
      </dgm:t>
    </dgm:pt>
    <dgm:pt modelId="{FC163EA8-008C-4921-AA87-DC05B108CE2D}" type="parTrans" cxnId="{679263A3-8904-4A67-8F77-03C204017258}">
      <dgm:prSet/>
      <dgm:spPr/>
      <dgm:t>
        <a:bodyPr/>
        <a:lstStyle/>
        <a:p>
          <a:endParaRPr lang="en-US"/>
        </a:p>
      </dgm:t>
    </dgm:pt>
    <dgm:pt modelId="{A68C5136-023E-4E68-831D-1ACA6AD6106E}" type="sibTrans" cxnId="{679263A3-8904-4A67-8F77-03C204017258}">
      <dgm:prSet/>
      <dgm:spPr/>
      <dgm:t>
        <a:bodyPr/>
        <a:lstStyle/>
        <a:p>
          <a:endParaRPr lang="en-US"/>
        </a:p>
      </dgm:t>
    </dgm:pt>
    <dgm:pt modelId="{EB8DAD23-8E7A-40E6-B535-033D3099A4D7}" type="pres">
      <dgm:prSet presAssocID="{83EEA348-26A5-487F-920B-90933EB4DD06}" presName="root" presStyleCnt="0">
        <dgm:presLayoutVars>
          <dgm:dir/>
          <dgm:resizeHandles val="exact"/>
        </dgm:presLayoutVars>
      </dgm:prSet>
      <dgm:spPr/>
    </dgm:pt>
    <dgm:pt modelId="{823FDE58-1E9E-4CBA-8D32-177B7D8D0728}" type="pres">
      <dgm:prSet presAssocID="{6D3C5F58-554D-4E31-9BE7-12D5E36B428A}" presName="compNode" presStyleCnt="0"/>
      <dgm:spPr/>
    </dgm:pt>
    <dgm:pt modelId="{E03F7166-E308-4E6D-8AD8-4F89224D6002}" type="pres">
      <dgm:prSet presAssocID="{6D3C5F58-554D-4E31-9BE7-12D5E36B428A}" presName="iconBgRect" presStyleLbl="bgShp" presStyleIdx="0" presStyleCnt="3"/>
      <dgm:spPr/>
    </dgm:pt>
    <dgm:pt modelId="{9B96FC04-5BE4-4C87-9013-461143F83D6F}" type="pres">
      <dgm:prSet presAssocID="{6D3C5F58-554D-4E31-9BE7-12D5E36B42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67F2CF-124F-4AB2-8AC6-22E0323504A4}" type="pres">
      <dgm:prSet presAssocID="{6D3C5F58-554D-4E31-9BE7-12D5E36B428A}" presName="spaceRect" presStyleCnt="0"/>
      <dgm:spPr/>
    </dgm:pt>
    <dgm:pt modelId="{9DBEEA69-1461-450E-96AF-46AA361B3C33}" type="pres">
      <dgm:prSet presAssocID="{6D3C5F58-554D-4E31-9BE7-12D5E36B428A}" presName="textRect" presStyleLbl="revTx" presStyleIdx="0" presStyleCnt="3">
        <dgm:presLayoutVars>
          <dgm:chMax val="1"/>
          <dgm:chPref val="1"/>
        </dgm:presLayoutVars>
      </dgm:prSet>
      <dgm:spPr/>
    </dgm:pt>
    <dgm:pt modelId="{280C4D51-89DA-4521-A022-83BDD87C49D7}" type="pres">
      <dgm:prSet presAssocID="{93C33DC2-B84F-4D9E-AB03-53229448CC93}" presName="sibTrans" presStyleCnt="0"/>
      <dgm:spPr/>
    </dgm:pt>
    <dgm:pt modelId="{97DB1758-88DF-4357-A080-3399D221CB20}" type="pres">
      <dgm:prSet presAssocID="{CED22B12-F1D0-4EE8-B26B-BBF285B08DC8}" presName="compNode" presStyleCnt="0"/>
      <dgm:spPr/>
    </dgm:pt>
    <dgm:pt modelId="{32F7FB2D-E34A-405A-9AF2-F8EAEAB9A0AB}" type="pres">
      <dgm:prSet presAssocID="{CED22B12-F1D0-4EE8-B26B-BBF285B08DC8}" presName="iconBgRect" presStyleLbl="bgShp" presStyleIdx="1" presStyleCnt="3"/>
      <dgm:spPr/>
    </dgm:pt>
    <dgm:pt modelId="{C7511DD6-915B-402E-BD2F-8DD83CA86300}" type="pres">
      <dgm:prSet presAssocID="{CED22B12-F1D0-4EE8-B26B-BBF285B08D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49ECBD-3081-4E41-B1C5-18CB5DD3F201}" type="pres">
      <dgm:prSet presAssocID="{CED22B12-F1D0-4EE8-B26B-BBF285B08DC8}" presName="spaceRect" presStyleCnt="0"/>
      <dgm:spPr/>
    </dgm:pt>
    <dgm:pt modelId="{1C69C82E-42DA-45AE-8461-D64E787F716F}" type="pres">
      <dgm:prSet presAssocID="{CED22B12-F1D0-4EE8-B26B-BBF285B08DC8}" presName="textRect" presStyleLbl="revTx" presStyleIdx="1" presStyleCnt="3">
        <dgm:presLayoutVars>
          <dgm:chMax val="1"/>
          <dgm:chPref val="1"/>
        </dgm:presLayoutVars>
      </dgm:prSet>
      <dgm:spPr/>
    </dgm:pt>
    <dgm:pt modelId="{830A840C-8C7E-438D-8571-67C4D1FA7F46}" type="pres">
      <dgm:prSet presAssocID="{3C8350EA-E742-474A-B962-AE36447BAEF2}" presName="sibTrans" presStyleCnt="0"/>
      <dgm:spPr/>
    </dgm:pt>
    <dgm:pt modelId="{F09C512C-A922-4999-8EAF-2DFB7BED3249}" type="pres">
      <dgm:prSet presAssocID="{1E07F714-5DB0-4FD3-9D4F-045D3B72098F}" presName="compNode" presStyleCnt="0"/>
      <dgm:spPr/>
    </dgm:pt>
    <dgm:pt modelId="{3253C992-CF01-499C-BE37-E5FD86975A74}" type="pres">
      <dgm:prSet presAssocID="{1E07F714-5DB0-4FD3-9D4F-045D3B72098F}" presName="iconBgRect" presStyleLbl="bgShp" presStyleIdx="2" presStyleCnt="3"/>
      <dgm:spPr/>
    </dgm:pt>
    <dgm:pt modelId="{E5904B31-5913-49F0-8F3A-59B4ED734512}" type="pres">
      <dgm:prSet presAssocID="{1E07F714-5DB0-4FD3-9D4F-045D3B7209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F784E56-3218-47C9-A814-27A1E8AA55EA}" type="pres">
      <dgm:prSet presAssocID="{1E07F714-5DB0-4FD3-9D4F-045D3B72098F}" presName="spaceRect" presStyleCnt="0"/>
      <dgm:spPr/>
    </dgm:pt>
    <dgm:pt modelId="{0D44AD17-6ED8-451F-A65A-ABC979C0A8F7}" type="pres">
      <dgm:prSet presAssocID="{1E07F714-5DB0-4FD3-9D4F-045D3B7209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D58D0E-136D-4B25-BCC5-E0820D40E5C2}" type="presOf" srcId="{CED22B12-F1D0-4EE8-B26B-BBF285B08DC8}" destId="{1C69C82E-42DA-45AE-8461-D64E787F716F}" srcOrd="0" destOrd="0" presId="urn:microsoft.com/office/officeart/2018/5/layout/IconCircleLabelList"/>
    <dgm:cxn modelId="{C20A5D30-CCD5-4EA8-81D7-965357DC3911}" srcId="{83EEA348-26A5-487F-920B-90933EB4DD06}" destId="{6D3C5F58-554D-4E31-9BE7-12D5E36B428A}" srcOrd="0" destOrd="0" parTransId="{B0FBC5B7-177C-4C9D-8587-962A3045659C}" sibTransId="{93C33DC2-B84F-4D9E-AB03-53229448CC93}"/>
    <dgm:cxn modelId="{962E0C51-D359-4BBA-BB2B-08CD053F1641}" srcId="{83EEA348-26A5-487F-920B-90933EB4DD06}" destId="{CED22B12-F1D0-4EE8-B26B-BBF285B08DC8}" srcOrd="1" destOrd="0" parTransId="{9F2C64B7-A0B4-4A01-8DE7-E82CAC5176D4}" sibTransId="{3C8350EA-E742-474A-B962-AE36447BAEF2}"/>
    <dgm:cxn modelId="{535A7181-03E0-4DE4-9217-F7212C7737EC}" type="presOf" srcId="{1E07F714-5DB0-4FD3-9D4F-045D3B72098F}" destId="{0D44AD17-6ED8-451F-A65A-ABC979C0A8F7}" srcOrd="0" destOrd="0" presId="urn:microsoft.com/office/officeart/2018/5/layout/IconCircleLabelList"/>
    <dgm:cxn modelId="{679263A3-8904-4A67-8F77-03C204017258}" srcId="{83EEA348-26A5-487F-920B-90933EB4DD06}" destId="{1E07F714-5DB0-4FD3-9D4F-045D3B72098F}" srcOrd="2" destOrd="0" parTransId="{FC163EA8-008C-4921-AA87-DC05B108CE2D}" sibTransId="{A68C5136-023E-4E68-831D-1ACA6AD6106E}"/>
    <dgm:cxn modelId="{C7846ADD-A951-4F13-ACB9-106D4A29ED4A}" type="presOf" srcId="{83EEA348-26A5-487F-920B-90933EB4DD06}" destId="{EB8DAD23-8E7A-40E6-B535-033D3099A4D7}" srcOrd="0" destOrd="0" presId="urn:microsoft.com/office/officeart/2018/5/layout/IconCircleLabelList"/>
    <dgm:cxn modelId="{1A12C1E2-A5A4-42C6-AD5A-0CD56EBE03B9}" type="presOf" srcId="{6D3C5F58-554D-4E31-9BE7-12D5E36B428A}" destId="{9DBEEA69-1461-450E-96AF-46AA361B3C33}" srcOrd="0" destOrd="0" presId="urn:microsoft.com/office/officeart/2018/5/layout/IconCircleLabelList"/>
    <dgm:cxn modelId="{D9D4640D-4242-48E2-874F-6C87785D14B0}" type="presParOf" srcId="{EB8DAD23-8E7A-40E6-B535-033D3099A4D7}" destId="{823FDE58-1E9E-4CBA-8D32-177B7D8D0728}" srcOrd="0" destOrd="0" presId="urn:microsoft.com/office/officeart/2018/5/layout/IconCircleLabelList"/>
    <dgm:cxn modelId="{C7385A63-6861-4ED1-B7B2-5ECF6524D796}" type="presParOf" srcId="{823FDE58-1E9E-4CBA-8D32-177B7D8D0728}" destId="{E03F7166-E308-4E6D-8AD8-4F89224D6002}" srcOrd="0" destOrd="0" presId="urn:microsoft.com/office/officeart/2018/5/layout/IconCircleLabelList"/>
    <dgm:cxn modelId="{D07D6133-D659-43A2-8291-405EDB8638C5}" type="presParOf" srcId="{823FDE58-1E9E-4CBA-8D32-177B7D8D0728}" destId="{9B96FC04-5BE4-4C87-9013-461143F83D6F}" srcOrd="1" destOrd="0" presId="urn:microsoft.com/office/officeart/2018/5/layout/IconCircleLabelList"/>
    <dgm:cxn modelId="{DC9C3CFB-F118-4B96-AE71-79A270515056}" type="presParOf" srcId="{823FDE58-1E9E-4CBA-8D32-177B7D8D0728}" destId="{6467F2CF-124F-4AB2-8AC6-22E0323504A4}" srcOrd="2" destOrd="0" presId="urn:microsoft.com/office/officeart/2018/5/layout/IconCircleLabelList"/>
    <dgm:cxn modelId="{6040A6A1-E768-48AF-AB10-0AA7BE4B16EC}" type="presParOf" srcId="{823FDE58-1E9E-4CBA-8D32-177B7D8D0728}" destId="{9DBEEA69-1461-450E-96AF-46AA361B3C33}" srcOrd="3" destOrd="0" presId="urn:microsoft.com/office/officeart/2018/5/layout/IconCircleLabelList"/>
    <dgm:cxn modelId="{062D85C4-A5CD-4B05-AAEF-B5B669687BF9}" type="presParOf" srcId="{EB8DAD23-8E7A-40E6-B535-033D3099A4D7}" destId="{280C4D51-89DA-4521-A022-83BDD87C49D7}" srcOrd="1" destOrd="0" presId="urn:microsoft.com/office/officeart/2018/5/layout/IconCircleLabelList"/>
    <dgm:cxn modelId="{23ACB412-7C0C-4D88-8BC2-0EA62625B7E5}" type="presParOf" srcId="{EB8DAD23-8E7A-40E6-B535-033D3099A4D7}" destId="{97DB1758-88DF-4357-A080-3399D221CB20}" srcOrd="2" destOrd="0" presId="urn:microsoft.com/office/officeart/2018/5/layout/IconCircleLabelList"/>
    <dgm:cxn modelId="{67AAA874-C2DC-47FF-A1B1-78B499E11FAE}" type="presParOf" srcId="{97DB1758-88DF-4357-A080-3399D221CB20}" destId="{32F7FB2D-E34A-405A-9AF2-F8EAEAB9A0AB}" srcOrd="0" destOrd="0" presId="urn:microsoft.com/office/officeart/2018/5/layout/IconCircleLabelList"/>
    <dgm:cxn modelId="{83B429EA-AD83-4C06-BBD6-AFCE07354AAF}" type="presParOf" srcId="{97DB1758-88DF-4357-A080-3399D221CB20}" destId="{C7511DD6-915B-402E-BD2F-8DD83CA86300}" srcOrd="1" destOrd="0" presId="urn:microsoft.com/office/officeart/2018/5/layout/IconCircleLabelList"/>
    <dgm:cxn modelId="{0D0D3ECF-873F-4E1D-BFB8-14228BB5CEDB}" type="presParOf" srcId="{97DB1758-88DF-4357-A080-3399D221CB20}" destId="{D949ECBD-3081-4E41-B1C5-18CB5DD3F201}" srcOrd="2" destOrd="0" presId="urn:microsoft.com/office/officeart/2018/5/layout/IconCircleLabelList"/>
    <dgm:cxn modelId="{459BD956-CD27-4D18-AE50-CE876A79EA2F}" type="presParOf" srcId="{97DB1758-88DF-4357-A080-3399D221CB20}" destId="{1C69C82E-42DA-45AE-8461-D64E787F716F}" srcOrd="3" destOrd="0" presId="urn:microsoft.com/office/officeart/2018/5/layout/IconCircleLabelList"/>
    <dgm:cxn modelId="{44FC0E0A-6AA9-4A92-BBD8-684CE622AEB2}" type="presParOf" srcId="{EB8DAD23-8E7A-40E6-B535-033D3099A4D7}" destId="{830A840C-8C7E-438D-8571-67C4D1FA7F46}" srcOrd="3" destOrd="0" presId="urn:microsoft.com/office/officeart/2018/5/layout/IconCircleLabelList"/>
    <dgm:cxn modelId="{A7252652-2BD4-4686-82C0-4633E2F73FD4}" type="presParOf" srcId="{EB8DAD23-8E7A-40E6-B535-033D3099A4D7}" destId="{F09C512C-A922-4999-8EAF-2DFB7BED3249}" srcOrd="4" destOrd="0" presId="urn:microsoft.com/office/officeart/2018/5/layout/IconCircleLabelList"/>
    <dgm:cxn modelId="{75C01C44-FCC5-481D-872D-2F38542C0174}" type="presParOf" srcId="{F09C512C-A922-4999-8EAF-2DFB7BED3249}" destId="{3253C992-CF01-499C-BE37-E5FD86975A74}" srcOrd="0" destOrd="0" presId="urn:microsoft.com/office/officeart/2018/5/layout/IconCircleLabelList"/>
    <dgm:cxn modelId="{63AC28E2-DBC1-4BE8-81FC-75702BAA5D7B}" type="presParOf" srcId="{F09C512C-A922-4999-8EAF-2DFB7BED3249}" destId="{E5904B31-5913-49F0-8F3A-59B4ED734512}" srcOrd="1" destOrd="0" presId="urn:microsoft.com/office/officeart/2018/5/layout/IconCircleLabelList"/>
    <dgm:cxn modelId="{56330826-D2C6-4297-99CC-C6E613FEF453}" type="presParOf" srcId="{F09C512C-A922-4999-8EAF-2DFB7BED3249}" destId="{BF784E56-3218-47C9-A814-27A1E8AA55EA}" srcOrd="2" destOrd="0" presId="urn:microsoft.com/office/officeart/2018/5/layout/IconCircleLabelList"/>
    <dgm:cxn modelId="{25168F1D-A495-4676-83F4-A31D503A847E}" type="presParOf" srcId="{F09C512C-A922-4999-8EAF-2DFB7BED3249}" destId="{0D44AD17-6ED8-451F-A65A-ABC979C0A8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191D-E439-6E4F-BA52-2126EA4C300C}">
      <dsp:nvSpPr>
        <dsp:cNvPr id="0" name=""/>
        <dsp:cNvSpPr/>
      </dsp:nvSpPr>
      <dsp:spPr>
        <a:xfrm>
          <a:off x="0" y="36994"/>
          <a:ext cx="105156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Streamlit</a:t>
          </a:r>
          <a:endParaRPr lang="en-US" sz="2800" kern="1200" dirty="0"/>
        </a:p>
      </dsp:txBody>
      <dsp:txXfrm>
        <a:off x="45692" y="82686"/>
        <a:ext cx="10424216" cy="844616"/>
      </dsp:txXfrm>
    </dsp:sp>
    <dsp:sp modelId="{7CABE6ED-CE97-7743-9F0E-23578252B221}">
      <dsp:nvSpPr>
        <dsp:cNvPr id="0" name=""/>
        <dsp:cNvSpPr/>
      </dsp:nvSpPr>
      <dsp:spPr>
        <a:xfrm>
          <a:off x="0" y="1116995"/>
          <a:ext cx="105156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Pandas</a:t>
          </a:r>
        </a:p>
      </dsp:txBody>
      <dsp:txXfrm>
        <a:off x="45692" y="1162687"/>
        <a:ext cx="10424216" cy="844616"/>
      </dsp:txXfrm>
    </dsp:sp>
    <dsp:sp modelId="{86F27F5B-B481-5845-948D-1F995F99726F}">
      <dsp:nvSpPr>
        <dsp:cNvPr id="0" name=""/>
        <dsp:cNvSpPr/>
      </dsp:nvSpPr>
      <dsp:spPr>
        <a:xfrm>
          <a:off x="0" y="2196995"/>
          <a:ext cx="105156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Word Cloud</a:t>
          </a:r>
        </a:p>
      </dsp:txBody>
      <dsp:txXfrm>
        <a:off x="45692" y="2242687"/>
        <a:ext cx="10424216" cy="844616"/>
      </dsp:txXfrm>
    </dsp:sp>
    <dsp:sp modelId="{BAEBD2A4-F404-2749-A923-EFB9F4EDA7AC}">
      <dsp:nvSpPr>
        <dsp:cNvPr id="0" name=""/>
        <dsp:cNvSpPr/>
      </dsp:nvSpPr>
      <dsp:spPr>
        <a:xfrm>
          <a:off x="0" y="3272777"/>
          <a:ext cx="105156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Emoji</a:t>
          </a:r>
        </a:p>
      </dsp:txBody>
      <dsp:txXfrm>
        <a:off x="45692" y="3318469"/>
        <a:ext cx="10424216" cy="844616"/>
      </dsp:txXfrm>
    </dsp:sp>
    <dsp:sp modelId="{E047DC5C-1D78-8549-89B4-892F5EBA61D7}">
      <dsp:nvSpPr>
        <dsp:cNvPr id="0" name=""/>
        <dsp:cNvSpPr/>
      </dsp:nvSpPr>
      <dsp:spPr>
        <a:xfrm>
          <a:off x="0" y="4356995"/>
          <a:ext cx="105156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URL extractor</a:t>
          </a:r>
        </a:p>
      </dsp:txBody>
      <dsp:txXfrm>
        <a:off x="45692" y="4402687"/>
        <a:ext cx="10424216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F7166-E308-4E6D-8AD8-4F89224D6002}">
      <dsp:nvSpPr>
        <dsp:cNvPr id="0" name=""/>
        <dsp:cNvSpPr/>
      </dsp:nvSpPr>
      <dsp:spPr>
        <a:xfrm>
          <a:off x="662544" y="21427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6FC04-5BE4-4C87-9013-461143F83D6F}">
      <dsp:nvSpPr>
        <dsp:cNvPr id="0" name=""/>
        <dsp:cNvSpPr/>
      </dsp:nvSpPr>
      <dsp:spPr>
        <a:xfrm>
          <a:off x="1086669" y="63840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EA69-1461-450E-96AF-46AA361B3C33}">
      <dsp:nvSpPr>
        <dsp:cNvPr id="0" name=""/>
        <dsp:cNvSpPr/>
      </dsp:nvSpPr>
      <dsp:spPr>
        <a:xfrm>
          <a:off x="26357" y="2824277"/>
          <a:ext cx="32625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can perform data analysis on the data that we received</a:t>
          </a:r>
          <a:r>
            <a:rPr lang="en-US" sz="1400" kern="1200" dirty="0"/>
            <a:t>.</a:t>
          </a:r>
        </a:p>
      </dsp:txBody>
      <dsp:txXfrm>
        <a:off x="26357" y="2824277"/>
        <a:ext cx="3262500" cy="1237500"/>
      </dsp:txXfrm>
    </dsp:sp>
    <dsp:sp modelId="{32F7FB2D-E34A-405A-9AF2-F8EAEAB9A0AB}">
      <dsp:nvSpPr>
        <dsp:cNvPr id="0" name=""/>
        <dsp:cNvSpPr/>
      </dsp:nvSpPr>
      <dsp:spPr>
        <a:xfrm>
          <a:off x="4495982" y="21427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11DD6-915B-402E-BD2F-8DD83CA86300}">
      <dsp:nvSpPr>
        <dsp:cNvPr id="0" name=""/>
        <dsp:cNvSpPr/>
      </dsp:nvSpPr>
      <dsp:spPr>
        <a:xfrm>
          <a:off x="4920107" y="63840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C82E-42DA-45AE-8461-D64E787F716F}">
      <dsp:nvSpPr>
        <dsp:cNvPr id="0" name=""/>
        <dsp:cNvSpPr/>
      </dsp:nvSpPr>
      <dsp:spPr>
        <a:xfrm>
          <a:off x="3859795" y="2824277"/>
          <a:ext cx="32625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can also implement ml model on dataset</a:t>
          </a:r>
        </a:p>
      </dsp:txBody>
      <dsp:txXfrm>
        <a:off x="3859795" y="2824277"/>
        <a:ext cx="3262500" cy="1237500"/>
      </dsp:txXfrm>
    </dsp:sp>
    <dsp:sp modelId="{3253C992-CF01-499C-BE37-E5FD86975A74}">
      <dsp:nvSpPr>
        <dsp:cNvPr id="0" name=""/>
        <dsp:cNvSpPr/>
      </dsp:nvSpPr>
      <dsp:spPr>
        <a:xfrm>
          <a:off x="8329420" y="21427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04B31-5913-49F0-8F3A-59B4ED734512}">
      <dsp:nvSpPr>
        <dsp:cNvPr id="0" name=""/>
        <dsp:cNvSpPr/>
      </dsp:nvSpPr>
      <dsp:spPr>
        <a:xfrm>
          <a:off x="8753545" y="63840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AD17-6ED8-451F-A65A-ABC979C0A8F7}">
      <dsp:nvSpPr>
        <dsp:cNvPr id="0" name=""/>
        <dsp:cNvSpPr/>
      </dsp:nvSpPr>
      <dsp:spPr>
        <a:xfrm>
          <a:off x="7693232" y="2824277"/>
          <a:ext cx="32625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 can get sentiment analysis insights from the current project and apply the same for further research.</a:t>
          </a:r>
        </a:p>
      </dsp:txBody>
      <dsp:txXfrm>
        <a:off x="7693232" y="2824277"/>
        <a:ext cx="3262500" cy="12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D95A45-ED21-D0BA-C011-7BB1FE4D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Social Media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CD66-4890-DD66-EFF9-66EB679F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Samarth </a:t>
            </a:r>
            <a:r>
              <a:rPr lang="en-US" sz="2200" dirty="0" err="1"/>
              <a:t>Motka</a:t>
            </a:r>
            <a:r>
              <a:rPr lang="en-US" sz="2200" dirty="0"/>
              <a:t> - 076</a:t>
            </a:r>
          </a:p>
          <a:p>
            <a:pPr algn="l"/>
            <a:r>
              <a:rPr lang="en-US" sz="2200" dirty="0" err="1"/>
              <a:t>Krish</a:t>
            </a:r>
            <a:r>
              <a:rPr lang="en-US" sz="2200" dirty="0"/>
              <a:t> </a:t>
            </a:r>
            <a:r>
              <a:rPr lang="en-US" sz="2200" dirty="0" err="1"/>
              <a:t>Nasit</a:t>
            </a:r>
            <a:r>
              <a:rPr lang="en-US" sz="2200" dirty="0"/>
              <a:t> – 077</a:t>
            </a:r>
          </a:p>
          <a:p>
            <a:pPr algn="l"/>
            <a:r>
              <a:rPr lang="en-US" sz="2200" dirty="0"/>
              <a:t>Nirav Patel – 101</a:t>
            </a:r>
          </a:p>
          <a:p>
            <a:pPr algn="l"/>
            <a:r>
              <a:rPr lang="en-US" sz="2200" dirty="0" err="1"/>
              <a:t>Yug</a:t>
            </a:r>
            <a:r>
              <a:rPr lang="en-US" sz="2200" dirty="0"/>
              <a:t> </a:t>
            </a:r>
            <a:r>
              <a:rPr lang="en-US" sz="2200" dirty="0" err="1"/>
              <a:t>Raithatha</a:t>
            </a:r>
            <a:r>
              <a:rPr lang="en-US" sz="2200" dirty="0"/>
              <a:t> - 118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3735A-55A3-DFBE-7A5A-3A4CD961B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6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43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8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39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41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2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3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44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45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46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B89AB-BB41-556E-C309-E7B39957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5</a:t>
            </a:r>
          </a:p>
        </p:txBody>
      </p:sp>
      <p:grpSp>
        <p:nvGrpSpPr>
          <p:cNvPr id="95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50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7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8" name="Freeform: Shape 53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9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60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55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3B2569-0BE0-21B9-70AF-9869A7CE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91" y="1041710"/>
            <a:ext cx="4781280" cy="47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E8E0A-1581-33BA-5D13-7B72BFFC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6</a:t>
            </a:r>
          </a:p>
        </p:txBody>
      </p:sp>
      <p:grpSp>
        <p:nvGrpSpPr>
          <p:cNvPr id="51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027C47A-7129-BFA8-75BF-8CA7631A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9" y="1017540"/>
            <a:ext cx="6402214" cy="48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07509-EAFA-2337-1FE1-5C3080BF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8CECF-61AE-7817-044E-A94B4DF80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67042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26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4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6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4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1" name="Rectangle 34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" name="Rectangle 38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FC0ED-140A-794E-0ADB-4F158207A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6961" r="-1" b="2678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04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2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3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4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45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6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47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8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49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51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53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54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55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57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58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59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60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61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62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63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64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5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7" name="Freeform: Shape 69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70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71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73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1" name="Freeform: Shape 68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96BE4-2EB0-221C-866B-12ABAEC5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3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83039-CFE2-21A1-EA90-92521AAF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2B24-6343-E31C-40C8-830DB449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To perform data analysis and get insights from the texts exchanged over the WhatsApp which helps in taking real time decisions as well as align our operational efficiency with organizational strategy.</a:t>
            </a:r>
          </a:p>
        </p:txBody>
      </p:sp>
    </p:spTree>
    <p:extLst>
      <p:ext uri="{BB962C8B-B14F-4D97-AF65-F5344CB8AC3E}">
        <p14:creationId xmlns:p14="http://schemas.microsoft.com/office/powerpoint/2010/main" val="229436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D0F2-9D19-AD89-AA41-006159F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A51A-243C-1710-7F17-4CB1279E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WhatsApp chat:  we have exported </a:t>
            </a:r>
            <a:r>
              <a:rPr lang="en-US" dirty="0" err="1"/>
              <a:t>whatsapp</a:t>
            </a:r>
            <a:r>
              <a:rPr lang="en-US" dirty="0"/>
              <a:t> chat with export </a:t>
            </a:r>
            <a:r>
              <a:rPr lang="en-US" dirty="0" err="1"/>
              <a:t>whatsapp</a:t>
            </a:r>
            <a:r>
              <a:rPr lang="en-US" dirty="0"/>
              <a:t> chat feature. However, we have not included media.</a:t>
            </a:r>
          </a:p>
          <a:p>
            <a:r>
              <a:rPr lang="en-US" dirty="0"/>
              <a:t>We have used libraries such as: </a:t>
            </a:r>
            <a:r>
              <a:rPr lang="en-US" dirty="0" err="1"/>
              <a:t>Streamlit</a:t>
            </a:r>
            <a:r>
              <a:rPr lang="en-US" dirty="0"/>
              <a:t>, pandas, Word Cloud, </a:t>
            </a:r>
            <a:r>
              <a:rPr lang="en-US" dirty="0" err="1"/>
              <a:t>uRL</a:t>
            </a:r>
            <a:r>
              <a:rPr lang="en-US" dirty="0"/>
              <a:t> extractor, </a:t>
            </a:r>
            <a:r>
              <a:rPr lang="en-US" dirty="0" err="1"/>
              <a:t>Emojies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1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3E35-3540-6AF4-7D41-7DE4BAD2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1EA4D4A-9A7D-D6F1-EA93-72C62152C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62861"/>
              </p:ext>
            </p:extLst>
          </p:nvPr>
        </p:nvGraphicFramePr>
        <p:xfrm>
          <a:off x="838200" y="1395663"/>
          <a:ext cx="10515600" cy="532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915542-4249-5472-42EB-5DE72A65202D}"/>
              </a:ext>
            </a:extLst>
          </p:cNvPr>
          <p:cNvSpPr txBox="1"/>
          <p:nvPr/>
        </p:nvSpPr>
        <p:spPr>
          <a:xfrm>
            <a:off x="2787405" y="1744974"/>
            <a:ext cx="367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deploy web-based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71EF5-B674-AD1E-1681-96FAA25EB851}"/>
              </a:ext>
            </a:extLst>
          </p:cNvPr>
          <p:cNvSpPr txBox="1"/>
          <p:nvPr/>
        </p:nvSpPr>
        <p:spPr>
          <a:xfrm>
            <a:off x="2287396" y="2836504"/>
            <a:ext cx="237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create Data-frame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5DEB4-34CB-955F-B23F-505E3F8EF049}"/>
              </a:ext>
            </a:extLst>
          </p:cNvPr>
          <p:cNvSpPr txBox="1"/>
          <p:nvPr/>
        </p:nvSpPr>
        <p:spPr>
          <a:xfrm>
            <a:off x="3154139" y="3875276"/>
            <a:ext cx="401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analysis and Regular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9B99A-2CEA-22C8-E5CE-7B7E7686F36E}"/>
              </a:ext>
            </a:extLst>
          </p:cNvPr>
          <p:cNvSpPr txBox="1"/>
          <p:nvPr/>
        </p:nvSpPr>
        <p:spPr>
          <a:xfrm>
            <a:off x="2287396" y="4966806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Emoji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82749-975D-3323-56D0-30E9C147187E}"/>
              </a:ext>
            </a:extLst>
          </p:cNvPr>
          <p:cNvSpPr txBox="1"/>
          <p:nvPr/>
        </p:nvSpPr>
        <p:spPr>
          <a:xfrm>
            <a:off x="3252243" y="6058336"/>
            <a:ext cx="38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Differentiate between text and URL</a:t>
            </a:r>
          </a:p>
        </p:txBody>
      </p:sp>
    </p:spTree>
    <p:extLst>
      <p:ext uri="{BB962C8B-B14F-4D97-AF65-F5344CB8AC3E}">
        <p14:creationId xmlns:p14="http://schemas.microsoft.com/office/powerpoint/2010/main" val="395171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DC57-23A1-84DC-5315-DD06FDA1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0BD6-3C75-38F3-0C10-60CE768D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18" y="3148566"/>
            <a:ext cx="3768926" cy="674687"/>
          </a:xfrm>
        </p:spPr>
        <p:txBody>
          <a:bodyPr>
            <a:noAutofit/>
          </a:bodyPr>
          <a:lstStyle/>
          <a:p>
            <a:r>
              <a:rPr lang="en-US" dirty="0"/>
              <a:t>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114CB-E033-836A-F74A-1A8B0E1F1452}"/>
              </a:ext>
            </a:extLst>
          </p:cNvPr>
          <p:cNvSpPr txBox="1"/>
          <p:nvPr/>
        </p:nvSpPr>
        <p:spPr>
          <a:xfrm>
            <a:off x="1317422" y="2387616"/>
            <a:ext cx="954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product offers the style and function of traditional commercial spaces, but with a plan for energy efficiency.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A816B2-7D93-2AB7-67A4-FEB6E7E8705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219325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C30CBE-CD6E-3B14-82FD-728BFFD2F153}"/>
              </a:ext>
            </a:extLst>
          </p:cNvPr>
          <p:cNvSpPr txBox="1">
            <a:spLocks/>
          </p:cNvSpPr>
          <p:nvPr/>
        </p:nvSpPr>
        <p:spPr>
          <a:xfrm>
            <a:off x="1026318" y="5146409"/>
            <a:ext cx="4245771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0FE8BD-2505-4BCD-9F6C-418FBA007D99}"/>
              </a:ext>
            </a:extLst>
          </p:cNvPr>
          <p:cNvSpPr txBox="1">
            <a:spLocks/>
          </p:cNvSpPr>
          <p:nvPr/>
        </p:nvSpPr>
        <p:spPr>
          <a:xfrm>
            <a:off x="1026318" y="4205287"/>
            <a:ext cx="4145757" cy="6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F9950-3919-DA8C-4E43-4A6C2EDB31AF}"/>
              </a:ext>
            </a:extLst>
          </p:cNvPr>
          <p:cNvSpPr txBox="1"/>
          <p:nvPr/>
        </p:nvSpPr>
        <p:spPr>
          <a:xfrm>
            <a:off x="1317421" y="3641966"/>
            <a:ext cx="954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differentiate </a:t>
            </a:r>
            <a:r>
              <a:rPr lang="en-US" dirty="0" err="1"/>
              <a:t>whatsapp</a:t>
            </a:r>
            <a:r>
              <a:rPr lang="en-US" dirty="0"/>
              <a:t> notification, date time,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FBD83-542B-6907-1858-C34963F17F27}"/>
              </a:ext>
            </a:extLst>
          </p:cNvPr>
          <p:cNvSpPr txBox="1"/>
          <p:nvPr/>
        </p:nvSpPr>
        <p:spPr>
          <a:xfrm>
            <a:off x="1322784" y="4676584"/>
            <a:ext cx="954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Performed on chats of </a:t>
            </a:r>
            <a:r>
              <a:rPr lang="en-US" dirty="0" err="1"/>
              <a:t>Whatsapp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A971-5DBC-10DA-D79D-8B08F527BF13}"/>
              </a:ext>
            </a:extLst>
          </p:cNvPr>
          <p:cNvSpPr txBox="1"/>
          <p:nvPr/>
        </p:nvSpPr>
        <p:spPr>
          <a:xfrm>
            <a:off x="1317423" y="5612842"/>
            <a:ext cx="954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siample</a:t>
            </a:r>
            <a:r>
              <a:rPr lang="en-US" dirty="0"/>
              <a:t> building that gives customers the space they need without the high cost of building maintenance.</a:t>
            </a:r>
          </a:p>
        </p:txBody>
      </p:sp>
    </p:spTree>
    <p:extLst>
      <p:ext uri="{BB962C8B-B14F-4D97-AF65-F5344CB8AC3E}">
        <p14:creationId xmlns:p14="http://schemas.microsoft.com/office/powerpoint/2010/main" val="41574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01BF9B-2700-71BA-50C1-A888B94E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1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69F34-274D-9F05-00C7-D477DEB06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63" y="2385716"/>
            <a:ext cx="8521074" cy="39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9151D-977B-1AFD-BBE7-198F90FA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2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E19BEC-DCA8-E6C8-7BF8-60F250B7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32" y="567942"/>
            <a:ext cx="5760063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A1D32E-ED29-4D04-CE8F-697F36C2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3" y="744909"/>
            <a:ext cx="5471347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3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76A116-E280-91E9-1DEE-1FF99B0E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91" y="1191125"/>
            <a:ext cx="4781280" cy="44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DE6C1-98B4-3C27-6A07-FA7E6AA7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BF699-3091-3D0D-0DD8-B4E90949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29" y="1441687"/>
            <a:ext cx="6402214" cy="3969372"/>
          </a:xfrm>
          <a:prstGeom prst="rect">
            <a:avLst/>
          </a:pr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98789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E48B54"/>
      </a:accent1>
      <a:accent2>
        <a:srgbClr val="E97378"/>
      </a:accent2>
      <a:accent3>
        <a:srgbClr val="B9A248"/>
      </a:accent3>
      <a:accent4>
        <a:srgbClr val="43B4A8"/>
      </a:accent4>
      <a:accent5>
        <a:srgbClr val="3CADE0"/>
      </a:accent5>
      <a:accent6>
        <a:srgbClr val="547BE4"/>
      </a:accent6>
      <a:hlink>
        <a:srgbClr val="5A87A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252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Posterama</vt:lpstr>
      <vt:lpstr>ExploreVTI</vt:lpstr>
      <vt:lpstr>Social Media Analytics</vt:lpstr>
      <vt:lpstr>Objective</vt:lpstr>
      <vt:lpstr>Data Source</vt:lpstr>
      <vt:lpstr>Data Collection</vt:lpstr>
      <vt:lpstr>Methodology</vt:lpstr>
      <vt:lpstr>Analysis 1</vt:lpstr>
      <vt:lpstr>Analysis 2</vt:lpstr>
      <vt:lpstr>Analysis 3</vt:lpstr>
      <vt:lpstr>Analysis 4</vt:lpstr>
      <vt:lpstr>Analysis 5</vt:lpstr>
      <vt:lpstr>Analysis 6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KRISH NASIT</dc:creator>
  <cp:lastModifiedBy>KRISH NASIT</cp:lastModifiedBy>
  <cp:revision>1</cp:revision>
  <dcterms:created xsi:type="dcterms:W3CDTF">2022-10-10T06:03:47Z</dcterms:created>
  <dcterms:modified xsi:type="dcterms:W3CDTF">2022-10-10T06:51:38Z</dcterms:modified>
</cp:coreProperties>
</file>