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B82D-D30F-C4A6-5E8F-C24FFC33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D41DB-0886-3060-7EDF-9FDCAD62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943AC-B440-046A-54AD-5B6E7062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0B1-4F6F-4767-AD36-F0925509489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F862C-7B40-B1C7-EFCD-87982BD8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9CB6E-003D-BE21-32CD-6BFA594E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A97-0916-445B-9612-B7E97BEF4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6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3700-EB03-33CD-E313-9178772B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266E1-CB66-D1C5-333A-915195475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9375-276A-2C08-348D-9E4B194A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0B1-4F6F-4767-AD36-F0925509489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3228D-FDEC-3E72-CBDA-E1E706C0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5BCD-A403-5AEE-8EE7-6191EB43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A97-0916-445B-9612-B7E97BEF4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7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BF36D-BF8F-16B0-E648-DEF1A932A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33731-1A67-99FB-37DD-AF6CE9A9C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F68C-DB86-1C4A-E744-269C643A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0B1-4F6F-4767-AD36-F0925509489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BEE3-EFC4-C57F-9371-15B00FFE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6AC7-F760-7142-2A89-AC135904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A97-0916-445B-9612-B7E97BEF4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5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3116-349F-7E46-CD57-3B30017F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8031-62A1-06BC-6753-D93D5F5D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C0C97-55E7-5207-E7F0-869995FD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0B1-4F6F-4767-AD36-F0925509489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A5FB1-1C05-10BE-5D75-D23BBE19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6B69-ED6F-66E5-C60F-F4E65FFF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A97-0916-445B-9612-B7E97BEF4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4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EF13-EED0-9306-CE4B-FDAE93BC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35886-B0D7-EF66-304C-F3E8B4CD1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1FE4-8153-A980-3505-13CBA0C0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0B1-4F6F-4767-AD36-F0925509489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7DA8D-547A-0F11-441B-DD84EFB5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6E704-4EF1-2AB8-C6D8-077F0CDC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A97-0916-445B-9612-B7E97BEF4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7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A03D-5C75-AAC1-DFBA-70019E69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3D43-1A0D-29AC-42E9-4EC600D6C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9F02E-6DC1-4643-9552-E90BA1FC1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EDE56-FDB0-2F83-7130-4E0B216D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0B1-4F6F-4767-AD36-F0925509489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B69FD-778A-6DBD-31B4-6BECEBA3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64A54-BC0A-1026-B1BB-3A4D5254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A97-0916-445B-9612-B7E97BEF4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5FA8-3B98-ABA3-2B9C-8C6F981A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F167F-1A20-2CFC-4C95-E7763827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C046E-C223-2F8D-07F4-6EB799435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EEEA-A4B0-4869-808B-9C8F7CAFF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BD7A0-CA2D-DF05-4953-AC218CBE0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33C20-B82E-ADD0-D98E-99AC5E31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0B1-4F6F-4767-AD36-F0925509489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B3EC3-D6B2-8170-C336-40EEA063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DDA13-0325-C45D-6C0B-64ABE6B9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A97-0916-445B-9612-B7E97BEF4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05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AF3F-1297-6508-7CBA-86F6FA29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C2EE8-6362-D8F1-A2A2-6F128B38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0B1-4F6F-4767-AD36-F0925509489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D5939-8E0D-0E8B-339C-DDF6A5FC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CCF0F-C863-29C0-7AD0-684D3BF6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A97-0916-445B-9612-B7E97BEF4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12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87701-F5EE-1474-5107-415E0078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0B1-4F6F-4767-AD36-F0925509489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B8D16-6276-CCE7-8472-5C74A407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ADA6D-73B8-6DC4-AEC5-9765EC44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A97-0916-445B-9612-B7E97BEF4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47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9273-F402-EA98-FCF8-877AB139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4045-7A0C-B3D5-DE4D-8A63A2F7C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A6655-7A54-9DF5-F8A5-F0D673831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88B4-7916-4B40-6F27-8BEA1160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0B1-4F6F-4767-AD36-F0925509489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D45FA-7D16-2B95-1114-E93BF5F8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9CDC3-0FB0-384B-E1E9-2D595DF4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A97-0916-445B-9612-B7E97BEF4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1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D5B3-E3E1-AB29-CBAE-277F6BCF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71FF1-AB92-21B8-BFF3-D28D2C4B5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F0452-CD17-769E-DE81-5C98396F2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785B9-9476-23A7-0374-D2A7B76C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0B1-4F6F-4767-AD36-F0925509489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619FC-20EA-999E-E895-A09F0D92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998BB-8FDD-154C-EDF8-D614CB9C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A97-0916-445B-9612-B7E97BEF4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8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97AD3-222D-8164-986C-60125E33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FD77A-14F4-BD30-AB24-44682993C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C3EF-9333-764B-BE93-408F61618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D0B1-4F6F-4767-AD36-F0925509489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93D7-C142-3E5B-7CE1-4EEECED1C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6598-9544-C153-6EFD-E89E1F921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3A97-0916-445B-9612-B7E97BEF4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6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2813-7A54-64BB-DD79-D9DEA2C9E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5DD65-CF14-029B-1D55-CC8428BBD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6C666C11-1702-FCF5-87AB-EBC20C600B1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6C666C11-1702-FCF5-87AB-EBC20C600B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84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D767-D719-EDEC-2E53-05406322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AE3D9-2C72-47A1-88C2-176310399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1B242AD-E80B-C35A-47EE-622CF3983E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1B242AD-E80B-C35A-47EE-622CF3983E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85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4F181D65-1FBC-4E70-8C99-55D7EDB445EB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33be4740-3074-413f-9223-0fd203df529b&quot;"/>
    <we:property name="reportUrl" value="&quot;/groups/me/reports/dfec0a03-d612-4caa-a565-7da67592828f/ReportSection?bookmarkGuid=c5f152f4-73fa-44ee-8b40-1c868e31d42a&amp;bookmarkUsage=1&amp;ctid=33be4740-3074-413f-9223-0fd203df529b&amp;fromEntryPoint=export&quot;"/>
    <we:property name="reportName" value="&quot;DunzoMarket_Report&quot;"/>
    <we:property name="reportState" value="&quot;CONNECTED&quot;"/>
    <we:property name="embedUrl" value="&quot;/reportEmbed?reportId=dfec0a03-d612-4caa-a565-7da67592828f&amp;config=eyJjbHVzdGVyVXJsIjoiaHR0cHM6Ly9XQUJJLVdFU1QtVVMtRS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pageName" value="&quot;ReportSection&quot;"/>
    <we:property name="pageDisplayName" value="&quot;Topline Performance&quot;"/>
    <we:property name="datasetId" value="&quot;76ca6f15-db07-4113-88dd-788986521c57&quot;"/>
    <we:property name="backgroundColor" value="&quot;rgb(255,255,255)&quot;"/>
    <we:property name="bookmark" value="&quot;H4sIAAAAAAAAA+1a227bOBD9FUMvfTEW1F3qW5u0uwWabpsELRaLIOBl5LCRJZWi0nqD/PsOKdmxHdty3CT1BpsnaUgNzxySc3OuHSHrKqeTD3QMzkvndVlejqm6HPjO0CkWZZkXeyJMEpJELGVRFBKP46yy0rIsaufltaOpGoH+LOuG5kYhCv8+Gzo0zz/SkXnLaF7D0KlA1WVBc/kPtJNxSKsGboYO/KjyUlGj8kRTDUbtFU7Hd4Ti/mZwUa7lFZwA1630GKpS6en70KnbJwtpccwoswselIWmskDFRhZHAWUZC0LupoIQ7kbMN/JM5rqbwiZvflQK7UErJ5Wh5QDRjUolOc0di1tBXXeLHJR5M7ZPbxbkJ2WjOBxDZocKLfXEasqhEFQ5N0jAR1UiPVYujP1GdlF+P1CAb8J5SW7OUFLLYpR35N1addoiq3PJQZmtYV/RcIt/DLg15gGVUmtG1S4koR0vhR0Ga+W1816i5a3uzzRvjNoXr0F/ByheICb8OzPISiVAvZ5YhYdSTWl2h0uGPyghN2fTM4BjX+c22yKtLZgHXRBNRbkIieuFkYjCmHhumIaCiic8JQhLNGY3lzBWrfycKVqIFcdlOMPySlzRgqN0GcgR0LpRsC2SU1ypppb280NznJYQnZaa5oO5WfUewUJBJvVeAGqhDI7Qa8riSRAdg27UajDt0OB4R59TyatSn1KWw4LfWe8ivGUX8RSHcK3nOC6/7+I3tr2TrQNxfRHFGbiB64EbeX4YxMSo20isHGPoXOTU6AqTFFw/CPyYeYQIFhAS9jqjPXUAjx9JMZVQelBmgyOM+xd7cfnf01q3cPqI6r17l5W8e0DcOPMBExqXCE55kCYkCPYgp9nDndi7uDB3NNai2u1QRDxhbhQnqRdBRHweEJr0eqD6glYrPBD1Etennhe6lIVpnKah7+6qi5CYMc9nCWeEEoa+LNqQgHd1yVs76MUBLh9EhMXMR6dKOElwgW7LTsvqA761emyKOK0lMP68VeXYKuyKn7ph3xpQE2c5NJ1MB/D50/Rhk6bKqLgTJIZOy4I9U91MPT/zzsG4/QID1wnkyNn2Uap9sWjWhCdLJA51WDIJOUYrXOrPLWP2q9FIwYhOa6sdcv4ZSL0M8ltDW16M/G1TdBhIG8VxY7HMsIenpcibI7WPfvz+ywWYC2u5LIScWvBuCe89koJt6bbobaK0VsPsIHaF1uMWDh2sRQ/jbuP3fn777w/y9iT4O3hFTpVY4X5CkWTc5xB5rhexkBkf8h9NptbCut9+nOgS5yxjqY30XK4qM3upH9NquTRYmYp3Ochkh3S8F3Sbh3shiUlCRRKHnMacEA5PmRptQsnLptBqslddH1pLbns+Q0fW74or/BxEG4zQzqN+Faa1N9czetjWzXZsthsfQUxDP+FhQGKIWURTl+3Jxtd6deH9GFXSRsqmEfcXw1h7D/a0ndV7PbUC2NYF/q7Kpnrou9BubHsRuJelGXMzlwBQPwFCkg3dg4V8OyUhE6lAtxl4fsoDTrj3y/NtPp/wzUrPh8meeV8Jux/5cy/M5dypN4vegtRHzKL77XnqPHrHlsZWmfSjuKxjuIKi2RxVngpRh2Vwan8i3MWBjmiz3Aj9xc3lW367xCZNQxGzjIWEUxdIFAmyexnxh8Q8SvGLyXtcJr+LfDZ+d2iK9DNVsv0ptbsROxz0zhnMVDmrz/4XgEs7fw6Wg9TB4FZghjtjnL+g079LnvG8qfnU4IfwPzur2fmJvvHzJuaQ7lO6vD729BeymvJLEK/wk4MLJOP+XYPnvdFT1/nc7Zzzg8/d1JlTe+6Gtk6qLUKBJdR3Pc6ilKRxEHKSxAbQ/X9AsupWtb3KRtcV5fCRFrCi/YV+kBYCRPe8rn9l/2tt1sC6ufkXBH7uVjUnAAA=&quot;"/>
    <we:property name="initialStateBookmark" value="&quot;H4sIAAAAAAAAA+1a227bOBD9FUMvfTEW1F3qW5q2u0WbXpygxWIRBLyMHDaypKWotN4i/74jUnYcx7YcN0m9weZJGlLDM4fk3JwfjpB1ldPpezoB57nzoiwvJlRdDHxn6BSd7MOHt0cHo7dn7w+OXqG4rLQsi9p5/sPRVI1Bf5Z1Q/NWAwr/Oh06NM8/0nH7ltG8hqFTgarLgubyH7CTcUirBq6GDnyv8lLRVuWxphpatZc4Hd9xbfe3FgjlWl7CMXBtpSOoSqVn70Ontk8G0s2xVplZ8LAsNJUFKm5lcRRQlrEg5G4qCOFuxPxWnslcd1PY9NX3SqE9aOW0ank4RHTjUklOc8fgVlDX3SKHZd5MzNOrG/LjslEcRpCZoUJLPTWacigEVc4VEvBRlUiPkYvW/lZ2Xn47VIBvwnlOrk5RUstinHfkXVt1YpHVueSg2q1hX9Fwg38CuDXtAyqlxozKLiTBjpfCDIOx8ofzTqLlVvdnmjet2mcvQH8DKJ4hJvw7bZGVSoB6MTUKX0o1o9kdLhl+r4Rcnc7OAI59Xdhsg7Q2YO51QTQV5SIkrhdGIgpj4rlhGgoqHvGUICzRtLu5hLGy8jOmaCFWHJfhHMuBuKQFR+kykCOgdaNgWyQnuFJNDe1nL9vjtITopNQ0HyzMqvcIFgoyqfcCkIUyOEKvKYtHQTQC3ajVYOzQYLSjz6nkZalPKMvhht9Z7yK8ZRfxGIdwrecYld928Rvb3knrQFxfRHEGbuB64EaeHwYxadVtJFZOMHTe5LTVFSYpuH4Q+DHzCBEsICTsdUZ76gAePpJiKqH0oMwGRxj3z/fi8r+jtbZw+ojqvXsXlbx9QNw48wETGpcITnmQJiQI9iCn2cOd2Lu4sHA01qLa7VBEPGFuFCepF0FEfB4QmvR6oPqcVis8EPUS16eeF7qUhWmcpqHv7qqLkJgxz2cJZ4QShr4s2pCAd4XIazPoxQEuH0SExcxHp0o4SXCBbstOyuo9vlk9JkWc1RIYf16rcmIUdtVO3bC/G1BTZzk0Hc8G8PnT7GGTpqpVcStIDB3LgjlT3Uy9OPPWwbj+AgPXMeTI2fZRyr4YNGvCkyEShzosmYQcoxUu9WHLmH0wHisY01lttUPOPwepl0H+3VDLSyt/3RQdBmKjOG4slhnm8FiKvAVS++jH77+cQ3thDZeFkDML3izhvUNSsC3dBr1JlNZqmB/ErtB62MKhg3XTw7jb+L2f3/67g7w+Cf4OXpFTJVa4n1AkGfc5RJ7rRSxkrQ/5jyZTa2HdbT+OdYlzlrHUrfRMrioze6mf0Gq5NFiZinc5yHSHdLwXtM3DvZDEJKEiiUNOY04Ih8dMjTah5GVTaDXdq64PrSU3PZ+hI+s3xSV+DsIGI7TzqF9F29pb6Bndb+tmOzbtxkcQ09BPeBiQGGIW0dRle7LxtV5deD9ElbSRslnE/cUw1t6DPW1n9V5PrQC2dYG/q7Kp7vsu2I21F4F7WZoxN3MJAPUTICTZ0D24kW+nJGQiFeg2A89PecAJ9355vs0XE7556Xk/2TPvK2H3I3/uhbmcO/Vm0VuQ+oBZdL89j51H79jS2CqTfhCXNYJLKJrNUeWxEHVYBifmJ8JdHOiYNsuN0F/cXL7mt0ts0jQUMctYSDh1gUSRILuXEX9IzKMUP5++w2Xy28jn47eHZkg/UyXtT6ndjdjhoHfOYK7KWX32vwBcmPkLsBykDgbXgna4M8b5Ezr9u+QZT5uaTw1+CP+zs5qdn+gbP21iXtJ9SpfXx57+QlZTfgHiAD85PEcy7t41eNobPXOdT93OBT/41E2dO7Wnbqh1UrYIBZZQ3/U4i1KSxkHISRK3gO7+A5JRt6rtVTa6riiHj7SAFe0v9IO0ECC653X9K/Nfa7YBhlhkV3Js2/C6uvoXZu0dSlYnAAA=&quot;"/>
    <we:property name="isFiltersActionButtonVisible" value="true"/>
    <we:property name="reportEmbeddedTime" value="&quot;2022-11-20T18:05:52.855Z&quot;"/>
    <we:property name="creatorUserId" value="&quot;100320023D7DA807&quot;"/>
    <we:property name="creatorSessionId" value="&quot;5e959d14-1b76-4fb7-9423-215ad600ef88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8B49730-0CC5-41C1-9903-FE81185921BF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33be4740-3074-413f-9223-0fd203df529b&quot;"/>
    <we:property name="reportUrl" value="&quot;/groups/me/reports/dfec0a03-d612-4caa-a565-7da67592828f/ReportSection68284fae977302ac017b?bookmarkGuid=e921ca60-5026-4dac-9879-a0757a0b301f&amp;bookmarkUsage=1&amp;ctid=33be4740-3074-413f-9223-0fd203df529b&amp;fromEntryPoint=export&quot;"/>
    <we:property name="reportName" value="&quot;DunzoMarket_Report&quot;"/>
    <we:property name="reportState" value="&quot;CONNECTED&quot;"/>
    <we:property name="embedUrl" value="&quot;/reportEmbed?reportId=dfec0a03-d612-4caa-a565-7da67592828f&amp;config=eyJjbHVzdGVyVXJsIjoiaHR0cHM6Ly9XQUJJLVdFU1QtVVMtRS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pageName" value="&quot;ReportSection68284fae977302ac017b&quot;"/>
    <we:property name="pageDisplayName" value="&quot;Customer &amp; Notes&quot;"/>
    <we:property name="datasetId" value="&quot;76ca6f15-db07-4113-88dd-788986521c57&quot;"/>
    <we:property name="backgroundColor" value="&quot;rgb(255,255,255)&quot;"/>
    <we:property name="bookmark" value="&quot;H4sIAAAAAAAAA9VXTVPbMBD9K4zPmY7lj9jmBoH20naYwHDpZDJra20MjuTKEk3K5L93JYdC+ApNmbScLK3Wq7dvn9byjcfrrm1g8RVm6O17h1JezUBd7YXewBPrtmHJC+RxxKIojHjG46xIyUu2upai8/ZvPA2qQn1edwYaG5CM3yYDD5rmBCo7K6HpcOC1qDopoKl/Yu9MS1oZXA48nLeNVGBDnmrQaMNekzvNCQr7YHFBoetrPMVC99YxtlLp1XyYBmlUAmZJEvoBFD5Lcnqn61cdzM3+dlMHbCSFhloQAGuDPPIBMcbQT4dhkGX0lrWXdaNXLvnieN4qypvYWLSWvhFlUUlVF9B4Lj+FXZ/OjTeSjZm50fGa/VQaVeAYS7ckdK0XNpLptJzZjZbE1ImSxKNbqFBwVM56IX+MFNKW3Nv3l4PfKA74NQgq3yMIXxA6o/C1GM4UiA4cc9Mj0PAQypnU0Ozd8+qegDUhS1eLqlmV/47vsx4tl8Lo0QUobQWWX1KpLLv0mlSU6eHCEXxUq1sNBIMH6HeR1nJyq0XyvLwnsFXJe5RvXePJ0q4AJxEi58Ewj5BBynwWbJTisyI4qCqFFejV9PgvRLqJye8Geldr/2jEqoD+S+LdwREqTdNMXcPbQq5nUgng0gmWRXEQs2SYpgFLt1Xvf1EPqzRiG1jB/bjwgyLmEURRjPH2QvvDYzlGbdTTuPulvbH9Rvxj7cxwlqOaFqD4NuopjRDY7KjRvZrRnTa3dQb7DhcPeRImaZmnCWM+fXpzlm8vvDcCOjJKodDTg+pl1b2vTrtRolohzqB95+3sGUF/UtK0b6nmdZH0auZlkHMoOKObY57EUITg22gv045zncv5Ou02WpqkPEjjMPNZFiBdWVkMG6P1rB0arSmrRyEpShn5DNNhhFk8jJM83RzyGYAu4J2Fjjf9F9iBNLprocATEOgYb3vWanR+dFSAbjl8NVb2+bmm095vfQ6NcQ3T/kV4bhtL7vIX5cLO1sUMAAA=&quot;"/>
    <we:property name="initialStateBookmark" value="&quot;H4sIAAAAAAAAA9VXwVLbMBD9FcbnTMd27NjhFkLaA4UygeHSyWTW1toYFMmVJZqUyb93JYdCKBCaMmk52VqtVm/fPq3lW49VTc1hcQIz9Pa9AymvZ6Cu97pexxMr25cvR8eD8dH0ZHA8IrOsdSVF4+3fehpUifqiagxwG4GMXycdDzg/hdKOCuANdrwaVSMF8OoHts40pZXBZcfDec2lAhvyTINGG/aG3GlMewcfLBDIdXWDZ5jr1jrGWiq9GvfSMI0KwH6SdP0Qcj9IMlrTtLMO5mZ/u6kDNpRCQyUIgLVBFvmAGGPXT3vdsN+nVdZeVFyvXLLFaF4rypvYWNSWryFlUUpV5cA9l5/Cpk3n1htKbmbubbRmP5NG5TjGwk0JXemFjWQaLWd2oyUxdaok8egmShQMlbNeyu9DhbQl8/b9ZecXigG7AZGT9TGEY4TGKHwthnMFogHH3PQQNDyGci418L0HXs0TsCZkaSpR8lX57/k+b9EyKYweXoLSVmDZFZXKskvLpKJMDxaO4MNK3Wkg7DxCv4u0lpM7LZLn1QOBrUreonzrGk+WdgYYiRAZC3tZhAGkgR+EG6X4rAgGZamwBL0ajv5CpJuY/GagdbX2j0asCui/JN4dHKHCcD51HW4LuZ5LJYBJJ9ggisM4SHppGgbptur9L+phlUZsQ5AzP879MI9ZBFEUY7y90P7wWI5RG/U07nZqb2y/Ef9YOzOcZaimOSi2jXoKIwTyHTW6VzO60+a2zmDb4eIeS7pJWmRpEgQ+fXqzINteeG8EdGiUQqGng/Jl1b2vTrtRolohzqB+5+3sGUF/UtLUb6nmdZG0amZFmDHIWUA3xyyJIe+Cb6O9TDvOdSbn67TbaGmSsjCNu30/6IdIV9Ygho3RWtYOjNaU1W8hKUoR+QGmvQj7cS9OsnRzyGcAuoD3Fjre9F9gX6TRTQ05noJAx3jdslah86OjAnTLYat3ZZ+fKzrt7dYXwI1rmPYvwnObEJoq47hhgf238BwsW4zlT+jS+tvmDAAA&quot;"/>
    <we:property name="isFiltersActionButtonVisible" value="true"/>
    <we:property name="reportEmbeddedTime" value="&quot;2022-11-20T18:06:39.170Z&quot;"/>
    <we:property name="creatorUserId" value="&quot;100320023D7DA807&quot;"/>
    <we:property name="creatorSessionId" value="&quot;e4017f95-99b1-4dbd-9c24-40090093c3d3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Soni</dc:creator>
  <cp:lastModifiedBy>Krishna Soni</cp:lastModifiedBy>
  <cp:revision>1</cp:revision>
  <dcterms:created xsi:type="dcterms:W3CDTF">2022-11-20T18:05:43Z</dcterms:created>
  <dcterms:modified xsi:type="dcterms:W3CDTF">2022-11-20T18:07:11Z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2022-11-20T18:07:11Z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33be4740-3074-413f-9223-0fd203df529b</vt:lpwstr>
  </property>
  <property fmtid="{D5CDD505-2E9C-101B-9397-08002B2CF9AE}" pid="7" name="MSIP_Label_defa4170-0d19-0005-0004-bc88714345d2_ActionId">
    <vt:lpwstr>134c3aea-888f-4699-b2c8-524201808772</vt:lpwstr>
  </property>
  <property fmtid="{D5CDD505-2E9C-101B-9397-08002B2CF9AE}" pid="8" name="MSIP_Label_defa4170-0d19-0005-0004-bc88714345d2_ContentBits">
    <vt:lpwstr>0</vt:lpwstr>
  </property>
</Properties>
</file>