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1" r:id="rId5"/>
    <p:sldId id="256" r:id="rId6"/>
    <p:sldId id="258" r:id="rId7"/>
    <p:sldId id="259" r:id="rId8"/>
    <p:sldId id="260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43502-5FD3-CBD3-847C-C1DCB2F29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74" y="3044512"/>
            <a:ext cx="5138334" cy="164422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 Soni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EA90C545-E162-C6DC-BA3E-6BD8C2CE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66" y="846988"/>
            <a:ext cx="4732683" cy="47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9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2B7-239B-9985-C15F-39E0E6935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48A3-D38B-7413-A2E7-1CFAC8BF4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88F0C370-037B-A982-E828-C7B701AAD59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88F0C370-037B-A982-E828-C7B701AAD5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9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A156-E32B-F24E-50A2-B8008C681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97372-DA76-BC07-E978-F1E0C27C8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C6FA25F7-419B-D652-53CE-D117F63269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C6FA25F7-419B-D652-53CE-D117F63269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46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DD4-5119-6AF4-AF7A-26AFCB8E7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8F56E-C3FE-B757-7784-B79164D1F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87A6C82-E53F-8650-517C-A6C0B3BC69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87A6C82-E53F-8650-517C-A6C0B3BC69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726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d37957cc-89ec-4e07-9438-d518ac4fb9e6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a227bOBD9FUMvfTEW1F3qW5O0uwWabpsELRaLoOBl5KiRRZWi0riF/31HlOw4ih05TuIYxuZJGlLDM8Ph4SGd35ZIyyKjk490DNZr60DKyzFVl4PAGlr5bVvsepw7keeBz2wScI8BwV6y0KnMS+v1b0tTNQL9JS0rmtUO0fjv+dCiWfaJjuq3hGYlDK0CVClzmqW/oOmMTVpVMB1acF1kUtHa5ammGmq3V9gd3xGK/YeLI1Ku0ys4Ba4b6wkUUunZ+9AqmycD6XZb7cwMeChzTdMcHdc2EcQeCRweksAOgsAloR/X9jLNR1kL8ebbs0lRpyUdY0x1/Ow7eq/9TKcYgEO44K4gMYm8mHEvCojT64saeAeV1iaAjktbgM0gjmzb9bzYB9uPwl6XGq41k9d3vfkkDnw3hghiRkhEGRPikQB5QIEQP7HtUFCXRhByvjnAMPAoS5jnczsWhHA7YG79dZJmup0wNnl7XSisLqy5xtsh1spIqpTjSKaKFJRlO+WHMqvG5untLfuprBSHE0hMU65TPTGeMsgFVVaN5ZOSWKzGLupqrG0X8uehAnzDtJHpOVrujbPMUg7qVpjWGHChmMqjmpowimagFJp2KUwzmCh/Wx9SjLzx/YVmVe321QHonwD5K8SEf+c1MqkEqIOJcXiUqlnR28NO4E+akOn5bEVi2/eFpWeQlgbMkw54bqpE+MR2/EAEfkgc2499QcUWqwRhiaqezQ7GorF/Y4rmYkm5DOdY3ogrmnO0doEcAy0rBesiOcORymZ9fjuqy6mD6Exqmg0WepU7BAsNSap3AlADZXCMe1iabwXRCehKLQfTNA1ONuScIr2S+oyyrLNBraQIp0sR2yjClcxxIn9uwhvrrsmGQPwohnpDdUPmECKYhztYL4Hs6KJ9/t0PxZjSA5kMjlE5XezEgv1AS93A6UtU73q5LNIlsitMXEARYhPBKffiiHjeDuiQHZyJnePyhdJYiWqzoiAkZMxxWcQZoQQFtB/cI07bE9Q70+iEHvNjLyAsZG7guISTCAdoU3Mmi4/41vgx8ml26kFufqfk2Dhsj2llxX5UoCZWl7ZPZw34/Hn2cJ+nonZxh0CHVpMDM3dtT73Y884E3HyBpH4KGeZsfQZvXgyaFdRtEolNLZYkhQyZHIf6e8397M1opGBEZ6fADfTwHKTugvxR0SYvtf1dlbcYSLPD4cSiBDfF06TIWUhqX/rx+68XUC8Mk8tcpLMI3nfwPmDDXDfdBr0RESs9zAuxPYQ8r6huYd1eyfY6/PL46X84yJtKcDdgH06VWEI/vogS7nIIHNsJmM9qDtnennSqJfbpRl7W1m9cVrlWk53g/7XkU+8UjGnRlc9L5Wqb38kGknW9hDaC1fFJSCIqotDnNOSEcNimHtls7l/ueoSWKTeXI0MrLd/nV/g5iGZnwjiP+13UN5ILlytPe8fxkIkPIKS+G3HfIyGELKCxzXZk4ku9/IT6HEeTe1M2235fGMbecaBWAOvy4J9KVsVTr4VmYpuFwJ0kTpid2ASAuhEQEt1zZL8lvmPiMxELpE3PcWPuccKdFxfffFH9zc97TyOled+5cTfEdC/MrpDqldRrJPUZJXV/PNsW1RveI6wlq5+Fsk7gCvLq/l1lW4haLIMz88vmJgQ6olX3Z8IXvoW9yW8rbOLYFyFLmE84tYEEgSC98mLlBPyVoo5S/GLyAYfJ7iKft99tmiH9QlXa/ALcrogNCr0lg7kra3ntfwW4NP0XYFmYOhjcGOrmNhjrH2j9b6Iz9js1nyv8EP7PzvLsPOKydr8Tc0R3SS6v3nv6D7Ka8ksQb/CTwwtMxsOvDvZ7omfUue9xLvDgvoc6J7V9D7QhqXOjx6fLr6pkpcuCcvhEc1hyZYXcRXMBon1ededk/kFufuk0nf4HJusGZqAnAAA=&quot;"/>
    <we:property name="creatorSessionId" value="&quot;bf4b196f-0ac1-4d75-bcb1-658f13cda001&quot;"/>
    <we:property name="creatorUserId" value="&quot;100320023D7DA807&quot;"/>
    <we:property name="datasetId" value="&quot;6a431480-0b46-4481-9dcb-8383dbd80c7e&quot;"/>
    <we:property name="embedUrl" value="&quot;/reportEmbed?reportId=7a481238-28e8-4da1-857d-1319311c88da&amp;groupId=bf4951d2-7fff-46a4-bc2d-a8b71c16b588&amp;w=2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+1aW0/jOBT+K1Ve5qVaOfdk3oAZdkczzKUgRqsVQr6clAxpknEcoIv63/fESUsJLSkFSlUtT8mxc/yd4+PPn11uDREXeULHX+kIjPfGfpZdjqi87HlG30gb27dvn4/2Bp/Pv+4dfURzlqs4Swvj/a2hqByCOo2LkiaVBzT+c9Y3aJJ8p8PqLaJJAX0jB1lkKU3if6HujE1KljDpG3CTJ5mklctjRRVUbq+wO77j2OYfNo5IuYqv4Bi4qq0DyDOppu99o6ifNKT7bZUzPeBBlioap+i4sgkvdIhncZ94pud5NvHdsLIXcTpMGoh3356M8yoP8QhjquJnv9B75WcywQAswgW3BQlJ4ISMO4FHrE5fVMPbL5XSAbRcmgJMBmFgmrbjhC6YbuB3ulRwo1h289CbS0LPtUMIIGSEBJQxIZ4JkHsUCHEj0/QFtWkAPufrA/Q9h7KIOS43Q0EINz1mV19HcaKaCWPjjze5xOrCmqu9HWCtDDMZcxxJV5GEomim/CBLypF++njPfpyVksMAIt2UqliNtacEUkGlUWH5LjMsVm0XVTVWtovs+kACvmHayOQMLY/GWSQxB3kvTGMEuFB05VFFdRh5PVAMdXsmdDPoKG+NLzFGXvs+pUlZuX23D+oaIH2HmPDvrEKWSQFyf6wdfojltOjNfivwF03I5Gy6IrHt19zS00gLDeZFBzzTVSJcYlquJzzXJ5bphq6gYoNVgrBEWc1mC2Ne28+ZpKlYUC79GZY9cUVTjtY2kCOgRSlhVSQnOFJRr8/zD1U5tRCdZIomvblexRbBQkMUq60AVEPpHeEeFqcbQTQAVcrFYOqm3mBNzsnjq0ydUJa0NqilFGG1KWITRbiUOQbZ9Tq8seqarAnEDUKoNlTbZxYhgjm4g3USyJYu2tff/VCMSdXLot4RKqeLrViwX2ihajhdiepcL5d5vEB2+ZENKEJMIjjlThgQx9kCHbKFM7F1XD5XGktRrVcUhPiMWTYLOCOUoIB2vUfEaXNkOtSNlu8wN3Q8wnxme5ZNOAlwgCY1J1n+Fd9qP1o+TU89yM2HMhtph825rCjZ7xLk2GjT9vG0AZ9/TB8e85RXLh4QaN+oc6Dnrump5ns+mIC7L5DUjyHBnK3O4PWLRrOEunUisanBEsWQIJPjUN9W3M/2hkMJQzo9Ba6hh2cgVRvk75LWeansh2XaYCD1DocTixJcF0+dImsuqV3px+9/XkC1MHQuUxFPI/jUwvuEDXPVdGv0WkQs9TArxOYQ8rqiuoF1fyWbq/DL86f/6SDvKsFeg304lWIB/bgiiLjNwbNMy2Muqzhkc3vSscqwTzvyorKe86xMlRxvBf+vJJ86p2BE87Z8XihXm/yO15CsqyW0FqyWS3wSUBH4Lqc+J4TDJvXIenP/dtcjtIi5vhzpG3HxKb3Cz0HUOxPGedTtorqRnLtcedk7jqdMvAc+de2Auw7xwWceDU22JRNfqMUn1Nc4mjyasun2+8Ywdo4DlQRYlQf/lFmZv/RaqCe2XgjcisKImZFJAKgdACHBI0f2e+I7JC4ToUDadCw75A4n3Hpz8c3n1d/svPcyUpp3nRu3Q0x3wmwLqU5JvUJSX1FSd8ezaVG95j3CSrL6VShrAFeQlo/vKptC1GDpnehfNtch0CEt2z8TvvEt7F1+G2EThq7wWcRcwqkJxPME6ZQXSyfgrxh1lOQX4y84TPIQ+az9YdMU6SmVcf0LcLMi1ij0hgxmrozFtf8T4FL3n4NlYOqgd2eomptgjL+h8b+Oztjt1Pwo8UP4PzuLs/OMy9rdTswHuk1yefne032QVZRfgtjDTw4uMBlPvzrY7YmeUueuxznHg7se6ozUdj3QmqTOtB6fLL6qykpV5JTDd5rCgisr5C6aChDN87I7J/0PcvWlFZJL3BwTVr2kmkz+A+XC/EbBJwAA&quot;"/>
    <we:property name="isFiltersActionButtonVisible" value="true"/>
    <we:property name="pageDisplayName" value="&quot;Topline Performance&quot;"/>
    <we:property name="pageName" value="&quot;ReportSection&quot;"/>
    <we:property name="reportEmbeddedTime" value="&quot;2022-11-24T15:52:13.021Z&quot;"/>
    <we:property name="reportName" value="&quot;Talkart_Report&quot;"/>
    <we:property name="reportState" value="&quot;CONNECTED&quot;"/>
    <we:property name="reportUrl" value="&quot;/groups/bf4951d2-7fff-46a4-bc2d-a8b71c16b588/reports/7a481238-28e8-4da1-857d-1319311c88da/ReportSection?bookmarkGuid=89608829-1963-409b-af3a-ea31a29e27ed&amp;bookmarkUsage=1&amp;ctid=33be4740-3074-413f-9223-0fd203df529b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9C6EBF0-4B26-4C99-873C-4FB1E17D8BDE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TW/cNhD9K4XOi4Kk+JmbvUl6KQIjNnIpDGNIjjZKtKJKUe5uDf/3UtKmju0469qO0QQ57XJIDd/MvHkidVH4uu8a2L6BNRYvisMQPq4hfvxFFouivW4DK3gFzCJR2gtOpGEkrwpdqkPbFy8uigRxheld3Q/QjA6z8Y/TRQFNcwSrcVRB0+Oi6DD2oYWm/hvnxXkqxQEvFwVuuiZEGF0eJ0g4uj3Py/M4Q6G/lnlHcKk+x2N0aba+xS7EtBtLzXSGiUapkjBwhCqbn+nn2Qnm/vXjphOwZWgT1G0GMNoQladKc08YcVZ4p+UEsK/bVbML5erZk203pi/hJtmwGTNlP+Q9R0+XlzlUC0orAd5RkKWQhAmq9nqDCfThkFIO/ZZLihVUnnoOJTrFvQEiHunSg8oQwXPtGCGUM6rKh8dMoWTAMjYjTQnWSFG6h3sDKhUgIZZQSSVTtDT8keFyIRkSnvnNjAHjrSH7Xd4JkBsL3pREWkekYiCEJY8EqIWgpQAm0XDKdEm4nkpc1U3a0dRuX226mHsvd+Ts8sCfQ+vQF1ODReznfrooDlariCtIu+Gra5PL0AzrL9iPwxAdvsVqmmpTnbZ5j5MIbT9jP3sJCYoR7VEMudmn+T8HmJeO9tdDu+teMg7fh7+WEXO7+9Gw+Bf3MptWIdYup+km9P+Gbjn0KazHBN2AtcLWYyxuozjNlq/Wqatx+R5iul6jT/KUt/jwmebsItlOVXlq6KcTM4z3joM0KKweNYpaLe9mxk7cX0+TBiqLoBR3zjGmXQmC5bB2VTgJ3Ztvlf5qaJqzCcvNCtDPePAc/L0nxCvmlg/gjIPob/c0qSojs7qWYIjhymsjyT0rx6XTxHGVhUZw6gUxiD8r92yVA48lQe+ZtBwpaEoo+6nG34JU9yjRSYgt+DCJMuViPE9JrRnVNxU6xKybh7MWv6zjp4MkW9wA/7+ox6juOdtAnSfCEeZEPt5xLnD/a/8ZCrbGtcV4NnXH17jzfXF+L9WqoW2x+c559YxHles0mc8rQnpVKl1ZrSglYLml9uHa+URAl0OM2Kazg9WXJOiH5XOKiGvofkxC/xbD0D0lm6+TZGazVtozLUpDqMk3SKqogEde9bKXihOKWnI0Qgpl9X6Xd9xFJ4dXltyQcTV9uwhD6jtweAQtTjnq5jhrnD95bDrItwy/+x/H39/r3J/z1u+gGSY9HD/sFNM2Yzou/wGpsS2lWBIAAA==&quot;"/>
    <we:property name="creatorSessionId" value="&quot;17af402c-e76e-464d-93c1-42cedc74d6a1&quot;"/>
    <we:property name="creatorUserId" value="&quot;100320023D7DA807&quot;"/>
    <we:property name="datasetId" value="&quot;6a431480-0b46-4481-9dcb-8383dbd80c7e&quot;"/>
    <we:property name="embedUrl" value="&quot;/reportEmbed?reportId=7a481238-28e8-4da1-857d-1319311c88da&amp;groupId=bf4951d2-7fff-46a4-bc2d-a8b71c16b588&amp;w=2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+1YXVPcNhT9Kx0/73QkWbJl3mADnU4aoIGhDx2GuZauFyde25FlCmH475VkLx9LYQkQJqT4ybqSjo7uPbr6OI902bUVnG3DHKO1aKNpPs/BfP4liSZRPdp2dt5/WP/4/mh7/cOmMzetLZu6i9bOIwtmhvag7HqoPIIz/n04iaCqdmHmSwVUHU6iFk3X1FCVX3Fo7Kqs6fFiEuFpWzUGPOSeBYse9sQ1d2U3Nv01diOCsuUJ7qGyg/Ujto2xYzmRTPICMEvTmDBQhKa569MNtYHm6vZ+0EBs2tQWytoR8DbEVNNUck0YUbnQSiaBYFfWs2qcylXf/bPW+8viqc2bU++p/JMb0yNdXLip5pDKVIBWFJJYJIQJmq5Eg0B6o7fWTf0WJMUCCk01hxhVynUGRDwRUkPqKILmUjFCKGc0jR8/ZwoxA+a4ZUkWQ54lIlaPRwOapICE5IQmNGEpjTP+xOlykTAkXAvOsgwynWdkNeSdBHmWg85ikuSKJCkDIXLyRIJSCBoLYAlmnDIZEy5DiIuysqNM87PN09a4tedW5AC5rk+gVqijsMAMdsN6Oo/WZzODM7BjcfNG5bSp+vl/2Pea3ij8iEWoqm1pz9wY+wbqbuB+9A4sRJ7trmncYg/1X3oYmnr7Vl+Pq5f44nHzz9SgW+7aGyaXvKfONGtMqZyblql/G7tp39lm7h20RGuGtUYT3WZx6Cz3xqktcXoMxt6MkSsYB7hxFvz/rjSLNMUmS0R/CN9fHC7yqWv+6VqSHF0/TOO5fX0YpJxprTgkGYpc+qRKc5ncLeVx+9kKlRkUOUKacqUUY1LFIJiLwyib/abddqUBx8McLHYQF4Qt08wD4LjHdX3+pUc30eX47C0q3P+fi5/7kJSHuO2ESTQIJgh7bGqvN70VvaseLjp7WLmwPDwMQyHQWXJ/0VfVUXCjs49EihIrHflxdl5MtpcM7bfp1IU1WqNBOoN/2DWPrnS+A/jrGA2Onqx1uZjC70uEu2d2duAOeYV3d78U4YX/Di++U7K7TupmvqPXsu5L7BYPpHilgfgRGVqB0bd3UFIUWeLOMjFkJOOplllCHph2eKIkUTx127rgVAuSIf74aefnTiK3GE57Y7C2R+uzZQ3xtzzylkeeLY+Axpig1izJOVKQlFD2dhL/HqJ6QIj2G1ODbsKBnHLh79KJlIzKV3469yYEqjQRijAl3NWec4Grr3wvELA5znM0R2F13Ked16X5lVIr+rrG6pXr6gVvfTdlMlz9RKLTOJVFLlNKCeQ8p/njc+czEV0+OPxP9GwN4hzan1PQv5mmb59TzTdFMqhZplIzKeKM0IwhoSkV4NGe8MznUApOKMqEYyYSkeZyNeQd75AB8MriFqSZhTNk09uuBYW7UA/H2XaYZ4nDc/dpC7X2Kgr/4UrzR+nW5zD0AVR9yIf+UT8Kgzg25Xg+vaeDf+pfHFDd9y+CCvLsdRgAAA==&quot;"/>
    <we:property name="isFiltersActionButtonVisible" value="true"/>
    <we:property name="pageDisplayName" value="&quot;Customer &amp; Filters&quot;"/>
    <we:property name="pageName" value="&quot;ReportSection68284fae977302ac017b&quot;"/>
    <we:property name="reportEmbeddedTime" value="&quot;2022-11-24T15:52:51.415Z&quot;"/>
    <we:property name="reportName" value="&quot;Talkart_Report&quot;"/>
    <we:property name="reportState" value="&quot;CONNECTED&quot;"/>
    <we:property name="reportUrl" value="&quot;/groups/bf4951d2-7fff-46a4-bc2d-a8b71c16b588/reports/7a481238-28e8-4da1-857d-1319311c88da/ReportSection68284fae977302ac017b?bookmarkGuid=3bc39d4f-336a-4302-98c7-aca26c94b7aa&amp;bookmarkUsage=1&amp;ctid=33be4740-3074-413f-9223-0fd203df529b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B54EFE2-8BF3-44B3-BC8C-A8BDE317738E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81X32/aMBD+V6q87CVC4VdL+0ZppVVrJ1RoXyaELvEBbo2d2g4rQ/zvOzukA4pKV5FuwEN8Pu6+u/vu7CwCxk0qYP4dphicBedKPU5BPx4dB2EgN2VxrRXFzWqMdWRYZfVmM6qTlkotV9IEZ4vAgh6jvecmA+EMkvDHIAxAiC6M3WoEwmAYpKiNkiD4L8yVacvqDJdhgM+pUBqcyZ4Fi87sjNRpTVCqFecREstn2MPE5tJbTJW2q/VxDWKonrL4tNU8ZQ2ABBj9x+S7HuZ+fefUA+soaYFLAuBkeBLBKIrrrZNmo1bFehRBw8lHXNiVSjy/fE41xU3ZmKcufR2KYqw0T0AEPj6NJg9nEXSUyKb+6XJD3lOZTvAWR35LWm7nzlJmrJo6R0vKVFcryqPfGKNkqL10on52NJJLCiJahi8o2mwGMkH2CsINgsk0vhdDX4M04DM3vAAL21D6yoI4WtMyb8I6XHIIA8sS+yo3aS4fejJ/DpSeVaSzDcQ46TBRmbR6/p8kJaY6sY/x5kDU7WRao7TD9nhXdQYkMVyOxWpO/GnMfg6PYaKmqTLcUa2vsdCjsRQ/oIv8bEE2lKb+OJ/7trzgupgctXAL/Gc0w3JQTDDSfFgbS+RR0KxZwSyFciVMnLKYUBrVSxosg/zwolIXR5fxddRK+Ke18hIBBM5Q5ApPGeo5OfVKeR0rm4UjfW4ItIDUuL5wRyWJGHqI33BuSmOMd93lUhZ+Xf42EL/Us7LiRClo9xPxb5CuU+1z4W6SfD/mgnyVTRqXAvq9HfQKdRi0r67kSOkp2JWHKdqJou3gBp57qeA277y3Y/Od9E9CK3r4g5HR/7RS1m0XQO9BZK7vZSZEGCQTLhgV3kPfViHRNaf7Y368eSmZ/3LXa38pMPXVmM7AF1AfMXdzQGOt6PqAyL7y8eSor9LdAGmw5l/3C4NGrdYE1qoiHEetZvM0SuqJs/bmLeFJwo57AZWSXlfcw4QzgrriBV9BTdeWZB9myO6sQ0/XIf8y4O/5u0NyoSw9Yv/Z7VVl1qSQYBck7vDoDxOGbI8v/0q15u43pXicG9INAAA=&quot;"/>
    <we:property name="creatorSessionId" value="&quot;77562b3d-174e-482b-817d-fb9cb3438ced&quot;"/>
    <we:property name="creatorTenantId" value="&quot;33be4740-3074-413f-9223-0fd203df529b&quot;"/>
    <we:property name="creatorUserId" value="&quot;100320023D7DA807&quot;"/>
    <we:property name="datasetId" value="&quot;6a431480-0b46-4481-9dcb-8383dbd80c7e&quot;"/>
    <we:property name="embedUrl" value="&quot;/reportEmbed?reportId=7a481238-28e8-4da1-857d-1319311c88da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82X3U8iMRDA/xXTl3vZGD5EwTdEkzOKGkFfLoQM2wGqpV3bLidH+N9v2t31AIl4RrwDHnanw8xvvtrdOePCJhJmVzBBdsxOtH6cgHncO2QRU7ns+vqi3by96F8122ck1okTWll2PGcOzAjdvbApSG+BhD96EQMpb2Dk74YgLUYsQWO1Ail+YaZMS86kuIgYPidSG/AmOw4cerNTUqd78l3er5JHiJ2YYgdjl0lvMdHG5feHFRhAucEHjXqtwQ8AYuD0H5utBszt+t5pAGtp5UAoAvAyPCrBsDSo1o9qB5UyVkslOPDyoZAuVxnMzp4TQ3FTNmaJz1eLohhpI2KQLMRn0GbhzFlLy3QSrs5W5B2dmhhvcRiWlBNu5i2l1umJd7SgTN0YTXkMCyNUHE2QjvXPlkFySUGUFtELRZNPQcXIXyG0EWxq8L0MXQPKQshc/xQcrKN0tQO5t6Rl38T6vOQQA09j9yo3SSbvh+79GpSO06SzDmK9tB/rVDkz+0+SMqA68Y/1zSe1bis1BpXrN0ebqtMjiRVqJPN94s9gdjM8jrGeJNoK32pdg4UebUuDB/SRH8/JhjY0HyezMJanwhQ7RyVag/+KYVj0ih2MNB+WtiXyKGmvyTF30nI72HF21Qk7a/UdbSy97PCiUhdHlw11NFqGq6XyUgNInKLMFJ5SNDNyGpSyOu6vFo70hSVoCYn1c+GPShJxDIgXOLM765jg+kYoVfj1+Vshfqnnft4TO6Hd3oh/Q7rcal+Lu9rk25mL5ttfbeOdQL93gl5RR6x5fq6G2kzA5R4m6MaallkbnjuJFC6bvLdjC5P0T0IrZviDkdH/jNbOLxeg9yBTP/cqlTJi8VhIToUP6OsqJLoU9PyYHW9BSua/3XWa3wqmrh7RGfgC9RFz7U80Vi9dfiLZdzEa73V1shmQNtbs638RO6hUasDrZYTDUr1Wa5TiauytvfmU8KRgw3MBlZJeV/zFWHBCzftC5KjJ0i3ZhynyO+fp6XEovAyE5/zNIflQFoE4fDZ71amzCcR4Awo3eAyHCUe+xVd4pWLBCcUsBnIbnE/qEt5vqPWqm/MNAAA=&quot;"/>
    <we:property name="isFiltersActionButtonVisible" value="true"/>
    <we:property name="pageDisplayName" value="&quot;AI Visuals &amp; QnA&quot;"/>
    <we:property name="pageName" value="&quot;ReportSection62aba19db9859d4aacad&quot;"/>
    <we:property name="reportEmbeddedTime" value="&quot;2022-11-24T15:41:52.160Z&quot;"/>
    <we:property name="reportName" value="&quot;Talkart_Report&quot;"/>
    <we:property name="reportState" value="&quot;CONNECTED&quot;"/>
    <we:property name="reportUrl" value="&quot;/groups/me/reports/7a481238-28e8-4da1-857d-1319311c88da/ReportSection62aba19db9859d4aacad?bookmarkGuid=0b799d36-735d-4f6b-97b2-cf60e4898e74&amp;bookmarkUsage=1&amp;ctid=33be4740-3074-413f-9223-0fd203df529b&amp;fromEntryPoint=export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BBEB8F02-3310-4B0D-A351-70EEDC5AEAD3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6VSQW7DIBD8SsXZqjDY2M6xvVZV1FS5RDks9jqiIcbCOEoa5e9d7EhRT5XSgzEzDDML7IU1ZugtnN/hgGzBXpzbH8DvnxRLWPebq3gjZVYLraDUUKmcPlK5PhjXDWxxYQH8DsPaDCPYaEjkZpswsHYJu4hasAMmrEc/uA6s+cZZTEvBj3hNGJ566zxEy1WAgNH2SHLCVEr6LCkR6mCOuMI6zOwH9s6HG86gaNuSt0LngDLVmdaxymFencr8Wx9Dp8JeXRfAdFRA5HIplKhzyVNe8kILUagi8oPpdvZ2lPvez3Mfry/gKWh3ijelvygzOl2vdFTFRV5ArjTUlUzLJuV5+rgbr9NWV1mmGq2ErJDwP9zavNVYgUolvbaooC60fNRtMrwz7IDUJXHixjD0UOMSOsKbC+u9o9YIBicdtQJ0DTa3uY//NxPQz9FrsGNMnXqKTTHbOPwACwecY9MCAAA=&quot;"/>
    <we:property name="creatorSessionId" value="&quot;ac4e20a8-0028-4c7b-90cf-449eada87999&quot;"/>
    <we:property name="creatorTenantId" value="&quot;33be4740-3074-413f-9223-0fd203df529b&quot;"/>
    <we:property name="creatorUserId" value="&quot;100320023D7DA807&quot;"/>
    <we:property name="datasetId" value="&quot;6a431480-0b46-4481-9dcb-8383dbd80c7e&quot;"/>
    <we:property name="embedUrl" value="&quot;/reportEmbed?reportId=7a481238-28e8-4da1-857d-1319311c88da&amp;config=eyJjbHVzdGVyVXJsIjoiaHR0cHM6Ly9XQUJJLVdFU1QtVVMtR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initialStateBookmark" value="&quot;H4sIAAAAAAAAA6VSy27CMBD8lcrnqMrTIdxo1RPlIai4IFStkw1yMbblOAiK+PfaSSSOSPSSeMbrmbE1V1LxRgu4zOGIZEzelDocwRxeKAmIHLjFYjqbrKbf88nsw9FKW65kQ8ZXYsHs0W5404LwCo7c7gICQixh71ENosGAaDSNkiD4L/bDbsuaFm8BwbMWyoCXXFuw6GVPbtxh5x29Js4RSstPuMbS9uwKtTJ2wCnkdT0K65hlgEnEUsZ8+Kbf7WI+nvemXbB3JS1w6QJ4LktiGpdZEkbhKMxZHOc093zD5V4MV7mf/bpo/14Wz5aps38p9uM8vdLt5q5KwzjLIaMMyiKJRlUUZtHzamEZ1axIU1oxGicFOvwPtTqrGRZAo4RRiAsoc5Y8q9YJ3hlyRNcSv1CtbTSUuATp8PZKtFGuGpZjN+eqALLCalgb///kFk1vvQHReteuU6QzcWk4E/jggG8a6WLt/OcPp0HnGvQCAAA=&quot;"/>
    <we:property name="isFiltersActionButtonVisible" value="true"/>
    <we:property name="pageDisplayName" value="&quot;Summary&quot;"/>
    <we:property name="pageName" value="&quot;ReportSection4a7ff80f2b5ae31b4bb6&quot;"/>
    <we:property name="reportEmbeddedTime" value="&quot;2022-11-24T15:42:26.762Z&quot;"/>
    <we:property name="reportName" value="&quot;Talkart_Report&quot;"/>
    <we:property name="reportState" value="&quot;CONNECTED&quot;"/>
    <we:property name="reportUrl" value="&quot;/groups/me/reports/7a481238-28e8-4da1-857d-1319311c88da/ReportSection4a7ff80f2b5ae31b4bb6?bookmarkGuid=5e1c14ce-8583-4618-b159-ba24d1f2f537&amp;bookmarkUsage=1&amp;ctid=33be4740-3074-413f-9223-0fd203df529b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8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Times New Roman</vt:lpstr>
      <vt:lpstr>Office Theme</vt:lpstr>
      <vt:lpstr>PowerPoint Presentation</vt:lpstr>
      <vt:lpstr>Microsoft Power BI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krishna soni</cp:lastModifiedBy>
  <cp:revision>4</cp:revision>
  <dcterms:created xsi:type="dcterms:W3CDTF">2018-06-07T21:39:02Z</dcterms:created>
  <dcterms:modified xsi:type="dcterms:W3CDTF">2023-12-27T07:30:20Z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