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C439B7-E692-40E7-980C-03FB0E6E8685}">
          <p14:sldIdLst>
            <p14:sldId id="257"/>
            <p14:sldId id="267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 autoAdjust="0"/>
  </p:normalViewPr>
  <p:slideViewPr>
    <p:cSldViewPr>
      <p:cViewPr>
        <p:scale>
          <a:sx n="117" d="100"/>
          <a:sy n="117" d="100"/>
        </p:scale>
        <p:origin x="-142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ezine.com/bank/powerpoint-animations/animated-clocks/animated-clock01.htm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/>
          <p:cNvSpPr>
            <a:spLocks/>
          </p:cNvSpPr>
          <p:nvPr/>
        </p:nvSpPr>
        <p:spPr bwMode="auto">
          <a:xfrm>
            <a:off x="4242559" y="283993"/>
            <a:ext cx="658882" cy="790659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0" y="0"/>
              </a:cxn>
              <a:cxn ang="0">
                <a:pos x="0" y="76"/>
              </a:cxn>
              <a:cxn ang="0">
                <a:pos x="64" y="76"/>
              </a:cxn>
              <a:cxn ang="0">
                <a:pos x="64" y="228"/>
              </a:cxn>
              <a:cxn ang="0">
                <a:pos x="126" y="228"/>
              </a:cxn>
              <a:cxn ang="0">
                <a:pos x="126" y="76"/>
              </a:cxn>
              <a:cxn ang="0">
                <a:pos x="190" y="76"/>
              </a:cxn>
              <a:cxn ang="0">
                <a:pos x="190" y="0"/>
              </a:cxn>
            </a:cxnLst>
            <a:rect l="0" t="0" r="r" b="b"/>
            <a:pathLst>
              <a:path w="190" h="228">
                <a:moveTo>
                  <a:pt x="190" y="0"/>
                </a:moveTo>
                <a:lnTo>
                  <a:pt x="0" y="0"/>
                </a:lnTo>
                <a:lnTo>
                  <a:pt x="0" y="76"/>
                </a:lnTo>
                <a:lnTo>
                  <a:pt x="64" y="76"/>
                </a:lnTo>
                <a:lnTo>
                  <a:pt x="64" y="228"/>
                </a:lnTo>
                <a:lnTo>
                  <a:pt x="126" y="228"/>
                </a:lnTo>
                <a:lnTo>
                  <a:pt x="126" y="76"/>
                </a:lnTo>
                <a:lnTo>
                  <a:pt x="190" y="76"/>
                </a:lnTo>
                <a:lnTo>
                  <a:pt x="1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2480916" y="5558523"/>
            <a:ext cx="641545" cy="967518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55" y="279"/>
              </a:cxn>
              <a:cxn ang="0">
                <a:pos x="185" y="28"/>
              </a:cxn>
              <a:cxn ang="0">
                <a:pos x="130" y="0"/>
              </a:cxn>
              <a:cxn ang="0">
                <a:pos x="0" y="251"/>
              </a:cxn>
            </a:cxnLst>
            <a:rect l="0" t="0" r="r" b="b"/>
            <a:pathLst>
              <a:path w="185" h="279">
                <a:moveTo>
                  <a:pt x="0" y="251"/>
                </a:moveTo>
                <a:lnTo>
                  <a:pt x="55" y="279"/>
                </a:lnTo>
                <a:lnTo>
                  <a:pt x="185" y="28"/>
                </a:lnTo>
                <a:lnTo>
                  <a:pt x="130" y="0"/>
                </a:lnTo>
                <a:lnTo>
                  <a:pt x="0" y="2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021544" y="5558523"/>
            <a:ext cx="641545" cy="967518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130" y="279"/>
              </a:cxn>
              <a:cxn ang="0">
                <a:pos x="185" y="251"/>
              </a:cxn>
              <a:cxn ang="0">
                <a:pos x="54" y="0"/>
              </a:cxn>
              <a:cxn ang="0">
                <a:pos x="0" y="28"/>
              </a:cxn>
            </a:cxnLst>
            <a:rect l="0" t="0" r="r" b="b"/>
            <a:pathLst>
              <a:path w="185" h="279">
                <a:moveTo>
                  <a:pt x="0" y="28"/>
                </a:moveTo>
                <a:lnTo>
                  <a:pt x="130" y="279"/>
                </a:lnTo>
                <a:lnTo>
                  <a:pt x="185" y="251"/>
                </a:lnTo>
                <a:lnTo>
                  <a:pt x="54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5445888" y="415770"/>
            <a:ext cx="1307363" cy="1095826"/>
          </a:xfrm>
          <a:custGeom>
            <a:avLst/>
            <a:gdLst/>
            <a:ahLst/>
            <a:cxnLst>
              <a:cxn ang="0">
                <a:pos x="110" y="23"/>
              </a:cxn>
              <a:cxn ang="0">
                <a:pos x="0" y="49"/>
              </a:cxn>
              <a:cxn ang="0">
                <a:pos x="58" y="85"/>
              </a:cxn>
              <a:cxn ang="0">
                <a:pos x="37" y="124"/>
              </a:cxn>
              <a:cxn ang="0">
                <a:pos x="51" y="131"/>
              </a:cxn>
              <a:cxn ang="0">
                <a:pos x="71" y="93"/>
              </a:cxn>
              <a:cxn ang="0">
                <a:pos x="136" y="133"/>
              </a:cxn>
              <a:cxn ang="0">
                <a:pos x="110" y="23"/>
              </a:cxn>
            </a:cxnLst>
            <a:rect l="0" t="0" r="r" b="b"/>
            <a:pathLst>
              <a:path w="159" h="133">
                <a:moveTo>
                  <a:pt x="110" y="23"/>
                </a:moveTo>
                <a:cubicBezTo>
                  <a:pt x="72" y="0"/>
                  <a:pt x="23" y="12"/>
                  <a:pt x="0" y="49"/>
                </a:cubicBezTo>
                <a:cubicBezTo>
                  <a:pt x="58" y="85"/>
                  <a:pt x="58" y="85"/>
                  <a:pt x="58" y="85"/>
                </a:cubicBezTo>
                <a:cubicBezTo>
                  <a:pt x="37" y="124"/>
                  <a:pt x="37" y="124"/>
                  <a:pt x="37" y="124"/>
                </a:cubicBezTo>
                <a:cubicBezTo>
                  <a:pt x="51" y="131"/>
                  <a:pt x="51" y="131"/>
                  <a:pt x="51" y="131"/>
                </a:cubicBezTo>
                <a:cubicBezTo>
                  <a:pt x="71" y="93"/>
                  <a:pt x="71" y="93"/>
                  <a:pt x="71" y="93"/>
                </a:cubicBezTo>
                <a:cubicBezTo>
                  <a:pt x="136" y="133"/>
                  <a:pt x="136" y="133"/>
                  <a:pt x="136" y="133"/>
                </a:cubicBezTo>
                <a:cubicBezTo>
                  <a:pt x="159" y="95"/>
                  <a:pt x="148" y="46"/>
                  <a:pt x="110" y="2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2390752" y="415770"/>
            <a:ext cx="1307363" cy="1095826"/>
          </a:xfrm>
          <a:custGeom>
            <a:avLst/>
            <a:gdLst/>
            <a:ahLst/>
            <a:cxnLst>
              <a:cxn ang="0">
                <a:pos x="159" y="49"/>
              </a:cxn>
              <a:cxn ang="0">
                <a:pos x="49" y="23"/>
              </a:cxn>
              <a:cxn ang="0">
                <a:pos x="23" y="133"/>
              </a:cxn>
              <a:cxn ang="0">
                <a:pos x="84" y="95"/>
              </a:cxn>
              <a:cxn ang="0">
                <a:pos x="103" y="131"/>
              </a:cxn>
              <a:cxn ang="0">
                <a:pos x="117" y="124"/>
              </a:cxn>
              <a:cxn ang="0">
                <a:pos x="98" y="87"/>
              </a:cxn>
              <a:cxn ang="0">
                <a:pos x="159" y="49"/>
              </a:cxn>
            </a:cxnLst>
            <a:rect l="0" t="0" r="r" b="b"/>
            <a:pathLst>
              <a:path w="159" h="133">
                <a:moveTo>
                  <a:pt x="159" y="49"/>
                </a:moveTo>
                <a:cubicBezTo>
                  <a:pt x="136" y="12"/>
                  <a:pt x="87" y="0"/>
                  <a:pt x="49" y="23"/>
                </a:cubicBezTo>
                <a:cubicBezTo>
                  <a:pt x="11" y="46"/>
                  <a:pt x="0" y="95"/>
                  <a:pt x="23" y="133"/>
                </a:cubicBezTo>
                <a:cubicBezTo>
                  <a:pt x="84" y="95"/>
                  <a:pt x="84" y="95"/>
                  <a:pt x="84" y="95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17" y="124"/>
                  <a:pt x="117" y="124"/>
                  <a:pt x="117" y="124"/>
                </a:cubicBezTo>
                <a:cubicBezTo>
                  <a:pt x="98" y="87"/>
                  <a:pt x="98" y="87"/>
                  <a:pt x="98" y="87"/>
                </a:cubicBezTo>
                <a:lnTo>
                  <a:pt x="159" y="4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86000" y="1295400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3000">
                <a:schemeClr val="accent1">
                  <a:tint val="44500"/>
                  <a:satMod val="160000"/>
                  <a:alpha val="19000"/>
                </a:schemeClr>
              </a:gs>
              <a:gs pos="7000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0"/>
          <p:cNvGrpSpPr/>
          <p:nvPr/>
        </p:nvGrpSpPr>
        <p:grpSpPr>
          <a:xfrm>
            <a:off x="4495800" y="1295400"/>
            <a:ext cx="152400" cy="4572000"/>
            <a:chOff x="7543800" y="1143000"/>
            <a:chExt cx="152400" cy="4572000"/>
          </a:xfrm>
        </p:grpSpPr>
        <p:sp>
          <p:nvSpPr>
            <p:cNvPr id="44" name="Rectangle 43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11"/>
          <p:cNvGrpSpPr/>
          <p:nvPr/>
        </p:nvGrpSpPr>
        <p:grpSpPr>
          <a:xfrm rot="9000000">
            <a:off x="4495800" y="1295400"/>
            <a:ext cx="152400" cy="4572000"/>
            <a:chOff x="7543800" y="1143000"/>
            <a:chExt cx="152400" cy="4572000"/>
          </a:xfrm>
        </p:grpSpPr>
        <p:sp>
          <p:nvSpPr>
            <p:cNvPr id="47" name="Rectangle 46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14"/>
          <p:cNvGrpSpPr/>
          <p:nvPr/>
        </p:nvGrpSpPr>
        <p:grpSpPr>
          <a:xfrm rot="7200000">
            <a:off x="4495800" y="1295400"/>
            <a:ext cx="152400" cy="4572000"/>
            <a:chOff x="7543800" y="1143000"/>
            <a:chExt cx="152400" cy="4572000"/>
          </a:xfrm>
        </p:grpSpPr>
        <p:sp>
          <p:nvSpPr>
            <p:cNvPr id="50" name="Rectangle 49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17"/>
          <p:cNvGrpSpPr/>
          <p:nvPr/>
        </p:nvGrpSpPr>
        <p:grpSpPr>
          <a:xfrm rot="5400000">
            <a:off x="4495800" y="1295400"/>
            <a:ext cx="152400" cy="4572000"/>
            <a:chOff x="7543800" y="1143000"/>
            <a:chExt cx="152400" cy="4572000"/>
          </a:xfrm>
        </p:grpSpPr>
        <p:sp>
          <p:nvSpPr>
            <p:cNvPr id="53" name="Rectangle 52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20"/>
          <p:cNvGrpSpPr/>
          <p:nvPr/>
        </p:nvGrpSpPr>
        <p:grpSpPr>
          <a:xfrm rot="3600000">
            <a:off x="4495800" y="1295400"/>
            <a:ext cx="152400" cy="4572000"/>
            <a:chOff x="7543800" y="1143000"/>
            <a:chExt cx="152400" cy="4572000"/>
          </a:xfrm>
        </p:grpSpPr>
        <p:sp>
          <p:nvSpPr>
            <p:cNvPr id="56" name="Rectangle 55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23"/>
          <p:cNvGrpSpPr/>
          <p:nvPr/>
        </p:nvGrpSpPr>
        <p:grpSpPr>
          <a:xfrm rot="1800000">
            <a:off x="4495800" y="1295400"/>
            <a:ext cx="152400" cy="4572000"/>
            <a:chOff x="7543800" y="1143000"/>
            <a:chExt cx="152400" cy="4572000"/>
          </a:xfrm>
        </p:grpSpPr>
        <p:sp>
          <p:nvSpPr>
            <p:cNvPr id="59" name="Rectangle 58"/>
            <p:cNvSpPr/>
            <p:nvPr/>
          </p:nvSpPr>
          <p:spPr>
            <a:xfrm>
              <a:off x="7543800" y="11430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543800" y="5562600"/>
              <a:ext cx="152400" cy="1524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29"/>
          <p:cNvGrpSpPr/>
          <p:nvPr/>
        </p:nvGrpSpPr>
        <p:grpSpPr>
          <a:xfrm>
            <a:off x="4495800" y="1752600"/>
            <a:ext cx="152400" cy="3657600"/>
            <a:chOff x="4495800" y="1143000"/>
            <a:chExt cx="152400" cy="4572000"/>
          </a:xfrm>
        </p:grpSpPr>
        <p:sp>
          <p:nvSpPr>
            <p:cNvPr id="62" name="Rectangle 61"/>
            <p:cNvSpPr/>
            <p:nvPr/>
          </p:nvSpPr>
          <p:spPr>
            <a:xfrm>
              <a:off x="4495800" y="1143000"/>
              <a:ext cx="152400" cy="2286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95800" y="3429000"/>
              <a:ext cx="152400" cy="22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1953809" y="942875"/>
            <a:ext cx="5236384" cy="5229447"/>
          </a:xfrm>
          <a:custGeom>
            <a:avLst/>
            <a:gdLst/>
            <a:ahLst/>
            <a:cxnLst>
              <a:cxn ang="0">
                <a:pos x="318" y="0"/>
              </a:cxn>
              <a:cxn ang="0">
                <a:pos x="0" y="318"/>
              </a:cxn>
              <a:cxn ang="0">
                <a:pos x="318" y="636"/>
              </a:cxn>
              <a:cxn ang="0">
                <a:pos x="636" y="318"/>
              </a:cxn>
              <a:cxn ang="0">
                <a:pos x="318" y="0"/>
              </a:cxn>
              <a:cxn ang="0">
                <a:pos x="318" y="592"/>
              </a:cxn>
              <a:cxn ang="0">
                <a:pos x="44" y="318"/>
              </a:cxn>
              <a:cxn ang="0">
                <a:pos x="318" y="44"/>
              </a:cxn>
              <a:cxn ang="0">
                <a:pos x="592" y="318"/>
              </a:cxn>
              <a:cxn ang="0">
                <a:pos x="318" y="592"/>
              </a:cxn>
            </a:cxnLst>
            <a:rect l="0" t="0" r="r" b="b"/>
            <a:pathLst>
              <a:path w="636" h="636">
                <a:moveTo>
                  <a:pt x="318" y="0"/>
                </a:moveTo>
                <a:cubicBezTo>
                  <a:pt x="142" y="0"/>
                  <a:pt x="0" y="142"/>
                  <a:pt x="0" y="318"/>
                </a:cubicBezTo>
                <a:cubicBezTo>
                  <a:pt x="0" y="494"/>
                  <a:pt x="142" y="636"/>
                  <a:pt x="318" y="636"/>
                </a:cubicBezTo>
                <a:cubicBezTo>
                  <a:pt x="493" y="636"/>
                  <a:pt x="636" y="494"/>
                  <a:pt x="636" y="318"/>
                </a:cubicBezTo>
                <a:cubicBezTo>
                  <a:pt x="636" y="142"/>
                  <a:pt x="493" y="0"/>
                  <a:pt x="318" y="0"/>
                </a:cubicBezTo>
                <a:close/>
                <a:moveTo>
                  <a:pt x="318" y="592"/>
                </a:moveTo>
                <a:cubicBezTo>
                  <a:pt x="166" y="592"/>
                  <a:pt x="44" y="469"/>
                  <a:pt x="44" y="318"/>
                </a:cubicBezTo>
                <a:cubicBezTo>
                  <a:pt x="44" y="167"/>
                  <a:pt x="166" y="44"/>
                  <a:pt x="318" y="44"/>
                </a:cubicBezTo>
                <a:cubicBezTo>
                  <a:pt x="469" y="44"/>
                  <a:pt x="592" y="167"/>
                  <a:pt x="592" y="318"/>
                </a:cubicBezTo>
                <a:cubicBezTo>
                  <a:pt x="592" y="469"/>
                  <a:pt x="469" y="592"/>
                  <a:pt x="318" y="59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" y="5914207"/>
            <a:ext cx="2026516" cy="486593"/>
            <a:chOff x="76200" y="5558523"/>
            <a:chExt cx="2026516" cy="486593"/>
          </a:xfrm>
        </p:grpSpPr>
        <p:grpSp>
          <p:nvGrpSpPr>
            <p:cNvPr id="4" name="Group 3"/>
            <p:cNvGrpSpPr/>
            <p:nvPr/>
          </p:nvGrpSpPr>
          <p:grpSpPr>
            <a:xfrm>
              <a:off x="120438" y="5558523"/>
              <a:ext cx="1234256" cy="249716"/>
              <a:chOff x="120438" y="97146"/>
              <a:chExt cx="1234256" cy="249716"/>
            </a:xfrm>
          </p:grpSpPr>
          <p:sp>
            <p:nvSpPr>
              <p:cNvPr id="75" name="Freeform 74">
                <a:hlinkClick r:id="rId3"/>
              </p:cNvPr>
              <p:cNvSpPr>
                <a:spLocks noChangeAspect="1" noEditPoints="1"/>
              </p:cNvSpPr>
              <p:nvPr/>
            </p:nvSpPr>
            <p:spPr bwMode="auto">
              <a:xfrm>
                <a:off x="120438" y="97146"/>
                <a:ext cx="249130" cy="249716"/>
              </a:xfrm>
              <a:custGeom>
                <a:avLst/>
                <a:gdLst>
                  <a:gd name="T0" fmla="*/ 0 w 900"/>
                  <a:gd name="T1" fmla="*/ 450 h 902"/>
                  <a:gd name="T2" fmla="*/ 691 w 900"/>
                  <a:gd name="T3" fmla="*/ 70 h 902"/>
                  <a:gd name="T4" fmla="*/ 637 w 900"/>
                  <a:gd name="T5" fmla="*/ 859 h 902"/>
                  <a:gd name="T6" fmla="*/ 70 w 900"/>
                  <a:gd name="T7" fmla="*/ 510 h 902"/>
                  <a:gd name="T8" fmla="*/ 218 w 900"/>
                  <a:gd name="T9" fmla="*/ 476 h 902"/>
                  <a:gd name="T10" fmla="*/ 17 w 900"/>
                  <a:gd name="T11" fmla="*/ 452 h 902"/>
                  <a:gd name="T12" fmla="*/ 236 w 900"/>
                  <a:gd name="T13" fmla="*/ 137 h 902"/>
                  <a:gd name="T14" fmla="*/ 206 w 900"/>
                  <a:gd name="T15" fmla="*/ 212 h 902"/>
                  <a:gd name="T16" fmla="*/ 185 w 900"/>
                  <a:gd name="T17" fmla="*/ 270 h 902"/>
                  <a:gd name="T18" fmla="*/ 185 w 900"/>
                  <a:gd name="T19" fmla="*/ 270 h 902"/>
                  <a:gd name="T20" fmla="*/ 104 w 900"/>
                  <a:gd name="T21" fmla="*/ 295 h 902"/>
                  <a:gd name="T22" fmla="*/ 129 w 900"/>
                  <a:gd name="T23" fmla="*/ 439 h 902"/>
                  <a:gd name="T24" fmla="*/ 121 w 900"/>
                  <a:gd name="T25" fmla="*/ 480 h 902"/>
                  <a:gd name="T26" fmla="*/ 106 w 900"/>
                  <a:gd name="T27" fmla="*/ 557 h 902"/>
                  <a:gd name="T28" fmla="*/ 118 w 900"/>
                  <a:gd name="T29" fmla="*/ 558 h 902"/>
                  <a:gd name="T30" fmla="*/ 418 w 900"/>
                  <a:gd name="T31" fmla="*/ 864 h 902"/>
                  <a:gd name="T32" fmla="*/ 160 w 900"/>
                  <a:gd name="T33" fmla="*/ 560 h 902"/>
                  <a:gd name="T34" fmla="*/ 535 w 900"/>
                  <a:gd name="T35" fmla="*/ 814 h 902"/>
                  <a:gd name="T36" fmla="*/ 695 w 900"/>
                  <a:gd name="T37" fmla="*/ 650 h 902"/>
                  <a:gd name="T38" fmla="*/ 268 w 900"/>
                  <a:gd name="T39" fmla="*/ 533 h 902"/>
                  <a:gd name="T40" fmla="*/ 253 w 900"/>
                  <a:gd name="T41" fmla="*/ 458 h 902"/>
                  <a:gd name="T42" fmla="*/ 535 w 900"/>
                  <a:gd name="T43" fmla="*/ 814 h 902"/>
                  <a:gd name="T44" fmla="*/ 236 w 900"/>
                  <a:gd name="T45" fmla="*/ 104 h 902"/>
                  <a:gd name="T46" fmla="*/ 542 w 900"/>
                  <a:gd name="T47" fmla="*/ 714 h 902"/>
                  <a:gd name="T48" fmla="*/ 510 w 900"/>
                  <a:gd name="T49" fmla="*/ 247 h 902"/>
                  <a:gd name="T50" fmla="*/ 461 w 900"/>
                  <a:gd name="T51" fmla="*/ 64 h 902"/>
                  <a:gd name="T52" fmla="*/ 444 w 900"/>
                  <a:gd name="T53" fmla="*/ 148 h 902"/>
                  <a:gd name="T54" fmla="*/ 491 w 900"/>
                  <a:gd name="T55" fmla="*/ 176 h 902"/>
                  <a:gd name="T56" fmla="*/ 325 w 900"/>
                  <a:gd name="T57" fmla="*/ 88 h 902"/>
                  <a:gd name="T58" fmla="*/ 436 w 900"/>
                  <a:gd name="T59" fmla="*/ 320 h 902"/>
                  <a:gd name="T60" fmla="*/ 632 w 900"/>
                  <a:gd name="T61" fmla="*/ 602 h 902"/>
                  <a:gd name="T62" fmla="*/ 506 w 900"/>
                  <a:gd name="T63" fmla="*/ 707 h 902"/>
                  <a:gd name="T64" fmla="*/ 614 w 900"/>
                  <a:gd name="T65" fmla="*/ 467 h 902"/>
                  <a:gd name="T66" fmla="*/ 346 w 900"/>
                  <a:gd name="T67" fmla="*/ 575 h 902"/>
                  <a:gd name="T68" fmla="*/ 396 w 900"/>
                  <a:gd name="T69" fmla="*/ 466 h 902"/>
                  <a:gd name="T70" fmla="*/ 548 w 900"/>
                  <a:gd name="T71" fmla="*/ 530 h 902"/>
                  <a:gd name="T72" fmla="*/ 474 w 900"/>
                  <a:gd name="T73" fmla="*/ 496 h 902"/>
                  <a:gd name="T74" fmla="*/ 478 w 900"/>
                  <a:gd name="T75" fmla="*/ 500 h 902"/>
                  <a:gd name="T76" fmla="*/ 474 w 900"/>
                  <a:gd name="T77" fmla="*/ 428 h 902"/>
                  <a:gd name="T78" fmla="*/ 497 w 900"/>
                  <a:gd name="T79" fmla="*/ 598 h 902"/>
                  <a:gd name="T80" fmla="*/ 371 w 900"/>
                  <a:gd name="T81" fmla="*/ 211 h 902"/>
                  <a:gd name="T82" fmla="*/ 353 w 900"/>
                  <a:gd name="T83" fmla="*/ 582 h 902"/>
                  <a:gd name="T84" fmla="*/ 364 w 900"/>
                  <a:gd name="T85" fmla="*/ 589 h 902"/>
                  <a:gd name="T86" fmla="*/ 364 w 900"/>
                  <a:gd name="T87" fmla="*/ 589 h 902"/>
                  <a:gd name="T88" fmla="*/ 383 w 900"/>
                  <a:gd name="T89" fmla="*/ 170 h 902"/>
                  <a:gd name="T90" fmla="*/ 457 w 900"/>
                  <a:gd name="T91" fmla="*/ 220 h 902"/>
                  <a:gd name="T92" fmla="*/ 391 w 900"/>
                  <a:gd name="T93" fmla="*/ 215 h 902"/>
                  <a:gd name="T94" fmla="*/ 689 w 900"/>
                  <a:gd name="T95" fmla="*/ 193 h 902"/>
                  <a:gd name="T96" fmla="*/ 648 w 900"/>
                  <a:gd name="T97" fmla="*/ 242 h 902"/>
                  <a:gd name="T98" fmla="*/ 694 w 900"/>
                  <a:gd name="T99" fmla="*/ 648 h 902"/>
                  <a:gd name="T100" fmla="*/ 845 w 900"/>
                  <a:gd name="T101" fmla="*/ 545 h 902"/>
                  <a:gd name="T102" fmla="*/ 790 w 900"/>
                  <a:gd name="T103" fmla="*/ 589 h 902"/>
                  <a:gd name="T104" fmla="*/ 770 w 900"/>
                  <a:gd name="T105" fmla="*/ 590 h 902"/>
                  <a:gd name="T106" fmla="*/ 768 w 900"/>
                  <a:gd name="T107" fmla="*/ 644 h 902"/>
                  <a:gd name="T108" fmla="*/ 863 w 900"/>
                  <a:gd name="T109" fmla="*/ 332 h 902"/>
                  <a:gd name="T110" fmla="*/ 750 w 900"/>
                  <a:gd name="T111" fmla="*/ 467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00" h="902">
                    <a:moveTo>
                      <a:pt x="442" y="900"/>
                    </a:moveTo>
                    <a:cubicBezTo>
                      <a:pt x="356" y="898"/>
                      <a:pt x="278" y="874"/>
                      <a:pt x="206" y="828"/>
                    </a:cubicBezTo>
                    <a:cubicBezTo>
                      <a:pt x="133" y="781"/>
                      <a:pt x="78" y="717"/>
                      <a:pt x="41" y="637"/>
                    </a:cubicBezTo>
                    <a:cubicBezTo>
                      <a:pt x="14" y="577"/>
                      <a:pt x="0" y="515"/>
                      <a:pt x="0" y="450"/>
                    </a:cubicBezTo>
                    <a:cubicBezTo>
                      <a:pt x="0" y="364"/>
                      <a:pt x="23" y="283"/>
                      <a:pt x="70" y="209"/>
                    </a:cubicBezTo>
                    <a:cubicBezTo>
                      <a:pt x="117" y="134"/>
                      <a:pt x="181" y="78"/>
                      <a:pt x="263" y="41"/>
                    </a:cubicBezTo>
                    <a:cubicBezTo>
                      <a:pt x="322" y="14"/>
                      <a:pt x="384" y="0"/>
                      <a:pt x="450" y="0"/>
                    </a:cubicBezTo>
                    <a:cubicBezTo>
                      <a:pt x="536" y="0"/>
                      <a:pt x="617" y="23"/>
                      <a:pt x="691" y="70"/>
                    </a:cubicBezTo>
                    <a:cubicBezTo>
                      <a:pt x="766" y="117"/>
                      <a:pt x="822" y="181"/>
                      <a:pt x="859" y="263"/>
                    </a:cubicBezTo>
                    <a:cubicBezTo>
                      <a:pt x="886" y="323"/>
                      <a:pt x="900" y="385"/>
                      <a:pt x="900" y="450"/>
                    </a:cubicBezTo>
                    <a:cubicBezTo>
                      <a:pt x="900" y="536"/>
                      <a:pt x="877" y="617"/>
                      <a:pt x="830" y="691"/>
                    </a:cubicBezTo>
                    <a:cubicBezTo>
                      <a:pt x="783" y="766"/>
                      <a:pt x="719" y="822"/>
                      <a:pt x="637" y="859"/>
                    </a:cubicBezTo>
                    <a:cubicBezTo>
                      <a:pt x="575" y="888"/>
                      <a:pt x="510" y="902"/>
                      <a:pt x="442" y="900"/>
                    </a:cubicBezTo>
                    <a:close/>
                    <a:moveTo>
                      <a:pt x="106" y="557"/>
                    </a:moveTo>
                    <a:cubicBezTo>
                      <a:pt x="101" y="556"/>
                      <a:pt x="101" y="556"/>
                      <a:pt x="101" y="556"/>
                    </a:cubicBezTo>
                    <a:cubicBezTo>
                      <a:pt x="89" y="549"/>
                      <a:pt x="78" y="534"/>
                      <a:pt x="70" y="510"/>
                    </a:cubicBezTo>
                    <a:cubicBezTo>
                      <a:pt x="61" y="486"/>
                      <a:pt x="56" y="462"/>
                      <a:pt x="56" y="438"/>
                    </a:cubicBezTo>
                    <a:cubicBezTo>
                      <a:pt x="56" y="399"/>
                      <a:pt x="67" y="379"/>
                      <a:pt x="89" y="379"/>
                    </a:cubicBezTo>
                    <a:cubicBezTo>
                      <a:pt x="101" y="379"/>
                      <a:pt x="116" y="386"/>
                      <a:pt x="133" y="400"/>
                    </a:cubicBezTo>
                    <a:cubicBezTo>
                      <a:pt x="150" y="418"/>
                      <a:pt x="178" y="444"/>
                      <a:pt x="218" y="476"/>
                    </a:cubicBezTo>
                    <a:cubicBezTo>
                      <a:pt x="218" y="439"/>
                      <a:pt x="206" y="409"/>
                      <a:pt x="182" y="386"/>
                    </a:cubicBezTo>
                    <a:cubicBezTo>
                      <a:pt x="162" y="367"/>
                      <a:pt x="137" y="358"/>
                      <a:pt x="108" y="358"/>
                    </a:cubicBezTo>
                    <a:cubicBezTo>
                      <a:pt x="82" y="358"/>
                      <a:pt x="60" y="366"/>
                      <a:pt x="42" y="383"/>
                    </a:cubicBezTo>
                    <a:cubicBezTo>
                      <a:pt x="24" y="400"/>
                      <a:pt x="15" y="423"/>
                      <a:pt x="17" y="452"/>
                    </a:cubicBezTo>
                    <a:cubicBezTo>
                      <a:pt x="18" y="476"/>
                      <a:pt x="28" y="498"/>
                      <a:pt x="46" y="521"/>
                    </a:cubicBezTo>
                    <a:cubicBezTo>
                      <a:pt x="63" y="543"/>
                      <a:pt x="83" y="555"/>
                      <a:pt x="106" y="557"/>
                    </a:cubicBezTo>
                    <a:close/>
                    <a:moveTo>
                      <a:pt x="244" y="378"/>
                    </a:moveTo>
                    <a:cubicBezTo>
                      <a:pt x="238" y="341"/>
                      <a:pt x="236" y="261"/>
                      <a:pt x="236" y="137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5" y="104"/>
                      <a:pt x="235" y="104"/>
                      <a:pt x="235" y="104"/>
                    </a:cubicBezTo>
                    <a:cubicBezTo>
                      <a:pt x="230" y="102"/>
                      <a:pt x="223" y="113"/>
                      <a:pt x="217" y="139"/>
                    </a:cubicBezTo>
                    <a:cubicBezTo>
                      <a:pt x="210" y="164"/>
                      <a:pt x="206" y="188"/>
                      <a:pt x="206" y="212"/>
                    </a:cubicBezTo>
                    <a:cubicBezTo>
                      <a:pt x="206" y="228"/>
                      <a:pt x="208" y="240"/>
                      <a:pt x="212" y="247"/>
                    </a:cubicBezTo>
                    <a:cubicBezTo>
                      <a:pt x="203" y="229"/>
                      <a:pt x="182" y="203"/>
                      <a:pt x="149" y="169"/>
                    </a:cubicBezTo>
                    <a:cubicBezTo>
                      <a:pt x="149" y="214"/>
                      <a:pt x="159" y="246"/>
                      <a:pt x="180" y="266"/>
                    </a:cubicBezTo>
                    <a:cubicBezTo>
                      <a:pt x="185" y="270"/>
                      <a:pt x="185" y="270"/>
                      <a:pt x="185" y="270"/>
                    </a:cubicBezTo>
                    <a:cubicBezTo>
                      <a:pt x="191" y="274"/>
                      <a:pt x="191" y="274"/>
                      <a:pt x="191" y="274"/>
                    </a:cubicBezTo>
                    <a:cubicBezTo>
                      <a:pt x="193" y="275"/>
                      <a:pt x="196" y="277"/>
                      <a:pt x="198" y="280"/>
                    </a:cubicBezTo>
                    <a:cubicBezTo>
                      <a:pt x="193" y="277"/>
                      <a:pt x="189" y="274"/>
                      <a:pt x="186" y="271"/>
                    </a:cubicBezTo>
                    <a:cubicBezTo>
                      <a:pt x="185" y="270"/>
                      <a:pt x="185" y="270"/>
                      <a:pt x="185" y="270"/>
                    </a:cubicBezTo>
                    <a:cubicBezTo>
                      <a:pt x="182" y="269"/>
                      <a:pt x="182" y="269"/>
                      <a:pt x="182" y="269"/>
                    </a:cubicBezTo>
                    <a:cubicBezTo>
                      <a:pt x="176" y="266"/>
                      <a:pt x="169" y="265"/>
                      <a:pt x="161" y="265"/>
                    </a:cubicBezTo>
                    <a:cubicBezTo>
                      <a:pt x="134" y="265"/>
                      <a:pt x="100" y="279"/>
                      <a:pt x="56" y="307"/>
                    </a:cubicBezTo>
                    <a:cubicBezTo>
                      <a:pt x="72" y="299"/>
                      <a:pt x="88" y="295"/>
                      <a:pt x="104" y="295"/>
                    </a:cubicBezTo>
                    <a:cubicBezTo>
                      <a:pt x="142" y="295"/>
                      <a:pt x="188" y="323"/>
                      <a:pt x="244" y="378"/>
                    </a:cubicBezTo>
                    <a:close/>
                    <a:moveTo>
                      <a:pt x="121" y="480"/>
                    </a:moveTo>
                    <a:cubicBezTo>
                      <a:pt x="135" y="479"/>
                      <a:pt x="142" y="473"/>
                      <a:pt x="142" y="461"/>
                    </a:cubicBezTo>
                    <a:cubicBezTo>
                      <a:pt x="142" y="454"/>
                      <a:pt x="137" y="446"/>
                      <a:pt x="129" y="439"/>
                    </a:cubicBezTo>
                    <a:cubicBezTo>
                      <a:pt x="121" y="432"/>
                      <a:pt x="113" y="428"/>
                      <a:pt x="107" y="428"/>
                    </a:cubicBezTo>
                    <a:cubicBezTo>
                      <a:pt x="96" y="428"/>
                      <a:pt x="91" y="435"/>
                      <a:pt x="91" y="449"/>
                    </a:cubicBezTo>
                    <a:cubicBezTo>
                      <a:pt x="91" y="454"/>
                      <a:pt x="92" y="461"/>
                      <a:pt x="94" y="468"/>
                    </a:cubicBezTo>
                    <a:cubicBezTo>
                      <a:pt x="102" y="476"/>
                      <a:pt x="112" y="480"/>
                      <a:pt x="121" y="480"/>
                    </a:cubicBezTo>
                    <a:close/>
                    <a:moveTo>
                      <a:pt x="110" y="558"/>
                    </a:moveTo>
                    <a:cubicBezTo>
                      <a:pt x="111" y="558"/>
                      <a:pt x="112" y="558"/>
                      <a:pt x="114" y="558"/>
                    </a:cubicBezTo>
                    <a:cubicBezTo>
                      <a:pt x="112" y="558"/>
                      <a:pt x="112" y="558"/>
                      <a:pt x="112" y="558"/>
                    </a:cubicBezTo>
                    <a:cubicBezTo>
                      <a:pt x="106" y="557"/>
                      <a:pt x="106" y="557"/>
                      <a:pt x="106" y="557"/>
                    </a:cubicBezTo>
                    <a:cubicBezTo>
                      <a:pt x="107" y="558"/>
                      <a:pt x="107" y="558"/>
                      <a:pt x="107" y="558"/>
                    </a:cubicBezTo>
                    <a:cubicBezTo>
                      <a:pt x="108" y="558"/>
                      <a:pt x="109" y="558"/>
                      <a:pt x="110" y="558"/>
                    </a:cubicBezTo>
                    <a:close/>
                    <a:moveTo>
                      <a:pt x="114" y="558"/>
                    </a:moveTo>
                    <a:cubicBezTo>
                      <a:pt x="118" y="558"/>
                      <a:pt x="118" y="558"/>
                      <a:pt x="118" y="558"/>
                    </a:cubicBezTo>
                    <a:cubicBezTo>
                      <a:pt x="142" y="557"/>
                      <a:pt x="154" y="538"/>
                      <a:pt x="156" y="502"/>
                    </a:cubicBezTo>
                    <a:cubicBezTo>
                      <a:pt x="143" y="535"/>
                      <a:pt x="130" y="554"/>
                      <a:pt x="116" y="557"/>
                    </a:cubicBezTo>
                    <a:lnTo>
                      <a:pt x="114" y="558"/>
                    </a:lnTo>
                    <a:close/>
                    <a:moveTo>
                      <a:pt x="418" y="864"/>
                    </a:moveTo>
                    <a:cubicBezTo>
                      <a:pt x="432" y="864"/>
                      <a:pt x="446" y="862"/>
                      <a:pt x="458" y="859"/>
                    </a:cubicBezTo>
                    <a:cubicBezTo>
                      <a:pt x="402" y="861"/>
                      <a:pt x="340" y="835"/>
                      <a:pt x="271" y="782"/>
                    </a:cubicBezTo>
                    <a:cubicBezTo>
                      <a:pt x="195" y="724"/>
                      <a:pt x="157" y="660"/>
                      <a:pt x="157" y="589"/>
                    </a:cubicBezTo>
                    <a:cubicBezTo>
                      <a:pt x="157" y="580"/>
                      <a:pt x="158" y="570"/>
                      <a:pt x="160" y="560"/>
                    </a:cubicBezTo>
                    <a:cubicBezTo>
                      <a:pt x="144" y="588"/>
                      <a:pt x="137" y="615"/>
                      <a:pt x="137" y="642"/>
                    </a:cubicBezTo>
                    <a:cubicBezTo>
                      <a:pt x="137" y="704"/>
                      <a:pt x="169" y="757"/>
                      <a:pt x="234" y="802"/>
                    </a:cubicBezTo>
                    <a:cubicBezTo>
                      <a:pt x="293" y="843"/>
                      <a:pt x="354" y="864"/>
                      <a:pt x="418" y="864"/>
                    </a:cubicBezTo>
                    <a:close/>
                    <a:moveTo>
                      <a:pt x="535" y="814"/>
                    </a:moveTo>
                    <a:cubicBezTo>
                      <a:pt x="572" y="815"/>
                      <a:pt x="610" y="802"/>
                      <a:pt x="650" y="773"/>
                    </a:cubicBezTo>
                    <a:cubicBezTo>
                      <a:pt x="690" y="744"/>
                      <a:pt x="710" y="715"/>
                      <a:pt x="710" y="686"/>
                    </a:cubicBezTo>
                    <a:cubicBezTo>
                      <a:pt x="710" y="674"/>
                      <a:pt x="706" y="664"/>
                      <a:pt x="698" y="655"/>
                    </a:cubicBezTo>
                    <a:cubicBezTo>
                      <a:pt x="695" y="650"/>
                      <a:pt x="695" y="650"/>
                      <a:pt x="695" y="650"/>
                    </a:cubicBezTo>
                    <a:cubicBezTo>
                      <a:pt x="692" y="656"/>
                      <a:pt x="692" y="656"/>
                      <a:pt x="692" y="656"/>
                    </a:cubicBezTo>
                    <a:cubicBezTo>
                      <a:pt x="665" y="725"/>
                      <a:pt x="612" y="760"/>
                      <a:pt x="533" y="760"/>
                    </a:cubicBezTo>
                    <a:cubicBezTo>
                      <a:pt x="470" y="760"/>
                      <a:pt x="413" y="739"/>
                      <a:pt x="361" y="697"/>
                    </a:cubicBezTo>
                    <a:cubicBezTo>
                      <a:pt x="306" y="653"/>
                      <a:pt x="275" y="598"/>
                      <a:pt x="268" y="533"/>
                    </a:cubicBezTo>
                    <a:cubicBezTo>
                      <a:pt x="266" y="517"/>
                      <a:pt x="272" y="492"/>
                      <a:pt x="284" y="460"/>
                    </a:cubicBezTo>
                    <a:cubicBezTo>
                      <a:pt x="303" y="414"/>
                      <a:pt x="312" y="390"/>
                      <a:pt x="313" y="386"/>
                    </a:cubicBezTo>
                    <a:cubicBezTo>
                      <a:pt x="303" y="389"/>
                      <a:pt x="296" y="389"/>
                      <a:pt x="294" y="388"/>
                    </a:cubicBezTo>
                    <a:cubicBezTo>
                      <a:pt x="291" y="397"/>
                      <a:pt x="277" y="421"/>
                      <a:pt x="253" y="458"/>
                    </a:cubicBezTo>
                    <a:cubicBezTo>
                      <a:pt x="236" y="486"/>
                      <a:pt x="227" y="512"/>
                      <a:pt x="227" y="536"/>
                    </a:cubicBezTo>
                    <a:cubicBezTo>
                      <a:pt x="227" y="571"/>
                      <a:pt x="236" y="608"/>
                      <a:pt x="256" y="648"/>
                    </a:cubicBezTo>
                    <a:cubicBezTo>
                      <a:pt x="281" y="702"/>
                      <a:pt x="321" y="743"/>
                      <a:pt x="376" y="773"/>
                    </a:cubicBezTo>
                    <a:cubicBezTo>
                      <a:pt x="423" y="798"/>
                      <a:pt x="476" y="812"/>
                      <a:pt x="535" y="814"/>
                    </a:cubicBezTo>
                    <a:close/>
                    <a:moveTo>
                      <a:pt x="236" y="104"/>
                    </a:moveTo>
                    <a:cubicBezTo>
                      <a:pt x="236" y="102"/>
                      <a:pt x="236" y="102"/>
                      <a:pt x="236" y="102"/>
                    </a:cubicBezTo>
                    <a:cubicBezTo>
                      <a:pt x="236" y="103"/>
                      <a:pt x="236" y="103"/>
                      <a:pt x="236" y="103"/>
                    </a:cubicBezTo>
                    <a:lnTo>
                      <a:pt x="236" y="104"/>
                    </a:lnTo>
                    <a:close/>
                    <a:moveTo>
                      <a:pt x="236" y="104"/>
                    </a:move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37" y="106"/>
                      <a:pt x="237" y="105"/>
                      <a:pt x="236" y="104"/>
                    </a:cubicBezTo>
                    <a:close/>
                    <a:moveTo>
                      <a:pt x="542" y="714"/>
                    </a:moveTo>
                    <a:cubicBezTo>
                      <a:pt x="604" y="715"/>
                      <a:pt x="662" y="662"/>
                      <a:pt x="718" y="556"/>
                    </a:cubicBezTo>
                    <a:cubicBezTo>
                      <a:pt x="724" y="543"/>
                      <a:pt x="727" y="526"/>
                      <a:pt x="727" y="505"/>
                    </a:cubicBezTo>
                    <a:cubicBezTo>
                      <a:pt x="727" y="438"/>
                      <a:pt x="704" y="372"/>
                      <a:pt x="659" y="307"/>
                    </a:cubicBezTo>
                    <a:cubicBezTo>
                      <a:pt x="608" y="238"/>
                      <a:pt x="559" y="218"/>
                      <a:pt x="510" y="247"/>
                    </a:cubicBezTo>
                    <a:cubicBezTo>
                      <a:pt x="468" y="272"/>
                      <a:pt x="430" y="284"/>
                      <a:pt x="397" y="284"/>
                    </a:cubicBezTo>
                    <a:cubicBezTo>
                      <a:pt x="355" y="284"/>
                      <a:pt x="334" y="263"/>
                      <a:pt x="334" y="220"/>
                    </a:cubicBezTo>
                    <a:cubicBezTo>
                      <a:pt x="334" y="188"/>
                      <a:pt x="347" y="156"/>
                      <a:pt x="374" y="122"/>
                    </a:cubicBezTo>
                    <a:cubicBezTo>
                      <a:pt x="401" y="89"/>
                      <a:pt x="430" y="69"/>
                      <a:pt x="461" y="64"/>
                    </a:cubicBezTo>
                    <a:cubicBezTo>
                      <a:pt x="481" y="60"/>
                      <a:pt x="491" y="66"/>
                      <a:pt x="491" y="82"/>
                    </a:cubicBezTo>
                    <a:cubicBezTo>
                      <a:pt x="491" y="94"/>
                      <a:pt x="485" y="110"/>
                      <a:pt x="474" y="128"/>
                    </a:cubicBezTo>
                    <a:cubicBezTo>
                      <a:pt x="463" y="146"/>
                      <a:pt x="454" y="155"/>
                      <a:pt x="449" y="155"/>
                    </a:cubicBezTo>
                    <a:cubicBezTo>
                      <a:pt x="446" y="155"/>
                      <a:pt x="444" y="152"/>
                      <a:pt x="444" y="148"/>
                    </a:cubicBezTo>
                    <a:cubicBezTo>
                      <a:pt x="444" y="140"/>
                      <a:pt x="448" y="125"/>
                      <a:pt x="456" y="104"/>
                    </a:cubicBezTo>
                    <a:cubicBezTo>
                      <a:pt x="440" y="112"/>
                      <a:pt x="432" y="121"/>
                      <a:pt x="432" y="133"/>
                    </a:cubicBezTo>
                    <a:cubicBezTo>
                      <a:pt x="432" y="144"/>
                      <a:pt x="438" y="153"/>
                      <a:pt x="451" y="163"/>
                    </a:cubicBezTo>
                    <a:cubicBezTo>
                      <a:pt x="463" y="172"/>
                      <a:pt x="476" y="176"/>
                      <a:pt x="491" y="176"/>
                    </a:cubicBezTo>
                    <a:cubicBezTo>
                      <a:pt x="518" y="176"/>
                      <a:pt x="532" y="159"/>
                      <a:pt x="532" y="125"/>
                    </a:cubicBezTo>
                    <a:cubicBezTo>
                      <a:pt x="532" y="118"/>
                      <a:pt x="531" y="110"/>
                      <a:pt x="529" y="102"/>
                    </a:cubicBezTo>
                    <a:cubicBezTo>
                      <a:pt x="520" y="48"/>
                      <a:pt x="494" y="22"/>
                      <a:pt x="451" y="22"/>
                    </a:cubicBezTo>
                    <a:cubicBezTo>
                      <a:pt x="410" y="22"/>
                      <a:pt x="368" y="44"/>
                      <a:pt x="325" y="88"/>
                    </a:cubicBezTo>
                    <a:cubicBezTo>
                      <a:pt x="283" y="132"/>
                      <a:pt x="262" y="178"/>
                      <a:pt x="262" y="227"/>
                    </a:cubicBezTo>
                    <a:cubicBezTo>
                      <a:pt x="262" y="267"/>
                      <a:pt x="278" y="301"/>
                      <a:pt x="311" y="330"/>
                    </a:cubicBezTo>
                    <a:cubicBezTo>
                      <a:pt x="320" y="339"/>
                      <a:pt x="333" y="343"/>
                      <a:pt x="349" y="343"/>
                    </a:cubicBezTo>
                    <a:cubicBezTo>
                      <a:pt x="365" y="343"/>
                      <a:pt x="394" y="336"/>
                      <a:pt x="436" y="320"/>
                    </a:cubicBezTo>
                    <a:cubicBezTo>
                      <a:pt x="477" y="305"/>
                      <a:pt x="508" y="298"/>
                      <a:pt x="528" y="298"/>
                    </a:cubicBezTo>
                    <a:cubicBezTo>
                      <a:pt x="541" y="298"/>
                      <a:pt x="552" y="300"/>
                      <a:pt x="563" y="304"/>
                    </a:cubicBezTo>
                    <a:cubicBezTo>
                      <a:pt x="639" y="337"/>
                      <a:pt x="677" y="394"/>
                      <a:pt x="677" y="473"/>
                    </a:cubicBezTo>
                    <a:cubicBezTo>
                      <a:pt x="677" y="521"/>
                      <a:pt x="662" y="564"/>
                      <a:pt x="632" y="602"/>
                    </a:cubicBezTo>
                    <a:cubicBezTo>
                      <a:pt x="603" y="641"/>
                      <a:pt x="567" y="660"/>
                      <a:pt x="526" y="660"/>
                    </a:cubicBezTo>
                    <a:cubicBezTo>
                      <a:pt x="487" y="660"/>
                      <a:pt x="450" y="642"/>
                      <a:pt x="413" y="606"/>
                    </a:cubicBezTo>
                    <a:cubicBezTo>
                      <a:pt x="401" y="619"/>
                      <a:pt x="398" y="632"/>
                      <a:pt x="404" y="644"/>
                    </a:cubicBezTo>
                    <a:cubicBezTo>
                      <a:pt x="415" y="664"/>
                      <a:pt x="449" y="685"/>
                      <a:pt x="506" y="707"/>
                    </a:cubicBezTo>
                    <a:cubicBezTo>
                      <a:pt x="518" y="712"/>
                      <a:pt x="530" y="714"/>
                      <a:pt x="542" y="714"/>
                    </a:cubicBezTo>
                    <a:close/>
                    <a:moveTo>
                      <a:pt x="497" y="598"/>
                    </a:moveTo>
                    <a:cubicBezTo>
                      <a:pt x="530" y="597"/>
                      <a:pt x="559" y="585"/>
                      <a:pt x="582" y="562"/>
                    </a:cubicBezTo>
                    <a:cubicBezTo>
                      <a:pt x="608" y="536"/>
                      <a:pt x="619" y="504"/>
                      <a:pt x="614" y="467"/>
                    </a:cubicBezTo>
                    <a:cubicBezTo>
                      <a:pt x="606" y="397"/>
                      <a:pt x="565" y="362"/>
                      <a:pt x="493" y="362"/>
                    </a:cubicBezTo>
                    <a:cubicBezTo>
                      <a:pt x="448" y="362"/>
                      <a:pt x="406" y="376"/>
                      <a:pt x="366" y="404"/>
                    </a:cubicBezTo>
                    <a:cubicBezTo>
                      <a:pt x="326" y="431"/>
                      <a:pt x="306" y="463"/>
                      <a:pt x="306" y="498"/>
                    </a:cubicBezTo>
                    <a:cubicBezTo>
                      <a:pt x="306" y="527"/>
                      <a:pt x="319" y="552"/>
                      <a:pt x="346" y="575"/>
                    </a:cubicBezTo>
                    <a:cubicBezTo>
                      <a:pt x="352" y="580"/>
                      <a:pt x="352" y="580"/>
                      <a:pt x="352" y="580"/>
                    </a:cubicBezTo>
                    <a:cubicBezTo>
                      <a:pt x="350" y="578"/>
                      <a:pt x="350" y="578"/>
                      <a:pt x="350" y="578"/>
                    </a:cubicBezTo>
                    <a:cubicBezTo>
                      <a:pt x="350" y="578"/>
                      <a:pt x="349" y="577"/>
                      <a:pt x="349" y="576"/>
                    </a:cubicBezTo>
                    <a:cubicBezTo>
                      <a:pt x="351" y="544"/>
                      <a:pt x="366" y="507"/>
                      <a:pt x="396" y="466"/>
                    </a:cubicBezTo>
                    <a:cubicBezTo>
                      <a:pt x="428" y="420"/>
                      <a:pt x="460" y="397"/>
                      <a:pt x="491" y="397"/>
                    </a:cubicBezTo>
                    <a:cubicBezTo>
                      <a:pt x="520" y="397"/>
                      <a:pt x="544" y="422"/>
                      <a:pt x="562" y="472"/>
                    </a:cubicBezTo>
                    <a:cubicBezTo>
                      <a:pt x="564" y="478"/>
                      <a:pt x="565" y="484"/>
                      <a:pt x="565" y="491"/>
                    </a:cubicBezTo>
                    <a:cubicBezTo>
                      <a:pt x="565" y="506"/>
                      <a:pt x="560" y="519"/>
                      <a:pt x="548" y="530"/>
                    </a:cubicBezTo>
                    <a:cubicBezTo>
                      <a:pt x="537" y="541"/>
                      <a:pt x="525" y="546"/>
                      <a:pt x="512" y="546"/>
                    </a:cubicBezTo>
                    <a:cubicBezTo>
                      <a:pt x="490" y="546"/>
                      <a:pt x="478" y="532"/>
                      <a:pt x="475" y="503"/>
                    </a:cubicBezTo>
                    <a:cubicBezTo>
                      <a:pt x="475" y="497"/>
                      <a:pt x="475" y="497"/>
                      <a:pt x="475" y="497"/>
                    </a:cubicBezTo>
                    <a:cubicBezTo>
                      <a:pt x="474" y="496"/>
                      <a:pt x="474" y="496"/>
                      <a:pt x="474" y="496"/>
                    </a:cubicBezTo>
                    <a:cubicBezTo>
                      <a:pt x="472" y="492"/>
                      <a:pt x="472" y="489"/>
                      <a:pt x="474" y="485"/>
                    </a:cubicBezTo>
                    <a:cubicBezTo>
                      <a:pt x="474" y="489"/>
                      <a:pt x="474" y="492"/>
                      <a:pt x="474" y="493"/>
                    </a:cubicBezTo>
                    <a:cubicBezTo>
                      <a:pt x="475" y="497"/>
                      <a:pt x="475" y="497"/>
                      <a:pt x="475" y="497"/>
                    </a:cubicBezTo>
                    <a:cubicBezTo>
                      <a:pt x="478" y="500"/>
                      <a:pt x="478" y="500"/>
                      <a:pt x="478" y="500"/>
                    </a:cubicBezTo>
                    <a:cubicBezTo>
                      <a:pt x="482" y="505"/>
                      <a:pt x="489" y="508"/>
                      <a:pt x="498" y="508"/>
                    </a:cubicBezTo>
                    <a:cubicBezTo>
                      <a:pt x="516" y="508"/>
                      <a:pt x="526" y="500"/>
                      <a:pt x="526" y="484"/>
                    </a:cubicBezTo>
                    <a:cubicBezTo>
                      <a:pt x="526" y="473"/>
                      <a:pt x="520" y="461"/>
                      <a:pt x="508" y="446"/>
                    </a:cubicBezTo>
                    <a:cubicBezTo>
                      <a:pt x="499" y="434"/>
                      <a:pt x="488" y="428"/>
                      <a:pt x="474" y="428"/>
                    </a:cubicBezTo>
                    <a:cubicBezTo>
                      <a:pt x="456" y="428"/>
                      <a:pt x="438" y="437"/>
                      <a:pt x="422" y="455"/>
                    </a:cubicBezTo>
                    <a:cubicBezTo>
                      <a:pt x="405" y="472"/>
                      <a:pt x="397" y="491"/>
                      <a:pt x="397" y="510"/>
                    </a:cubicBezTo>
                    <a:cubicBezTo>
                      <a:pt x="397" y="535"/>
                      <a:pt x="407" y="556"/>
                      <a:pt x="428" y="573"/>
                    </a:cubicBezTo>
                    <a:cubicBezTo>
                      <a:pt x="448" y="590"/>
                      <a:pt x="471" y="598"/>
                      <a:pt x="497" y="598"/>
                    </a:cubicBezTo>
                    <a:close/>
                    <a:moveTo>
                      <a:pt x="358" y="221"/>
                    </a:moveTo>
                    <a:cubicBezTo>
                      <a:pt x="362" y="220"/>
                      <a:pt x="366" y="216"/>
                      <a:pt x="368" y="210"/>
                    </a:cubicBezTo>
                    <a:cubicBezTo>
                      <a:pt x="370" y="214"/>
                      <a:pt x="370" y="214"/>
                      <a:pt x="370" y="214"/>
                    </a:cubicBezTo>
                    <a:cubicBezTo>
                      <a:pt x="371" y="211"/>
                      <a:pt x="371" y="211"/>
                      <a:pt x="371" y="211"/>
                    </a:cubicBezTo>
                    <a:cubicBezTo>
                      <a:pt x="370" y="214"/>
                      <a:pt x="368" y="208"/>
                      <a:pt x="365" y="192"/>
                    </a:cubicBezTo>
                    <a:cubicBezTo>
                      <a:pt x="353" y="203"/>
                      <a:pt x="348" y="212"/>
                      <a:pt x="352" y="217"/>
                    </a:cubicBezTo>
                    <a:cubicBezTo>
                      <a:pt x="352" y="220"/>
                      <a:pt x="354" y="221"/>
                      <a:pt x="358" y="221"/>
                    </a:cubicBezTo>
                    <a:close/>
                    <a:moveTo>
                      <a:pt x="353" y="582"/>
                    </a:moveTo>
                    <a:cubicBezTo>
                      <a:pt x="352" y="580"/>
                      <a:pt x="352" y="580"/>
                      <a:pt x="352" y="580"/>
                    </a:cubicBezTo>
                    <a:cubicBezTo>
                      <a:pt x="352" y="581"/>
                      <a:pt x="352" y="581"/>
                      <a:pt x="352" y="581"/>
                    </a:cubicBezTo>
                    <a:lnTo>
                      <a:pt x="353" y="582"/>
                    </a:lnTo>
                    <a:close/>
                    <a:moveTo>
                      <a:pt x="364" y="589"/>
                    </a:moveTo>
                    <a:cubicBezTo>
                      <a:pt x="355" y="583"/>
                      <a:pt x="355" y="583"/>
                      <a:pt x="355" y="583"/>
                    </a:cubicBezTo>
                    <a:cubicBezTo>
                      <a:pt x="353" y="582"/>
                      <a:pt x="353" y="582"/>
                      <a:pt x="353" y="582"/>
                    </a:cubicBezTo>
                    <a:cubicBezTo>
                      <a:pt x="354" y="582"/>
                      <a:pt x="354" y="582"/>
                      <a:pt x="354" y="582"/>
                    </a:cubicBezTo>
                    <a:cubicBezTo>
                      <a:pt x="356" y="584"/>
                      <a:pt x="359" y="586"/>
                      <a:pt x="364" y="589"/>
                    </a:cubicBezTo>
                    <a:close/>
                    <a:moveTo>
                      <a:pt x="390" y="175"/>
                    </a:moveTo>
                    <a:cubicBezTo>
                      <a:pt x="396" y="175"/>
                      <a:pt x="400" y="172"/>
                      <a:pt x="400" y="164"/>
                    </a:cubicBezTo>
                    <a:cubicBezTo>
                      <a:pt x="400" y="158"/>
                      <a:pt x="395" y="151"/>
                      <a:pt x="385" y="144"/>
                    </a:cubicBezTo>
                    <a:cubicBezTo>
                      <a:pt x="380" y="156"/>
                      <a:pt x="380" y="165"/>
                      <a:pt x="383" y="170"/>
                    </a:cubicBezTo>
                    <a:cubicBezTo>
                      <a:pt x="384" y="174"/>
                      <a:pt x="387" y="175"/>
                      <a:pt x="390" y="175"/>
                    </a:cubicBezTo>
                    <a:close/>
                    <a:moveTo>
                      <a:pt x="419" y="245"/>
                    </a:moveTo>
                    <a:cubicBezTo>
                      <a:pt x="425" y="245"/>
                      <a:pt x="433" y="242"/>
                      <a:pt x="443" y="236"/>
                    </a:cubicBezTo>
                    <a:cubicBezTo>
                      <a:pt x="452" y="231"/>
                      <a:pt x="457" y="225"/>
                      <a:pt x="457" y="220"/>
                    </a:cubicBezTo>
                    <a:cubicBezTo>
                      <a:pt x="457" y="216"/>
                      <a:pt x="449" y="214"/>
                      <a:pt x="433" y="214"/>
                    </a:cubicBezTo>
                    <a:cubicBezTo>
                      <a:pt x="416" y="214"/>
                      <a:pt x="408" y="210"/>
                      <a:pt x="408" y="204"/>
                    </a:cubicBezTo>
                    <a:cubicBezTo>
                      <a:pt x="408" y="199"/>
                      <a:pt x="413" y="192"/>
                      <a:pt x="422" y="182"/>
                    </a:cubicBezTo>
                    <a:cubicBezTo>
                      <a:pt x="402" y="188"/>
                      <a:pt x="391" y="199"/>
                      <a:pt x="391" y="215"/>
                    </a:cubicBezTo>
                    <a:cubicBezTo>
                      <a:pt x="391" y="234"/>
                      <a:pt x="400" y="244"/>
                      <a:pt x="419" y="245"/>
                    </a:cubicBezTo>
                    <a:close/>
                    <a:moveTo>
                      <a:pt x="769" y="301"/>
                    </a:moveTo>
                    <a:cubicBezTo>
                      <a:pt x="771" y="301"/>
                      <a:pt x="772" y="301"/>
                      <a:pt x="774" y="300"/>
                    </a:cubicBezTo>
                    <a:cubicBezTo>
                      <a:pt x="756" y="289"/>
                      <a:pt x="728" y="253"/>
                      <a:pt x="689" y="193"/>
                    </a:cubicBezTo>
                    <a:cubicBezTo>
                      <a:pt x="655" y="142"/>
                      <a:pt x="629" y="116"/>
                      <a:pt x="610" y="116"/>
                    </a:cubicBezTo>
                    <a:cubicBezTo>
                      <a:pt x="601" y="116"/>
                      <a:pt x="592" y="120"/>
                      <a:pt x="584" y="126"/>
                    </a:cubicBezTo>
                    <a:cubicBezTo>
                      <a:pt x="572" y="128"/>
                      <a:pt x="565" y="134"/>
                      <a:pt x="565" y="144"/>
                    </a:cubicBezTo>
                    <a:cubicBezTo>
                      <a:pt x="565" y="169"/>
                      <a:pt x="593" y="201"/>
                      <a:pt x="648" y="242"/>
                    </a:cubicBezTo>
                    <a:cubicBezTo>
                      <a:pt x="703" y="282"/>
                      <a:pt x="744" y="302"/>
                      <a:pt x="769" y="301"/>
                    </a:cubicBezTo>
                    <a:close/>
                    <a:moveTo>
                      <a:pt x="695" y="650"/>
                    </a:moveTo>
                    <a:cubicBezTo>
                      <a:pt x="697" y="647"/>
                      <a:pt x="697" y="647"/>
                      <a:pt x="697" y="647"/>
                    </a:cubicBezTo>
                    <a:cubicBezTo>
                      <a:pt x="696" y="647"/>
                      <a:pt x="694" y="647"/>
                      <a:pt x="694" y="648"/>
                    </a:cubicBezTo>
                    <a:lnTo>
                      <a:pt x="695" y="650"/>
                    </a:lnTo>
                    <a:close/>
                    <a:moveTo>
                      <a:pt x="768" y="644"/>
                    </a:moveTo>
                    <a:cubicBezTo>
                      <a:pt x="789" y="644"/>
                      <a:pt x="807" y="634"/>
                      <a:pt x="822" y="613"/>
                    </a:cubicBezTo>
                    <a:cubicBezTo>
                      <a:pt x="837" y="591"/>
                      <a:pt x="845" y="569"/>
                      <a:pt x="845" y="545"/>
                    </a:cubicBezTo>
                    <a:cubicBezTo>
                      <a:pt x="845" y="506"/>
                      <a:pt x="828" y="485"/>
                      <a:pt x="796" y="481"/>
                    </a:cubicBezTo>
                    <a:cubicBezTo>
                      <a:pt x="803" y="498"/>
                      <a:pt x="803" y="498"/>
                      <a:pt x="803" y="498"/>
                    </a:cubicBezTo>
                    <a:cubicBezTo>
                      <a:pt x="805" y="496"/>
                      <a:pt x="806" y="512"/>
                      <a:pt x="806" y="548"/>
                    </a:cubicBezTo>
                    <a:cubicBezTo>
                      <a:pt x="806" y="559"/>
                      <a:pt x="801" y="572"/>
                      <a:pt x="790" y="589"/>
                    </a:cubicBezTo>
                    <a:cubicBezTo>
                      <a:pt x="779" y="606"/>
                      <a:pt x="774" y="617"/>
                      <a:pt x="774" y="622"/>
                    </a:cubicBezTo>
                    <a:cubicBezTo>
                      <a:pt x="763" y="611"/>
                      <a:pt x="757" y="600"/>
                      <a:pt x="757" y="588"/>
                    </a:cubicBezTo>
                    <a:cubicBezTo>
                      <a:pt x="757" y="585"/>
                      <a:pt x="758" y="583"/>
                      <a:pt x="761" y="583"/>
                    </a:cubicBezTo>
                    <a:cubicBezTo>
                      <a:pt x="763" y="583"/>
                      <a:pt x="766" y="586"/>
                      <a:pt x="770" y="590"/>
                    </a:cubicBezTo>
                    <a:cubicBezTo>
                      <a:pt x="770" y="573"/>
                      <a:pt x="766" y="564"/>
                      <a:pt x="758" y="564"/>
                    </a:cubicBezTo>
                    <a:cubicBezTo>
                      <a:pt x="751" y="564"/>
                      <a:pt x="744" y="569"/>
                      <a:pt x="737" y="580"/>
                    </a:cubicBezTo>
                    <a:cubicBezTo>
                      <a:pt x="730" y="590"/>
                      <a:pt x="726" y="600"/>
                      <a:pt x="726" y="611"/>
                    </a:cubicBezTo>
                    <a:cubicBezTo>
                      <a:pt x="726" y="632"/>
                      <a:pt x="740" y="644"/>
                      <a:pt x="768" y="644"/>
                    </a:cubicBezTo>
                    <a:close/>
                    <a:moveTo>
                      <a:pt x="750" y="467"/>
                    </a:moveTo>
                    <a:cubicBezTo>
                      <a:pt x="756" y="461"/>
                      <a:pt x="773" y="435"/>
                      <a:pt x="802" y="389"/>
                    </a:cubicBezTo>
                    <a:cubicBezTo>
                      <a:pt x="825" y="351"/>
                      <a:pt x="846" y="332"/>
                      <a:pt x="866" y="332"/>
                    </a:cubicBezTo>
                    <a:cubicBezTo>
                      <a:pt x="863" y="332"/>
                      <a:pt x="863" y="332"/>
                      <a:pt x="863" y="332"/>
                    </a:cubicBezTo>
                    <a:cubicBezTo>
                      <a:pt x="864" y="332"/>
                      <a:pt x="864" y="331"/>
                      <a:pt x="864" y="330"/>
                    </a:cubicBezTo>
                    <a:cubicBezTo>
                      <a:pt x="864" y="327"/>
                      <a:pt x="858" y="325"/>
                      <a:pt x="847" y="325"/>
                    </a:cubicBezTo>
                    <a:cubicBezTo>
                      <a:pt x="824" y="325"/>
                      <a:pt x="808" y="330"/>
                      <a:pt x="799" y="340"/>
                    </a:cubicBezTo>
                    <a:cubicBezTo>
                      <a:pt x="774" y="364"/>
                      <a:pt x="758" y="406"/>
                      <a:pt x="750" y="4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444027" y="131600"/>
                <a:ext cx="910667" cy="180808"/>
                <a:chOff x="444027" y="131600"/>
                <a:chExt cx="910667" cy="180808"/>
              </a:xfrm>
            </p:grpSpPr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444027" y="146698"/>
                  <a:ext cx="22095" cy="159450"/>
                </a:xfrm>
                <a:custGeom>
                  <a:avLst/>
                  <a:gdLst>
                    <a:gd name="T0" fmla="*/ 78 w 79"/>
                    <a:gd name="T1" fmla="*/ 0 h 570"/>
                    <a:gd name="T2" fmla="*/ 79 w 79"/>
                    <a:gd name="T3" fmla="*/ 570 h 570"/>
                    <a:gd name="T4" fmla="*/ 0 w 79"/>
                    <a:gd name="T5" fmla="*/ 570 h 570"/>
                    <a:gd name="T6" fmla="*/ 1 w 79"/>
                    <a:gd name="T7" fmla="*/ 0 h 570"/>
                    <a:gd name="T8" fmla="*/ 78 w 79"/>
                    <a:gd name="T9" fmla="*/ 0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570">
                      <a:moveTo>
                        <a:pt x="78" y="0"/>
                      </a:moveTo>
                      <a:cubicBezTo>
                        <a:pt x="72" y="218"/>
                        <a:pt x="70" y="357"/>
                        <a:pt x="79" y="570"/>
                      </a:cubicBez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7" y="356"/>
                        <a:pt x="5" y="217"/>
                        <a:pt x="1" y="0"/>
                      </a:cubicBez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497791" y="144857"/>
                  <a:ext cx="122625" cy="164237"/>
                </a:xfrm>
                <a:custGeom>
                  <a:avLst/>
                  <a:gdLst>
                    <a:gd name="T0" fmla="*/ 0 w 438"/>
                    <a:gd name="T1" fmla="*/ 577 h 587"/>
                    <a:gd name="T2" fmla="*/ 0 w 438"/>
                    <a:gd name="T3" fmla="*/ 19 h 587"/>
                    <a:gd name="T4" fmla="*/ 53 w 438"/>
                    <a:gd name="T5" fmla="*/ 0 h 587"/>
                    <a:gd name="T6" fmla="*/ 410 w 438"/>
                    <a:gd name="T7" fmla="*/ 490 h 587"/>
                    <a:gd name="T8" fmla="*/ 408 w 438"/>
                    <a:gd name="T9" fmla="*/ 7 h 587"/>
                    <a:gd name="T10" fmla="*/ 438 w 438"/>
                    <a:gd name="T11" fmla="*/ 7 h 587"/>
                    <a:gd name="T12" fmla="*/ 436 w 438"/>
                    <a:gd name="T13" fmla="*/ 573 h 587"/>
                    <a:gd name="T14" fmla="*/ 383 w 438"/>
                    <a:gd name="T15" fmla="*/ 587 h 587"/>
                    <a:gd name="T16" fmla="*/ 28 w 438"/>
                    <a:gd name="T17" fmla="*/ 99 h 587"/>
                    <a:gd name="T18" fmla="*/ 35 w 438"/>
                    <a:gd name="T19" fmla="*/ 577 h 587"/>
                    <a:gd name="T20" fmla="*/ 0 w 438"/>
                    <a:gd name="T21" fmla="*/ 577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8" h="587">
                      <a:moveTo>
                        <a:pt x="0" y="577"/>
                      </a:moveTo>
                      <a:cubicBezTo>
                        <a:pt x="9" y="472"/>
                        <a:pt x="7" y="135"/>
                        <a:pt x="0" y="19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71" y="178"/>
                        <a:pt x="276" y="323"/>
                        <a:pt x="410" y="490"/>
                      </a:cubicBezTo>
                      <a:cubicBezTo>
                        <a:pt x="413" y="367"/>
                        <a:pt x="414" y="114"/>
                        <a:pt x="408" y="7"/>
                      </a:cubicBezTo>
                      <a:cubicBezTo>
                        <a:pt x="438" y="7"/>
                        <a:pt x="438" y="7"/>
                        <a:pt x="438" y="7"/>
                      </a:cubicBezTo>
                      <a:cubicBezTo>
                        <a:pt x="428" y="128"/>
                        <a:pt x="433" y="432"/>
                        <a:pt x="436" y="573"/>
                      </a:cubicBezTo>
                      <a:cubicBezTo>
                        <a:pt x="383" y="587"/>
                        <a:pt x="383" y="587"/>
                        <a:pt x="383" y="587"/>
                      </a:cubicBezTo>
                      <a:cubicBezTo>
                        <a:pt x="267" y="413"/>
                        <a:pt x="153" y="263"/>
                        <a:pt x="28" y="99"/>
                      </a:cubicBezTo>
                      <a:cubicBezTo>
                        <a:pt x="24" y="232"/>
                        <a:pt x="26" y="476"/>
                        <a:pt x="35" y="577"/>
                      </a:cubicBezTo>
                      <a:lnTo>
                        <a:pt x="0" y="577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652085" y="131600"/>
                  <a:ext cx="126308" cy="180808"/>
                </a:xfrm>
                <a:custGeom>
                  <a:avLst/>
                  <a:gdLst>
                    <a:gd name="T0" fmla="*/ 3 w 450"/>
                    <a:gd name="T1" fmla="*/ 624 h 646"/>
                    <a:gd name="T2" fmla="*/ 0 w 450"/>
                    <a:gd name="T3" fmla="*/ 55 h 646"/>
                    <a:gd name="T4" fmla="*/ 450 w 450"/>
                    <a:gd name="T5" fmla="*/ 347 h 646"/>
                    <a:gd name="T6" fmla="*/ 154 w 450"/>
                    <a:gd name="T7" fmla="*/ 636 h 646"/>
                    <a:gd name="T8" fmla="*/ 144 w 450"/>
                    <a:gd name="T9" fmla="*/ 610 h 646"/>
                    <a:gd name="T10" fmla="*/ 364 w 450"/>
                    <a:gd name="T11" fmla="*/ 348 h 646"/>
                    <a:gd name="T12" fmla="*/ 85 w 450"/>
                    <a:gd name="T13" fmla="*/ 69 h 646"/>
                    <a:gd name="T14" fmla="*/ 88 w 450"/>
                    <a:gd name="T15" fmla="*/ 624 h 646"/>
                    <a:gd name="T16" fmla="*/ 3 w 450"/>
                    <a:gd name="T17" fmla="*/ 624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0" h="646">
                      <a:moveTo>
                        <a:pt x="3" y="624"/>
                      </a:moveTo>
                      <a:cubicBezTo>
                        <a:pt x="9" y="511"/>
                        <a:pt x="13" y="176"/>
                        <a:pt x="0" y="55"/>
                      </a:cubicBezTo>
                      <a:cubicBezTo>
                        <a:pt x="254" y="0"/>
                        <a:pt x="450" y="130"/>
                        <a:pt x="450" y="347"/>
                      </a:cubicBezTo>
                      <a:cubicBezTo>
                        <a:pt x="450" y="584"/>
                        <a:pt x="253" y="646"/>
                        <a:pt x="154" y="636"/>
                      </a:cubicBezTo>
                      <a:cubicBezTo>
                        <a:pt x="144" y="610"/>
                        <a:pt x="144" y="610"/>
                        <a:pt x="144" y="610"/>
                      </a:cubicBezTo>
                      <a:cubicBezTo>
                        <a:pt x="241" y="636"/>
                        <a:pt x="364" y="605"/>
                        <a:pt x="364" y="348"/>
                      </a:cubicBezTo>
                      <a:cubicBezTo>
                        <a:pt x="364" y="158"/>
                        <a:pt x="265" y="28"/>
                        <a:pt x="85" y="69"/>
                      </a:cubicBezTo>
                      <a:cubicBezTo>
                        <a:pt x="79" y="197"/>
                        <a:pt x="78" y="510"/>
                        <a:pt x="88" y="624"/>
                      </a:cubicBezTo>
                      <a:lnTo>
                        <a:pt x="3" y="624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803065" y="145961"/>
                  <a:ext cx="96112" cy="160923"/>
                </a:xfrm>
                <a:custGeom>
                  <a:avLst/>
                  <a:gdLst>
                    <a:gd name="T0" fmla="*/ 270 w 343"/>
                    <a:gd name="T1" fmla="*/ 282 h 574"/>
                    <a:gd name="T2" fmla="*/ 79 w 343"/>
                    <a:gd name="T3" fmla="*/ 278 h 574"/>
                    <a:gd name="T4" fmla="*/ 83 w 343"/>
                    <a:gd name="T5" fmla="*/ 558 h 574"/>
                    <a:gd name="T6" fmla="*/ 343 w 343"/>
                    <a:gd name="T7" fmla="*/ 539 h 574"/>
                    <a:gd name="T8" fmla="*/ 333 w 343"/>
                    <a:gd name="T9" fmla="*/ 574 h 574"/>
                    <a:gd name="T10" fmla="*/ 0 w 343"/>
                    <a:gd name="T11" fmla="*/ 572 h 574"/>
                    <a:gd name="T12" fmla="*/ 0 w 343"/>
                    <a:gd name="T13" fmla="*/ 2 h 574"/>
                    <a:gd name="T14" fmla="*/ 100 w 343"/>
                    <a:gd name="T15" fmla="*/ 2 h 574"/>
                    <a:gd name="T16" fmla="*/ 327 w 343"/>
                    <a:gd name="T17" fmla="*/ 0 h 574"/>
                    <a:gd name="T18" fmla="*/ 330 w 343"/>
                    <a:gd name="T19" fmla="*/ 36 h 574"/>
                    <a:gd name="T20" fmla="*/ 83 w 343"/>
                    <a:gd name="T21" fmla="*/ 16 h 574"/>
                    <a:gd name="T22" fmla="*/ 79 w 343"/>
                    <a:gd name="T23" fmla="*/ 261 h 574"/>
                    <a:gd name="T24" fmla="*/ 276 w 343"/>
                    <a:gd name="T25" fmla="*/ 253 h 574"/>
                    <a:gd name="T26" fmla="*/ 270 w 343"/>
                    <a:gd name="T27" fmla="*/ 282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3" h="574">
                      <a:moveTo>
                        <a:pt x="270" y="282"/>
                      </a:moveTo>
                      <a:cubicBezTo>
                        <a:pt x="208" y="279"/>
                        <a:pt x="143" y="276"/>
                        <a:pt x="79" y="278"/>
                      </a:cubicBezTo>
                      <a:cubicBezTo>
                        <a:pt x="79" y="404"/>
                        <a:pt x="80" y="499"/>
                        <a:pt x="83" y="558"/>
                      </a:cubicBezTo>
                      <a:cubicBezTo>
                        <a:pt x="173" y="558"/>
                        <a:pt x="250" y="560"/>
                        <a:pt x="343" y="539"/>
                      </a:cubicBezTo>
                      <a:cubicBezTo>
                        <a:pt x="333" y="574"/>
                        <a:pt x="333" y="574"/>
                        <a:pt x="333" y="574"/>
                      </a:cubicBezTo>
                      <a:cubicBezTo>
                        <a:pt x="246" y="573"/>
                        <a:pt x="145" y="572"/>
                        <a:pt x="0" y="572"/>
                      </a:cubicBezTo>
                      <a:cubicBezTo>
                        <a:pt x="10" y="454"/>
                        <a:pt x="10" y="129"/>
                        <a:pt x="0" y="2"/>
                      </a:cubicBezTo>
                      <a:cubicBezTo>
                        <a:pt x="100" y="2"/>
                        <a:pt x="100" y="2"/>
                        <a:pt x="100" y="2"/>
                      </a:cubicBezTo>
                      <a:cubicBezTo>
                        <a:pt x="131" y="2"/>
                        <a:pt x="207" y="1"/>
                        <a:pt x="327" y="0"/>
                      </a:cubicBezTo>
                      <a:cubicBezTo>
                        <a:pt x="330" y="36"/>
                        <a:pt x="330" y="36"/>
                        <a:pt x="330" y="36"/>
                      </a:cubicBezTo>
                      <a:cubicBezTo>
                        <a:pt x="259" y="21"/>
                        <a:pt x="203" y="16"/>
                        <a:pt x="83" y="16"/>
                      </a:cubicBezTo>
                      <a:cubicBezTo>
                        <a:pt x="81" y="83"/>
                        <a:pt x="79" y="171"/>
                        <a:pt x="79" y="261"/>
                      </a:cubicBezTo>
                      <a:cubicBezTo>
                        <a:pt x="143" y="263"/>
                        <a:pt x="200" y="259"/>
                        <a:pt x="276" y="253"/>
                      </a:cubicBezTo>
                      <a:lnTo>
                        <a:pt x="270" y="282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910224" y="146330"/>
                  <a:ext cx="117838" cy="160554"/>
                </a:xfrm>
                <a:custGeom>
                  <a:avLst/>
                  <a:gdLst>
                    <a:gd name="T0" fmla="*/ 37 w 420"/>
                    <a:gd name="T1" fmla="*/ 1 h 573"/>
                    <a:gd name="T2" fmla="*/ 403 w 420"/>
                    <a:gd name="T3" fmla="*/ 0 h 573"/>
                    <a:gd name="T4" fmla="*/ 105 w 420"/>
                    <a:gd name="T5" fmla="*/ 557 h 573"/>
                    <a:gd name="T6" fmla="*/ 420 w 420"/>
                    <a:gd name="T7" fmla="*/ 539 h 573"/>
                    <a:gd name="T8" fmla="*/ 408 w 420"/>
                    <a:gd name="T9" fmla="*/ 573 h 573"/>
                    <a:gd name="T10" fmla="*/ 0 w 420"/>
                    <a:gd name="T11" fmla="*/ 573 h 573"/>
                    <a:gd name="T12" fmla="*/ 300 w 420"/>
                    <a:gd name="T13" fmla="*/ 17 h 573"/>
                    <a:gd name="T14" fmla="*/ 24 w 420"/>
                    <a:gd name="T15" fmla="*/ 43 h 573"/>
                    <a:gd name="T16" fmla="*/ 37 w 420"/>
                    <a:gd name="T17" fmla="*/ 1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20" h="573">
                      <a:moveTo>
                        <a:pt x="37" y="1"/>
                      </a:moveTo>
                      <a:cubicBezTo>
                        <a:pt x="118" y="1"/>
                        <a:pt x="312" y="3"/>
                        <a:pt x="403" y="0"/>
                      </a:cubicBezTo>
                      <a:cubicBezTo>
                        <a:pt x="336" y="100"/>
                        <a:pt x="157" y="441"/>
                        <a:pt x="105" y="557"/>
                      </a:cubicBezTo>
                      <a:cubicBezTo>
                        <a:pt x="200" y="560"/>
                        <a:pt x="348" y="556"/>
                        <a:pt x="420" y="539"/>
                      </a:cubicBezTo>
                      <a:cubicBezTo>
                        <a:pt x="408" y="573"/>
                        <a:pt x="408" y="573"/>
                        <a:pt x="408" y="573"/>
                      </a:cubicBezTo>
                      <a:cubicBezTo>
                        <a:pt x="0" y="573"/>
                        <a:pt x="0" y="573"/>
                        <a:pt x="0" y="573"/>
                      </a:cubicBezTo>
                      <a:cubicBezTo>
                        <a:pt x="64" y="473"/>
                        <a:pt x="250" y="122"/>
                        <a:pt x="300" y="17"/>
                      </a:cubicBezTo>
                      <a:cubicBezTo>
                        <a:pt x="218" y="13"/>
                        <a:pt x="83" y="15"/>
                        <a:pt x="24" y="43"/>
                      </a:cubicBez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1050525" y="146698"/>
                  <a:ext cx="22095" cy="159450"/>
                </a:xfrm>
                <a:custGeom>
                  <a:avLst/>
                  <a:gdLst>
                    <a:gd name="T0" fmla="*/ 78 w 79"/>
                    <a:gd name="T1" fmla="*/ 0 h 570"/>
                    <a:gd name="T2" fmla="*/ 79 w 79"/>
                    <a:gd name="T3" fmla="*/ 570 h 570"/>
                    <a:gd name="T4" fmla="*/ 0 w 79"/>
                    <a:gd name="T5" fmla="*/ 570 h 570"/>
                    <a:gd name="T6" fmla="*/ 1 w 79"/>
                    <a:gd name="T7" fmla="*/ 0 h 570"/>
                    <a:gd name="T8" fmla="*/ 78 w 79"/>
                    <a:gd name="T9" fmla="*/ 0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570">
                      <a:moveTo>
                        <a:pt x="78" y="0"/>
                      </a:moveTo>
                      <a:cubicBezTo>
                        <a:pt x="72" y="218"/>
                        <a:pt x="70" y="357"/>
                        <a:pt x="79" y="570"/>
                      </a:cubicBez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7" y="356"/>
                        <a:pt x="5" y="217"/>
                        <a:pt x="1" y="0"/>
                      </a:cubicBez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1104288" y="144857"/>
                  <a:ext cx="122625" cy="164237"/>
                </a:xfrm>
                <a:custGeom>
                  <a:avLst/>
                  <a:gdLst>
                    <a:gd name="T0" fmla="*/ 0 w 438"/>
                    <a:gd name="T1" fmla="*/ 577 h 587"/>
                    <a:gd name="T2" fmla="*/ 0 w 438"/>
                    <a:gd name="T3" fmla="*/ 19 h 587"/>
                    <a:gd name="T4" fmla="*/ 53 w 438"/>
                    <a:gd name="T5" fmla="*/ 0 h 587"/>
                    <a:gd name="T6" fmla="*/ 410 w 438"/>
                    <a:gd name="T7" fmla="*/ 490 h 587"/>
                    <a:gd name="T8" fmla="*/ 408 w 438"/>
                    <a:gd name="T9" fmla="*/ 7 h 587"/>
                    <a:gd name="T10" fmla="*/ 438 w 438"/>
                    <a:gd name="T11" fmla="*/ 7 h 587"/>
                    <a:gd name="T12" fmla="*/ 436 w 438"/>
                    <a:gd name="T13" fmla="*/ 573 h 587"/>
                    <a:gd name="T14" fmla="*/ 383 w 438"/>
                    <a:gd name="T15" fmla="*/ 587 h 587"/>
                    <a:gd name="T16" fmla="*/ 28 w 438"/>
                    <a:gd name="T17" fmla="*/ 99 h 587"/>
                    <a:gd name="T18" fmla="*/ 35 w 438"/>
                    <a:gd name="T19" fmla="*/ 577 h 587"/>
                    <a:gd name="T20" fmla="*/ 0 w 438"/>
                    <a:gd name="T21" fmla="*/ 577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8" h="587">
                      <a:moveTo>
                        <a:pt x="0" y="577"/>
                      </a:moveTo>
                      <a:cubicBezTo>
                        <a:pt x="9" y="472"/>
                        <a:pt x="7" y="135"/>
                        <a:pt x="0" y="19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171" y="178"/>
                        <a:pt x="276" y="323"/>
                        <a:pt x="410" y="490"/>
                      </a:cubicBezTo>
                      <a:cubicBezTo>
                        <a:pt x="413" y="367"/>
                        <a:pt x="414" y="114"/>
                        <a:pt x="408" y="7"/>
                      </a:cubicBezTo>
                      <a:cubicBezTo>
                        <a:pt x="438" y="7"/>
                        <a:pt x="438" y="7"/>
                        <a:pt x="438" y="7"/>
                      </a:cubicBezTo>
                      <a:cubicBezTo>
                        <a:pt x="428" y="128"/>
                        <a:pt x="433" y="432"/>
                        <a:pt x="436" y="573"/>
                      </a:cubicBezTo>
                      <a:cubicBezTo>
                        <a:pt x="383" y="587"/>
                        <a:pt x="383" y="587"/>
                        <a:pt x="383" y="587"/>
                      </a:cubicBezTo>
                      <a:cubicBezTo>
                        <a:pt x="267" y="413"/>
                        <a:pt x="153" y="263"/>
                        <a:pt x="28" y="99"/>
                      </a:cubicBezTo>
                      <a:cubicBezTo>
                        <a:pt x="24" y="232"/>
                        <a:pt x="26" y="476"/>
                        <a:pt x="35" y="577"/>
                      </a:cubicBezTo>
                      <a:lnTo>
                        <a:pt x="0" y="577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1258582" y="145961"/>
                  <a:ext cx="96112" cy="160923"/>
                </a:xfrm>
                <a:custGeom>
                  <a:avLst/>
                  <a:gdLst>
                    <a:gd name="T0" fmla="*/ 269 w 342"/>
                    <a:gd name="T1" fmla="*/ 282 h 574"/>
                    <a:gd name="T2" fmla="*/ 79 w 342"/>
                    <a:gd name="T3" fmla="*/ 278 h 574"/>
                    <a:gd name="T4" fmla="*/ 83 w 342"/>
                    <a:gd name="T5" fmla="*/ 558 h 574"/>
                    <a:gd name="T6" fmla="*/ 342 w 342"/>
                    <a:gd name="T7" fmla="*/ 539 h 574"/>
                    <a:gd name="T8" fmla="*/ 333 w 342"/>
                    <a:gd name="T9" fmla="*/ 574 h 574"/>
                    <a:gd name="T10" fmla="*/ 0 w 342"/>
                    <a:gd name="T11" fmla="*/ 572 h 574"/>
                    <a:gd name="T12" fmla="*/ 0 w 342"/>
                    <a:gd name="T13" fmla="*/ 2 h 574"/>
                    <a:gd name="T14" fmla="*/ 100 w 342"/>
                    <a:gd name="T15" fmla="*/ 2 h 574"/>
                    <a:gd name="T16" fmla="*/ 327 w 342"/>
                    <a:gd name="T17" fmla="*/ 0 h 574"/>
                    <a:gd name="T18" fmla="*/ 329 w 342"/>
                    <a:gd name="T19" fmla="*/ 36 h 574"/>
                    <a:gd name="T20" fmla="*/ 83 w 342"/>
                    <a:gd name="T21" fmla="*/ 16 h 574"/>
                    <a:gd name="T22" fmla="*/ 79 w 342"/>
                    <a:gd name="T23" fmla="*/ 261 h 574"/>
                    <a:gd name="T24" fmla="*/ 276 w 342"/>
                    <a:gd name="T25" fmla="*/ 253 h 574"/>
                    <a:gd name="T26" fmla="*/ 269 w 342"/>
                    <a:gd name="T27" fmla="*/ 282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2" h="574">
                      <a:moveTo>
                        <a:pt x="269" y="282"/>
                      </a:moveTo>
                      <a:cubicBezTo>
                        <a:pt x="208" y="279"/>
                        <a:pt x="142" y="276"/>
                        <a:pt x="79" y="278"/>
                      </a:cubicBezTo>
                      <a:cubicBezTo>
                        <a:pt x="79" y="404"/>
                        <a:pt x="80" y="499"/>
                        <a:pt x="83" y="558"/>
                      </a:cubicBezTo>
                      <a:cubicBezTo>
                        <a:pt x="173" y="558"/>
                        <a:pt x="249" y="560"/>
                        <a:pt x="342" y="539"/>
                      </a:cubicBezTo>
                      <a:cubicBezTo>
                        <a:pt x="333" y="574"/>
                        <a:pt x="333" y="574"/>
                        <a:pt x="333" y="574"/>
                      </a:cubicBezTo>
                      <a:cubicBezTo>
                        <a:pt x="245" y="573"/>
                        <a:pt x="145" y="572"/>
                        <a:pt x="0" y="572"/>
                      </a:cubicBezTo>
                      <a:cubicBezTo>
                        <a:pt x="9" y="454"/>
                        <a:pt x="9" y="129"/>
                        <a:pt x="0" y="2"/>
                      </a:cubicBezTo>
                      <a:cubicBezTo>
                        <a:pt x="100" y="2"/>
                        <a:pt x="100" y="2"/>
                        <a:pt x="100" y="2"/>
                      </a:cubicBezTo>
                      <a:cubicBezTo>
                        <a:pt x="130" y="2"/>
                        <a:pt x="206" y="1"/>
                        <a:pt x="327" y="0"/>
                      </a:cubicBezTo>
                      <a:cubicBezTo>
                        <a:pt x="329" y="36"/>
                        <a:pt x="329" y="36"/>
                        <a:pt x="329" y="36"/>
                      </a:cubicBezTo>
                      <a:cubicBezTo>
                        <a:pt x="259" y="21"/>
                        <a:pt x="203" y="16"/>
                        <a:pt x="83" y="16"/>
                      </a:cubicBezTo>
                      <a:cubicBezTo>
                        <a:pt x="81" y="83"/>
                        <a:pt x="79" y="171"/>
                        <a:pt x="79" y="261"/>
                      </a:cubicBezTo>
                      <a:cubicBezTo>
                        <a:pt x="142" y="263"/>
                        <a:pt x="200" y="259"/>
                        <a:pt x="276" y="253"/>
                      </a:cubicBezTo>
                      <a:lnTo>
                        <a:pt x="269" y="282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5" name="TextBox 84">
              <a:hlinkClick r:id="rId3"/>
            </p:cNvPr>
            <p:cNvSpPr txBox="1"/>
            <p:nvPr/>
          </p:nvSpPr>
          <p:spPr>
            <a:xfrm>
              <a:off x="76200" y="5791200"/>
              <a:ext cx="20265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defPPr>
                <a:defRPr lang="en-US"/>
              </a:defPPr>
              <a:lvl1pPr algn="r">
                <a:defRPr sz="3600" b="1" spc="150">
                  <a:ln w="11430"/>
                  <a:gradFill flip="none" rotWithShape="1">
                    <a:gsLst>
                      <a:gs pos="0">
                        <a:srgbClr val="FFFFFF">
                          <a:alpha val="50000"/>
                        </a:srgbClr>
                      </a:gs>
                      <a:gs pos="40000">
                        <a:srgbClr val="FFFFFF">
                          <a:alpha val="50000"/>
                        </a:srgbClr>
                      </a:gs>
                      <a:gs pos="100000">
                        <a:srgbClr val="226BB4">
                          <a:alpha val="50000"/>
                        </a:srgbClr>
                      </a:gs>
                    </a:gsLst>
                    <a:lin ang="5400000" scaled="1"/>
                    <a:tileRect/>
                  </a:gra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  <a:latin typeface="Arial" pitchFamily="34" charset="0"/>
                  <a:cs typeface="Arial" pitchFamily="34" charset="0"/>
                </a:defRPr>
              </a:lvl1pPr>
            </a:lstStyle>
            <a:p>
              <a:pPr algn="l"/>
              <a:r>
                <a:rPr lang="en-US" sz="1050" b="0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Copyright Indezine.com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3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6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1" presetID="8" presetClass="emph" presetSubtype="0" repeatCount="500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600000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S90007464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repeatCount="5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00695 -0.0182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00" y="-92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S90007464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2" presetClass="path" presetSubtype="0" repeatCount="5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00695 -0.0182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00" y="-9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nimBg="1"/>
      <p:bldP spid="1034" grpId="1" animBg="1"/>
      <p:bldP spid="41" grpId="0" animBg="1"/>
      <p:bldP spid="41" grpId="1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He is the guy who wakes you </a:t>
            </a:r>
            <a:r>
              <a:rPr lang="en-US" dirty="0" smtClean="0"/>
              <a:t>up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Even </a:t>
            </a:r>
            <a:r>
              <a:rPr lang="en-US" dirty="0" smtClean="0"/>
              <a:t>if you hit him</a:t>
            </a:r>
          </a:p>
          <a:p>
            <a:pPr marL="0" indent="0" algn="ctr">
              <a:buNone/>
            </a:pPr>
            <a:r>
              <a:rPr lang="en-US" dirty="0" smtClean="0"/>
              <a:t>Even if you throw </a:t>
            </a:r>
            <a:r>
              <a:rPr lang="en-US" dirty="0" smtClean="0"/>
              <a:t>him</a:t>
            </a:r>
          </a:p>
          <a:p>
            <a:pPr marL="0" indent="0" algn="ctr">
              <a:buNone/>
            </a:pPr>
            <a:r>
              <a:rPr lang="en-US" dirty="0" smtClean="0"/>
              <a:t> He </a:t>
            </a:r>
            <a:r>
              <a:rPr lang="en-US" dirty="0"/>
              <a:t>does his work even though he knows you hate him</a:t>
            </a:r>
          </a:p>
          <a:p>
            <a:pPr marL="0" indent="0" algn="ctr">
              <a:buNone/>
            </a:pPr>
            <a:endParaRPr lang="en-US" sz="4800" dirty="0"/>
          </a:p>
        </p:txBody>
      </p:sp>
      <p:pic>
        <p:nvPicPr>
          <p:cNvPr id="2050" name="Picture 2" descr="C:\Users\Tricon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2025952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6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1529948669-clocky-the-running-away-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4800600" cy="42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3048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Running away alarm clock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1752600"/>
            <a:ext cx="274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Need a little extra incentive to pry yourself out of bed</a:t>
            </a:r>
            <a:r>
              <a:rPr lang="en-US" sz="2400" dirty="0" smtClean="0"/>
              <a:t>?</a:t>
            </a:r>
            <a:r>
              <a:rPr lang="en-US" sz="2400" dirty="0"/>
              <a:t> </a:t>
            </a:r>
            <a:r>
              <a:rPr lang="en-US" sz="2400" dirty="0" smtClean="0"/>
              <a:t>You'll </a:t>
            </a:r>
            <a:r>
              <a:rPr lang="en-US" sz="2400" dirty="0"/>
              <a:t>have plenty of it with this no-nonsense wheeled alarm clock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673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1529948827-sunrise-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5334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Sunrise simulation alarm clock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2285999"/>
            <a:ext cx="312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Now you can wake up to the sun without even opening your curtains.</a:t>
            </a:r>
          </a:p>
        </p:txBody>
      </p:sp>
    </p:spTree>
    <p:extLst>
      <p:ext uri="{BB962C8B-B14F-4D97-AF65-F5344CB8AC3E}">
        <p14:creationId xmlns:p14="http://schemas.microsoft.com/office/powerpoint/2010/main" val="284477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1529949106-1460473366-projection-alarm-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5000" y="3048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Projection alarm clock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5562600" y="2133600"/>
            <a:ext cx="312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Never squint to see what time it is again, especially when you're waking up 20 times in the middle of the night</a:t>
            </a:r>
          </a:p>
        </p:txBody>
      </p:sp>
    </p:spTree>
    <p:extLst>
      <p:ext uri="{BB962C8B-B14F-4D97-AF65-F5344CB8AC3E}">
        <p14:creationId xmlns:p14="http://schemas.microsoft.com/office/powerpoint/2010/main" val="384102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1524000"/>
            <a:ext cx="3408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0" y="3657600"/>
            <a:ext cx="320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KRISHNA </a:t>
            </a:r>
            <a:r>
              <a:rPr lang="en-US" sz="2400" dirty="0" smtClean="0"/>
              <a:t>SRIHITH</a:t>
            </a:r>
          </a:p>
          <a:p>
            <a:r>
              <a:rPr lang="pl-PL" sz="2400" dirty="0"/>
              <a:t>A M PRAJWAL</a:t>
            </a:r>
          </a:p>
          <a:p>
            <a:r>
              <a:rPr lang="pl-PL" sz="2400" dirty="0"/>
              <a:t>SAI </a:t>
            </a:r>
            <a:r>
              <a:rPr lang="pl-PL" sz="2400" dirty="0" smtClean="0"/>
              <a:t>KRISHNA</a:t>
            </a:r>
            <a:endParaRPr lang="en-US" sz="2400" dirty="0" smtClean="0"/>
          </a:p>
          <a:p>
            <a:r>
              <a:rPr lang="en-US" sz="2400" dirty="0"/>
              <a:t>SAURABH SINGHAL</a:t>
            </a:r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106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2006-08-16T00:00:00Z</dcterms:created>
  <dcterms:modified xsi:type="dcterms:W3CDTF">2018-08-10T20:16:40Z</dcterms:modified>
</cp:coreProperties>
</file>