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DA4F-9CD3-4F03-80B1-03E385623F6B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26B6-E2EB-4E96-AAFB-C0F876D2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Giambi</a:t>
            </a:r>
            <a:r>
              <a:rPr lang="en-US" altLang="zh-TW" baseline="0" dirty="0" smtClean="0"/>
              <a:t> -&gt; MVP</a:t>
            </a:r>
          </a:p>
          <a:p>
            <a:r>
              <a:rPr lang="en-US" altLang="zh-TW" baseline="0" dirty="0" err="1" smtClean="0"/>
              <a:t>Damond</a:t>
            </a:r>
            <a:r>
              <a:rPr lang="en-US" altLang="zh-TW" baseline="0" dirty="0" smtClean="0"/>
              <a:t> -&gt; Big player</a:t>
            </a:r>
          </a:p>
          <a:p>
            <a:r>
              <a:rPr lang="en-US" altLang="zh-TW" baseline="0" dirty="0" smtClean="0"/>
              <a:t>Discover potential players</a:t>
            </a:r>
          </a:p>
          <a:p>
            <a:r>
              <a:rPr lang="en-US" altLang="zh-TW" baseline="0" dirty="0" smtClean="0"/>
              <a:t>Good performance</a:t>
            </a:r>
          </a:p>
          <a:p>
            <a:r>
              <a:rPr lang="en-US" altLang="zh-TW" baseline="0" dirty="0" smtClean="0"/>
              <a:t>Most important -&gt; Save Money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C26B6-E2EB-4E96-AAFB-C0F876D2F6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1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7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0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9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6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AED1-42A4-491E-9D36-299E4E4BC089}" type="datetimeFigureOut">
              <a:rPr lang="zh-TW" altLang="en-US" smtClean="0"/>
              <a:t>2/22/15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4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US" altLang="zh-TW" dirty="0"/>
              <a:t>“</a:t>
            </a:r>
            <a:r>
              <a:rPr lang="en-US" altLang="zh-TW" dirty="0" err="1"/>
              <a:t>Moneyball</a:t>
            </a:r>
            <a:r>
              <a:rPr lang="en-US" altLang="zh-TW" dirty="0"/>
              <a:t>” in NBA to predict the performance of the players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Kirill </a:t>
            </a:r>
            <a:r>
              <a:rPr lang="en-US" altLang="zh-TW" dirty="0" err="1" smtClean="0"/>
              <a:t>Novik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Krishna Chaitanya</a:t>
            </a:r>
            <a:r>
              <a:rPr lang="zh-TW" altLang="en-US" dirty="0" smtClean="0"/>
              <a:t> </a:t>
            </a:r>
            <a:r>
              <a:rPr lang="en-US" altLang="zh-TW" dirty="0" err="1"/>
              <a:t>Sripada</a:t>
            </a:r>
            <a:endParaRPr lang="en-US" altLang="zh-TW" dirty="0"/>
          </a:p>
          <a:p>
            <a:pPr algn="l"/>
            <a:r>
              <a:rPr lang="en-US" altLang="zh-TW" dirty="0"/>
              <a:t>Yu-</a:t>
            </a:r>
            <a:r>
              <a:rPr lang="en-US" altLang="zh-TW" dirty="0" err="1"/>
              <a:t>Ching</a:t>
            </a:r>
            <a:r>
              <a:rPr lang="en-US" altLang="zh-TW" dirty="0"/>
              <a:t> </a:t>
            </a:r>
            <a:r>
              <a:rPr lang="en-US" altLang="zh-TW" dirty="0" err="1"/>
              <a:t>Kuo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8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PCA and </a:t>
            </a:r>
            <a:r>
              <a:rPr lang="en-US" dirty="0" smtClean="0"/>
              <a:t>LDA</a:t>
            </a:r>
            <a:r>
              <a:rPr lang="en-US" dirty="0" smtClean="0"/>
              <a:t>, we would predict the performance of the teams in the current season.</a:t>
            </a:r>
          </a:p>
          <a:p>
            <a:r>
              <a:rPr lang="en-US" dirty="0" smtClean="0"/>
              <a:t>Example: As per the dataset</a:t>
            </a:r>
            <a:r>
              <a:rPr lang="en-US" dirty="0"/>
              <a:t>, </a:t>
            </a:r>
            <a:r>
              <a:rPr lang="en-US" dirty="0" smtClean="0"/>
              <a:t>his </a:t>
            </a:r>
            <a:r>
              <a:rPr lang="en-US" dirty="0"/>
              <a:t>average score has been decreasing since 2005 and at the same time </a:t>
            </a:r>
            <a:r>
              <a:rPr lang="en-US" dirty="0" smtClean="0"/>
              <a:t>his age was 37 </a:t>
            </a:r>
            <a:r>
              <a:rPr lang="en-US" dirty="0"/>
              <a:t>and that is likely to affect his performance. It turned out that he only played 65 out of 164 games for Lakers and was earning 9.1 million </a:t>
            </a:r>
            <a:r>
              <a:rPr lang="en-US" dirty="0" smtClean="0"/>
              <a:t>per year.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941168"/>
            <a:ext cx="3633994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7584" y="1916832"/>
            <a:ext cx="2592288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Find key factors for a good teams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563888" y="242088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427984" y="1556792"/>
            <a:ext cx="4536504" cy="138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T</a:t>
            </a:r>
            <a:r>
              <a:rPr lang="en-US" altLang="zh-TW" sz="2400" b="1" dirty="0" smtClean="0"/>
              <a:t>he patterns for a good team?  </a:t>
            </a:r>
          </a:p>
          <a:p>
            <a:r>
              <a:rPr lang="en-US" altLang="zh-TW" sz="2000" dirty="0" smtClean="0"/>
              <a:t>Points, Assists , Rebounds, Turn overs per game. Or any combinations of these factors?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79912" y="47251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27984" y="3140968"/>
            <a:ext cx="4536504" cy="34778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Combine all the attributes into an index:</a:t>
            </a:r>
          </a:p>
          <a:p>
            <a:r>
              <a:rPr lang="en-US" altLang="zh-TW" sz="2000" dirty="0" smtClean="0"/>
              <a:t>Points, Assists , Rebounds, Turn overs per game. Or any combinations of these factors?</a:t>
            </a:r>
          </a:p>
          <a:p>
            <a:r>
              <a:rPr lang="en-US" altLang="zh-TW" sz="2400" b="1" dirty="0" smtClean="0"/>
              <a:t>Evaluate the defense?</a:t>
            </a:r>
          </a:p>
          <a:p>
            <a:r>
              <a:rPr lang="en-US" altLang="zh-TW" sz="2000" dirty="0" smtClean="0"/>
              <a:t>Find a pattern or an easy way to evaluate</a:t>
            </a:r>
          </a:p>
          <a:p>
            <a:r>
              <a:rPr lang="en-US" altLang="zh-TW" sz="2400" b="1" dirty="0" smtClean="0"/>
              <a:t>Evaluate potential performance in the future?</a:t>
            </a:r>
          </a:p>
          <a:p>
            <a:r>
              <a:rPr lang="en-US" altLang="zh-TW" sz="2000" dirty="0" smtClean="0"/>
              <a:t>The pattern from their past performance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9512" y="4365104"/>
            <a:ext cx="3474715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Form a “performance index” for each player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9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4800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457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Moneyball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2736304" cy="40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1872208" cy="279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479715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Moneyball</a:t>
            </a:r>
            <a:r>
              <a:rPr lang="en-US" altLang="zh-TW" dirty="0"/>
              <a:t>: </a:t>
            </a:r>
            <a:r>
              <a:rPr lang="en-US" altLang="zh-TW" i="1" dirty="0"/>
              <a:t>The Art of Winning an Unfair Game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52120" y="1412776"/>
            <a:ext cx="3384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2002 </a:t>
            </a:r>
            <a:r>
              <a:rPr lang="en-US" altLang="zh-TW" sz="2400" dirty="0" err="1" smtClean="0"/>
              <a:t>Okland</a:t>
            </a:r>
            <a:r>
              <a:rPr lang="en-US" altLang="zh-TW" sz="2400" dirty="0" smtClean="0"/>
              <a:t> Athletics (Major League Baseball team)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empirical analysis of baseball data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Find out undervalued players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Break the league record with 20 straight-wins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Make to Playoffs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44 million vs. 125 million (New York Yankees)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84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53136"/>
            <a:ext cx="2736304" cy="18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1368152" cy="285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1440160" cy="240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1680" y="49411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Stars</a:t>
            </a:r>
            <a:endParaRPr lang="zh-TW" alt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80928"/>
            <a:ext cx="1872208" cy="181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4744"/>
            <a:ext cx="2797696" cy="157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3347864" y="37170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5536" y="1628800"/>
            <a:ext cx="2952328" cy="3960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96136" y="299695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371703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19872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47864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06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Moneyball</a:t>
            </a:r>
            <a:r>
              <a:rPr lang="en-US" altLang="zh-TW" dirty="0" smtClean="0"/>
              <a:t> in NBA?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2119496"/>
            <a:ext cx="3816424" cy="3037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Find Undervalued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Avoid Overestimated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Form a competitive team?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Not a team for championship but at least for playoff</a:t>
            </a:r>
            <a:endParaRPr lang="zh-TW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38437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4211960" y="35010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83968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1960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8762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 Data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530120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Questions?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07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Base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1340768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/>
              <a:t>Basketball-reference.com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2842574"/>
            <a:ext cx="9071992" cy="87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4016" y="2103239"/>
            <a:ext cx="334786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based on teams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4119463"/>
            <a:ext cx="475252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based on individual players</a:t>
            </a:r>
            <a:endParaRPr lang="zh-TW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" y="4845034"/>
            <a:ext cx="9027417" cy="8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1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257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Strategy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124744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916832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3068960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4437112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112" y="5517232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123728" y="162880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19872" y="278092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88024" y="414908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940152" y="522920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1403648" y="6021288"/>
            <a:ext cx="4104456" cy="37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3648" y="36450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403648" y="3645024"/>
            <a:ext cx="0" cy="23762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55776" y="5805264"/>
            <a:ext cx="151216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ot accurate</a:t>
            </a:r>
            <a:endParaRPr lang="zh-TW" altLang="en-US" sz="20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668344" y="2492896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516216" y="1556792"/>
            <a:ext cx="2593304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 economic and competitive team!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92280" y="3501008"/>
            <a:ext cx="11886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 accurate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to reduce size of data set.</a:t>
            </a:r>
          </a:p>
          <a:p>
            <a:r>
              <a:rPr lang="en-US" dirty="0" smtClean="0"/>
              <a:t>Uses a linear combination of original correlated variables to form new, uncorrelated variables called principal components.</a:t>
            </a:r>
          </a:p>
          <a:p>
            <a:r>
              <a:rPr lang="en-US" dirty="0" smtClean="0"/>
              <a:t>Finding principal components helps in interpreting which attributes have the greatest contribution to each component.</a:t>
            </a:r>
          </a:p>
          <a:p>
            <a:r>
              <a:rPr lang="en-US" dirty="0" smtClean="0"/>
              <a:t>First principal component has the largest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goal is to project the dataset onto a lower dimensional space with good class separability in order to avoid overfitting and also reduce computational costs.</a:t>
            </a:r>
            <a:endParaRPr lang="en-US" dirty="0"/>
          </a:p>
          <a:p>
            <a:r>
              <a:rPr lang="en-US" dirty="0" smtClean="0"/>
              <a:t>Closely related to PCA as they book look for linear combinations of variables that best explain the data.</a:t>
            </a:r>
          </a:p>
          <a:p>
            <a:r>
              <a:rPr lang="en-US" dirty="0" smtClean="0"/>
              <a:t>LDA explicitly attempts to model the difference between the classes of data.</a:t>
            </a:r>
          </a:p>
        </p:txBody>
      </p:sp>
    </p:spTree>
    <p:extLst>
      <p:ext uri="{BB962C8B-B14F-4D97-AF65-F5344CB8AC3E}">
        <p14:creationId xmlns:p14="http://schemas.microsoft.com/office/powerpoint/2010/main" val="176565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PCA and LDA	in NBA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contains lots of attributes like Points, Rebounds, Assists etc.</a:t>
            </a:r>
          </a:p>
          <a:p>
            <a:r>
              <a:rPr lang="en-US" dirty="0" smtClean="0"/>
              <a:t>Using PCA, we can reduce the dimensionality of the dataset i.e., consider fewer attributes that fully explain the data and remove other information without loss of necessary information.</a:t>
            </a:r>
          </a:p>
          <a:p>
            <a:r>
              <a:rPr lang="en-US" dirty="0" smtClean="0"/>
              <a:t>LDA can be use to help classify the player’s/team’s performance as good or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5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398</TotalTime>
  <Words>546</Words>
  <Application>Microsoft Macintosh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佈景主題</vt:lpstr>
      <vt:lpstr>“Moneyball” in NBA to predict the performance of the players</vt:lpstr>
      <vt:lpstr>Moneyball</vt:lpstr>
      <vt:lpstr>Benefits</vt:lpstr>
      <vt:lpstr>Moneyball in NBA? </vt:lpstr>
      <vt:lpstr>Data Base</vt:lpstr>
      <vt:lpstr>Strategy</vt:lpstr>
      <vt:lpstr>Principal Component Analysis</vt:lpstr>
      <vt:lpstr>Linear Discriminant Analysis</vt:lpstr>
      <vt:lpstr>Use of PCA and LDA in NBA dataset</vt:lpstr>
      <vt:lpstr>Analysis of Patterns</vt:lpstr>
      <vt:lpstr>Challenges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Krishna Chaitanya Sripada</cp:lastModifiedBy>
  <cp:revision>31</cp:revision>
  <dcterms:created xsi:type="dcterms:W3CDTF">2015-02-22T18:05:48Z</dcterms:created>
  <dcterms:modified xsi:type="dcterms:W3CDTF">2015-02-23T06:51:18Z</dcterms:modified>
</cp:coreProperties>
</file>