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notesSlides/notesSlide1.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14" r:id="rId1"/>
  </p:sldMasterIdLst>
  <p:notesMasterIdLst>
    <p:notesMasterId r:id="rId25"/>
  </p:notesMasterIdLst>
  <p:sldIdLst>
    <p:sldId id="256" r:id="rId2"/>
    <p:sldId id="257" r:id="rId3"/>
    <p:sldId id="276" r:id="rId4"/>
    <p:sldId id="258" r:id="rId5"/>
    <p:sldId id="283" r:id="rId6"/>
    <p:sldId id="277" r:id="rId7"/>
    <p:sldId id="278" r:id="rId8"/>
    <p:sldId id="275" r:id="rId9"/>
    <p:sldId id="259" r:id="rId10"/>
    <p:sldId id="262" r:id="rId11"/>
    <p:sldId id="266" r:id="rId12"/>
    <p:sldId id="281" r:id="rId13"/>
    <p:sldId id="263" r:id="rId14"/>
    <p:sldId id="272" r:id="rId15"/>
    <p:sldId id="274" r:id="rId16"/>
    <p:sldId id="280" r:id="rId17"/>
    <p:sldId id="273" r:id="rId18"/>
    <p:sldId id="287" r:id="rId19"/>
    <p:sldId id="284" r:id="rId20"/>
    <p:sldId id="282" r:id="rId21"/>
    <p:sldId id="285" r:id="rId22"/>
    <p:sldId id="286" r:id="rId23"/>
    <p:sldId id="27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60"/>
  </p:normalViewPr>
  <p:slideViewPr>
    <p:cSldViewPr snapToGrid="0">
      <p:cViewPr>
        <p:scale>
          <a:sx n="75" d="100"/>
          <a:sy n="75" d="100"/>
        </p:scale>
        <p:origin x="-1236" y="6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BE297-36C8-4F31-9782-B516A02FC191}" type="doc">
      <dgm:prSet loTypeId="urn:microsoft.com/office/officeart/2005/8/layout/vProcess5" loCatId="process" qsTypeId="urn:microsoft.com/office/officeart/2005/8/quickstyle/simple1" qsCatId="simple" csTypeId="urn:microsoft.com/office/officeart/2005/8/colors/colorful1#2" csCatId="colorful" phldr="1"/>
      <dgm:spPr/>
      <dgm:t>
        <a:bodyPr/>
        <a:lstStyle/>
        <a:p>
          <a:endParaRPr lang="en-US"/>
        </a:p>
      </dgm:t>
    </dgm:pt>
    <dgm:pt modelId="{FE84105F-6231-4244-92DC-9B7A859747C5}">
      <dgm:prSet/>
      <dgm:spPr/>
      <dgm:t>
        <a:bodyPr/>
        <a:lstStyle/>
        <a:p>
          <a:r>
            <a:rPr lang="en-US" dirty="0" smtClean="0"/>
            <a:t>Poor agricultural practice is one of the biggest problems in India. </a:t>
          </a:r>
          <a:endParaRPr lang="en-US" dirty="0"/>
        </a:p>
      </dgm:t>
    </dgm:pt>
    <dgm:pt modelId="{1947D6CA-5ABE-48CF-85EC-FB1F5DB6E45C}" type="parTrans" cxnId="{F752D909-26D9-4532-85D2-BBF37E3DD614}">
      <dgm:prSet/>
      <dgm:spPr/>
      <dgm:t>
        <a:bodyPr/>
        <a:lstStyle/>
        <a:p>
          <a:endParaRPr lang="en-US"/>
        </a:p>
      </dgm:t>
    </dgm:pt>
    <dgm:pt modelId="{C6E5ED69-6C1B-4FD8-986E-0E0ABD4957B2}" type="sibTrans" cxnId="{F752D909-26D9-4532-85D2-BBF37E3DD614}">
      <dgm:prSet/>
      <dgm:spPr/>
      <dgm:t>
        <a:bodyPr/>
        <a:lstStyle/>
        <a:p>
          <a:endParaRPr lang="en-US"/>
        </a:p>
      </dgm:t>
    </dgm:pt>
    <dgm:pt modelId="{9002905D-E415-492B-99E7-9ED83EEB78C1}">
      <dgm:prSet/>
      <dgm:spPr/>
      <dgm:t>
        <a:bodyPr/>
        <a:lstStyle/>
        <a:p>
          <a:r>
            <a:rPr lang="en-US" dirty="0"/>
            <a:t>Poor seed quality, poor monitoring of plant growth, lack of cold storage and harvest spoilage cause over 30% of farmer's produce going to waste. </a:t>
          </a:r>
        </a:p>
      </dgm:t>
    </dgm:pt>
    <dgm:pt modelId="{1B839263-08BA-4776-A2F4-37102B1B6BEB}" type="parTrans" cxnId="{7BC79D00-4059-44F1-A8E0-22435BBE4B30}">
      <dgm:prSet/>
      <dgm:spPr/>
      <dgm:t>
        <a:bodyPr/>
        <a:lstStyle/>
        <a:p>
          <a:endParaRPr lang="en-US"/>
        </a:p>
      </dgm:t>
    </dgm:pt>
    <dgm:pt modelId="{66587AF3-5FFA-4252-9008-10B0FE625E25}" type="sibTrans" cxnId="{7BC79D00-4059-44F1-A8E0-22435BBE4B30}">
      <dgm:prSet/>
      <dgm:spPr/>
      <dgm:t>
        <a:bodyPr/>
        <a:lstStyle/>
        <a:p>
          <a:endParaRPr lang="en-US"/>
        </a:p>
      </dgm:t>
    </dgm:pt>
    <dgm:pt modelId="{CEE2BC21-097E-4637-B154-1BB5CE3902A9}">
      <dgm:prSet/>
      <dgm:spPr/>
      <dgm:t>
        <a:bodyPr/>
        <a:lstStyle/>
        <a:p>
          <a:r>
            <a:rPr lang="en-US" dirty="0" smtClean="0"/>
            <a:t>Farmer cannot fix price for his product. </a:t>
          </a:r>
          <a:endParaRPr lang="en-US" dirty="0"/>
        </a:p>
      </dgm:t>
    </dgm:pt>
    <dgm:pt modelId="{E7B69F5A-2FE0-4490-A58C-CEFE6324FF0A}" type="parTrans" cxnId="{B5903B0D-7342-4553-AD25-44B69D2E48F9}">
      <dgm:prSet/>
      <dgm:spPr/>
      <dgm:t>
        <a:bodyPr/>
        <a:lstStyle/>
        <a:p>
          <a:endParaRPr lang="en-US"/>
        </a:p>
      </dgm:t>
    </dgm:pt>
    <dgm:pt modelId="{DC81DC85-7689-4941-8E5B-94180BC832D1}" type="sibTrans" cxnId="{B5903B0D-7342-4553-AD25-44B69D2E48F9}">
      <dgm:prSet/>
      <dgm:spPr/>
      <dgm:t>
        <a:bodyPr/>
        <a:lstStyle/>
        <a:p>
          <a:endParaRPr lang="en-US"/>
        </a:p>
      </dgm:t>
    </dgm:pt>
    <dgm:pt modelId="{77663F0B-9C2F-4C5E-AD5D-04C1810FE4D6}">
      <dgm:prSet/>
      <dgm:spPr/>
      <dgm:t>
        <a:bodyPr/>
        <a:lstStyle/>
        <a:p>
          <a:r>
            <a:rPr lang="en-US" dirty="0" smtClean="0"/>
            <a:t>Excessive usage </a:t>
          </a:r>
          <a:r>
            <a:rPr lang="en-US" smtClean="0"/>
            <a:t>of fertilisers </a:t>
          </a:r>
          <a:r>
            <a:rPr lang="en-US" dirty="0"/>
            <a:t>will harm the </a:t>
          </a:r>
          <a:r>
            <a:rPr lang="en-US" dirty="0" smtClean="0"/>
            <a:t>life giving </a:t>
          </a:r>
          <a:r>
            <a:rPr lang="en-US" dirty="0"/>
            <a:t>quality of the land and reduces the natural ability of the earth to feed and clothe humankind.</a:t>
          </a:r>
        </a:p>
      </dgm:t>
    </dgm:pt>
    <dgm:pt modelId="{05B75FD1-68E5-48DF-B284-9BE41DDBE20A}" type="parTrans" cxnId="{8F7D9526-0B2D-4588-B2A4-CAAE88971536}">
      <dgm:prSet/>
      <dgm:spPr/>
      <dgm:t>
        <a:bodyPr/>
        <a:lstStyle/>
        <a:p>
          <a:endParaRPr lang="en-US"/>
        </a:p>
      </dgm:t>
    </dgm:pt>
    <dgm:pt modelId="{80711183-E6E0-42FC-8773-10110450D781}" type="sibTrans" cxnId="{8F7D9526-0B2D-4588-B2A4-CAAE88971536}">
      <dgm:prSet/>
      <dgm:spPr/>
      <dgm:t>
        <a:bodyPr/>
        <a:lstStyle/>
        <a:p>
          <a:endParaRPr lang="en-US"/>
        </a:p>
      </dgm:t>
    </dgm:pt>
    <dgm:pt modelId="{526F967A-5DC9-45A1-88DE-9F14679F915B}">
      <dgm:prSet/>
      <dgm:spPr/>
      <dgm:t>
        <a:bodyPr/>
        <a:lstStyle/>
        <a:p>
          <a:r>
            <a:rPr lang="en-US" dirty="0"/>
            <a:t>According to the MHRD survey over 12000 suicides were reported in agricultural sector every year since 2013. </a:t>
          </a:r>
        </a:p>
      </dgm:t>
    </dgm:pt>
    <dgm:pt modelId="{C441AAA2-122E-44E5-BC69-18813178A63A}" type="parTrans" cxnId="{AB47A2EA-DA2D-4A63-8380-1F12A53C545E}">
      <dgm:prSet/>
      <dgm:spPr/>
      <dgm:t>
        <a:bodyPr/>
        <a:lstStyle/>
        <a:p>
          <a:endParaRPr lang="en-US"/>
        </a:p>
      </dgm:t>
    </dgm:pt>
    <dgm:pt modelId="{EA3028A1-ECD1-48A7-9B5E-906B4309EB96}" type="sibTrans" cxnId="{AB47A2EA-DA2D-4A63-8380-1F12A53C545E}">
      <dgm:prSet/>
      <dgm:spPr/>
      <dgm:t>
        <a:bodyPr/>
        <a:lstStyle/>
        <a:p>
          <a:endParaRPr lang="en-US"/>
        </a:p>
      </dgm:t>
    </dgm:pt>
    <dgm:pt modelId="{4A1E2430-B5BD-41BC-B9AA-0307F8A00F2A}" type="pres">
      <dgm:prSet presAssocID="{205BE297-36C8-4F31-9782-B516A02FC191}" presName="outerComposite" presStyleCnt="0">
        <dgm:presLayoutVars>
          <dgm:chMax val="5"/>
          <dgm:dir/>
          <dgm:resizeHandles val="exact"/>
        </dgm:presLayoutVars>
      </dgm:prSet>
      <dgm:spPr/>
      <dgm:t>
        <a:bodyPr/>
        <a:lstStyle/>
        <a:p>
          <a:endParaRPr lang="en-US"/>
        </a:p>
      </dgm:t>
    </dgm:pt>
    <dgm:pt modelId="{55D81D52-BEE1-44C9-BB4D-D234D8C3029E}" type="pres">
      <dgm:prSet presAssocID="{205BE297-36C8-4F31-9782-B516A02FC191}" presName="dummyMaxCanvas" presStyleCnt="0">
        <dgm:presLayoutVars/>
      </dgm:prSet>
      <dgm:spPr/>
    </dgm:pt>
    <dgm:pt modelId="{CE7F390B-A982-4C1A-9D2C-A1F2148484D0}" type="pres">
      <dgm:prSet presAssocID="{205BE297-36C8-4F31-9782-B516A02FC191}" presName="FiveNodes_1" presStyleLbl="node1" presStyleIdx="0" presStyleCnt="5">
        <dgm:presLayoutVars>
          <dgm:bulletEnabled val="1"/>
        </dgm:presLayoutVars>
      </dgm:prSet>
      <dgm:spPr/>
      <dgm:t>
        <a:bodyPr/>
        <a:lstStyle/>
        <a:p>
          <a:endParaRPr lang="en-US"/>
        </a:p>
      </dgm:t>
    </dgm:pt>
    <dgm:pt modelId="{88D0828F-B424-48DC-8C9A-F51A54CCA516}" type="pres">
      <dgm:prSet presAssocID="{205BE297-36C8-4F31-9782-B516A02FC191}" presName="FiveNodes_2" presStyleLbl="node1" presStyleIdx="1" presStyleCnt="5">
        <dgm:presLayoutVars>
          <dgm:bulletEnabled val="1"/>
        </dgm:presLayoutVars>
      </dgm:prSet>
      <dgm:spPr/>
      <dgm:t>
        <a:bodyPr/>
        <a:lstStyle/>
        <a:p>
          <a:endParaRPr lang="en-US"/>
        </a:p>
      </dgm:t>
    </dgm:pt>
    <dgm:pt modelId="{EE0B3E02-EEF8-40B8-BD3A-9157793F51A7}" type="pres">
      <dgm:prSet presAssocID="{205BE297-36C8-4F31-9782-B516A02FC191}" presName="FiveNodes_3" presStyleLbl="node1" presStyleIdx="2" presStyleCnt="5">
        <dgm:presLayoutVars>
          <dgm:bulletEnabled val="1"/>
        </dgm:presLayoutVars>
      </dgm:prSet>
      <dgm:spPr/>
      <dgm:t>
        <a:bodyPr/>
        <a:lstStyle/>
        <a:p>
          <a:endParaRPr lang="en-US"/>
        </a:p>
      </dgm:t>
    </dgm:pt>
    <dgm:pt modelId="{7C47ED88-689F-4C2D-8A26-FA5700F93B17}" type="pres">
      <dgm:prSet presAssocID="{205BE297-36C8-4F31-9782-B516A02FC191}" presName="FiveNodes_4" presStyleLbl="node1" presStyleIdx="3" presStyleCnt="5">
        <dgm:presLayoutVars>
          <dgm:bulletEnabled val="1"/>
        </dgm:presLayoutVars>
      </dgm:prSet>
      <dgm:spPr/>
      <dgm:t>
        <a:bodyPr/>
        <a:lstStyle/>
        <a:p>
          <a:endParaRPr lang="en-US"/>
        </a:p>
      </dgm:t>
    </dgm:pt>
    <dgm:pt modelId="{F95D983E-10F2-4B99-B5CD-BB0E78910633}" type="pres">
      <dgm:prSet presAssocID="{205BE297-36C8-4F31-9782-B516A02FC191}" presName="FiveNodes_5" presStyleLbl="node1" presStyleIdx="4" presStyleCnt="5">
        <dgm:presLayoutVars>
          <dgm:bulletEnabled val="1"/>
        </dgm:presLayoutVars>
      </dgm:prSet>
      <dgm:spPr/>
      <dgm:t>
        <a:bodyPr/>
        <a:lstStyle/>
        <a:p>
          <a:endParaRPr lang="en-US"/>
        </a:p>
      </dgm:t>
    </dgm:pt>
    <dgm:pt modelId="{7B9B9BCA-A257-4B8F-BCB1-F8DC05079F45}" type="pres">
      <dgm:prSet presAssocID="{205BE297-36C8-4F31-9782-B516A02FC191}" presName="FiveConn_1-2" presStyleLbl="fgAccFollowNode1" presStyleIdx="0" presStyleCnt="4">
        <dgm:presLayoutVars>
          <dgm:bulletEnabled val="1"/>
        </dgm:presLayoutVars>
      </dgm:prSet>
      <dgm:spPr/>
      <dgm:t>
        <a:bodyPr/>
        <a:lstStyle/>
        <a:p>
          <a:endParaRPr lang="en-US"/>
        </a:p>
      </dgm:t>
    </dgm:pt>
    <dgm:pt modelId="{3952CECA-AF7C-48B1-931E-CD47080C5198}" type="pres">
      <dgm:prSet presAssocID="{205BE297-36C8-4F31-9782-B516A02FC191}" presName="FiveConn_2-3" presStyleLbl="fgAccFollowNode1" presStyleIdx="1" presStyleCnt="4">
        <dgm:presLayoutVars>
          <dgm:bulletEnabled val="1"/>
        </dgm:presLayoutVars>
      </dgm:prSet>
      <dgm:spPr/>
      <dgm:t>
        <a:bodyPr/>
        <a:lstStyle/>
        <a:p>
          <a:endParaRPr lang="en-US"/>
        </a:p>
      </dgm:t>
    </dgm:pt>
    <dgm:pt modelId="{3303A5E1-2BE5-4604-98FB-E89DA8591634}" type="pres">
      <dgm:prSet presAssocID="{205BE297-36C8-4F31-9782-B516A02FC191}" presName="FiveConn_3-4" presStyleLbl="fgAccFollowNode1" presStyleIdx="2" presStyleCnt="4">
        <dgm:presLayoutVars>
          <dgm:bulletEnabled val="1"/>
        </dgm:presLayoutVars>
      </dgm:prSet>
      <dgm:spPr/>
      <dgm:t>
        <a:bodyPr/>
        <a:lstStyle/>
        <a:p>
          <a:endParaRPr lang="en-US"/>
        </a:p>
      </dgm:t>
    </dgm:pt>
    <dgm:pt modelId="{DFB55024-9704-4401-9D2E-E60BE5D94218}" type="pres">
      <dgm:prSet presAssocID="{205BE297-36C8-4F31-9782-B516A02FC191}" presName="FiveConn_4-5" presStyleLbl="fgAccFollowNode1" presStyleIdx="3" presStyleCnt="4">
        <dgm:presLayoutVars>
          <dgm:bulletEnabled val="1"/>
        </dgm:presLayoutVars>
      </dgm:prSet>
      <dgm:spPr/>
      <dgm:t>
        <a:bodyPr/>
        <a:lstStyle/>
        <a:p>
          <a:endParaRPr lang="en-US"/>
        </a:p>
      </dgm:t>
    </dgm:pt>
    <dgm:pt modelId="{BB8B4B54-EDE2-48DF-B0C6-6E243B260765}" type="pres">
      <dgm:prSet presAssocID="{205BE297-36C8-4F31-9782-B516A02FC191}" presName="FiveNodes_1_text" presStyleLbl="node1" presStyleIdx="4" presStyleCnt="5">
        <dgm:presLayoutVars>
          <dgm:bulletEnabled val="1"/>
        </dgm:presLayoutVars>
      </dgm:prSet>
      <dgm:spPr/>
      <dgm:t>
        <a:bodyPr/>
        <a:lstStyle/>
        <a:p>
          <a:endParaRPr lang="en-US"/>
        </a:p>
      </dgm:t>
    </dgm:pt>
    <dgm:pt modelId="{141B62A0-D1F5-431A-B908-5D8101A0B157}" type="pres">
      <dgm:prSet presAssocID="{205BE297-36C8-4F31-9782-B516A02FC191}" presName="FiveNodes_2_text" presStyleLbl="node1" presStyleIdx="4" presStyleCnt="5">
        <dgm:presLayoutVars>
          <dgm:bulletEnabled val="1"/>
        </dgm:presLayoutVars>
      </dgm:prSet>
      <dgm:spPr/>
      <dgm:t>
        <a:bodyPr/>
        <a:lstStyle/>
        <a:p>
          <a:endParaRPr lang="en-US"/>
        </a:p>
      </dgm:t>
    </dgm:pt>
    <dgm:pt modelId="{3F30CD7F-A54F-4B22-B565-EF41E7755EB1}" type="pres">
      <dgm:prSet presAssocID="{205BE297-36C8-4F31-9782-B516A02FC191}" presName="FiveNodes_3_text" presStyleLbl="node1" presStyleIdx="4" presStyleCnt="5">
        <dgm:presLayoutVars>
          <dgm:bulletEnabled val="1"/>
        </dgm:presLayoutVars>
      </dgm:prSet>
      <dgm:spPr/>
      <dgm:t>
        <a:bodyPr/>
        <a:lstStyle/>
        <a:p>
          <a:endParaRPr lang="en-US"/>
        </a:p>
      </dgm:t>
    </dgm:pt>
    <dgm:pt modelId="{A7E13524-7632-4B43-BE0F-C478FA7FA8E7}" type="pres">
      <dgm:prSet presAssocID="{205BE297-36C8-4F31-9782-B516A02FC191}" presName="FiveNodes_4_text" presStyleLbl="node1" presStyleIdx="4" presStyleCnt="5">
        <dgm:presLayoutVars>
          <dgm:bulletEnabled val="1"/>
        </dgm:presLayoutVars>
      </dgm:prSet>
      <dgm:spPr/>
      <dgm:t>
        <a:bodyPr/>
        <a:lstStyle/>
        <a:p>
          <a:endParaRPr lang="en-US"/>
        </a:p>
      </dgm:t>
    </dgm:pt>
    <dgm:pt modelId="{F5154658-7D11-48FD-927A-09532903B08B}" type="pres">
      <dgm:prSet presAssocID="{205BE297-36C8-4F31-9782-B516A02FC191}" presName="FiveNodes_5_text" presStyleLbl="node1" presStyleIdx="4" presStyleCnt="5">
        <dgm:presLayoutVars>
          <dgm:bulletEnabled val="1"/>
        </dgm:presLayoutVars>
      </dgm:prSet>
      <dgm:spPr/>
      <dgm:t>
        <a:bodyPr/>
        <a:lstStyle/>
        <a:p>
          <a:endParaRPr lang="en-US"/>
        </a:p>
      </dgm:t>
    </dgm:pt>
  </dgm:ptLst>
  <dgm:cxnLst>
    <dgm:cxn modelId="{982E38A0-253E-4A99-BE26-3DB83A3F378E}" type="presOf" srcId="{205BE297-36C8-4F31-9782-B516A02FC191}" destId="{4A1E2430-B5BD-41BC-B9AA-0307F8A00F2A}" srcOrd="0" destOrd="0" presId="urn:microsoft.com/office/officeart/2005/8/layout/vProcess5"/>
    <dgm:cxn modelId="{1CE45BC8-C004-452C-8B3B-E6422E725E99}" type="presOf" srcId="{CEE2BC21-097E-4637-B154-1BB5CE3902A9}" destId="{3F30CD7F-A54F-4B22-B565-EF41E7755EB1}" srcOrd="1" destOrd="0" presId="urn:microsoft.com/office/officeart/2005/8/layout/vProcess5"/>
    <dgm:cxn modelId="{AB47A2EA-DA2D-4A63-8380-1F12A53C545E}" srcId="{205BE297-36C8-4F31-9782-B516A02FC191}" destId="{526F967A-5DC9-45A1-88DE-9F14679F915B}" srcOrd="4" destOrd="0" parTransId="{C441AAA2-122E-44E5-BC69-18813178A63A}" sibTransId="{EA3028A1-ECD1-48A7-9B5E-906B4309EB96}"/>
    <dgm:cxn modelId="{21A15EEB-FD44-4556-94EF-89AD1065EEDB}" type="presOf" srcId="{FE84105F-6231-4244-92DC-9B7A859747C5}" destId="{BB8B4B54-EDE2-48DF-B0C6-6E243B260765}" srcOrd="1" destOrd="0" presId="urn:microsoft.com/office/officeart/2005/8/layout/vProcess5"/>
    <dgm:cxn modelId="{54E9B2C3-DEE8-4E6B-ADA6-B1AEFB474D7D}" type="presOf" srcId="{77663F0B-9C2F-4C5E-AD5D-04C1810FE4D6}" destId="{A7E13524-7632-4B43-BE0F-C478FA7FA8E7}" srcOrd="1" destOrd="0" presId="urn:microsoft.com/office/officeart/2005/8/layout/vProcess5"/>
    <dgm:cxn modelId="{1F0BAB6B-55CF-4F54-81DD-69343B8FDD59}" type="presOf" srcId="{66587AF3-5FFA-4252-9008-10B0FE625E25}" destId="{3952CECA-AF7C-48B1-931E-CD47080C5198}" srcOrd="0" destOrd="0" presId="urn:microsoft.com/office/officeart/2005/8/layout/vProcess5"/>
    <dgm:cxn modelId="{9732BF4D-0F10-48BE-B66D-855FD1D168BE}" type="presOf" srcId="{80711183-E6E0-42FC-8773-10110450D781}" destId="{DFB55024-9704-4401-9D2E-E60BE5D94218}" srcOrd="0" destOrd="0" presId="urn:microsoft.com/office/officeart/2005/8/layout/vProcess5"/>
    <dgm:cxn modelId="{6888D36B-5F8C-4CD8-9114-466EA283E962}" type="presOf" srcId="{9002905D-E415-492B-99E7-9ED83EEB78C1}" destId="{88D0828F-B424-48DC-8C9A-F51A54CCA516}" srcOrd="0" destOrd="0" presId="urn:microsoft.com/office/officeart/2005/8/layout/vProcess5"/>
    <dgm:cxn modelId="{E8765492-6F8E-493A-9031-226807F4FBCD}" type="presOf" srcId="{C6E5ED69-6C1B-4FD8-986E-0E0ABD4957B2}" destId="{7B9B9BCA-A257-4B8F-BCB1-F8DC05079F45}" srcOrd="0" destOrd="0" presId="urn:microsoft.com/office/officeart/2005/8/layout/vProcess5"/>
    <dgm:cxn modelId="{EAC6BE23-FD1E-4BC4-8792-161D707B5964}" type="presOf" srcId="{77663F0B-9C2F-4C5E-AD5D-04C1810FE4D6}" destId="{7C47ED88-689F-4C2D-8A26-FA5700F93B17}" srcOrd="0" destOrd="0" presId="urn:microsoft.com/office/officeart/2005/8/layout/vProcess5"/>
    <dgm:cxn modelId="{F752D909-26D9-4532-85D2-BBF37E3DD614}" srcId="{205BE297-36C8-4F31-9782-B516A02FC191}" destId="{FE84105F-6231-4244-92DC-9B7A859747C5}" srcOrd="0" destOrd="0" parTransId="{1947D6CA-5ABE-48CF-85EC-FB1F5DB6E45C}" sibTransId="{C6E5ED69-6C1B-4FD8-986E-0E0ABD4957B2}"/>
    <dgm:cxn modelId="{B5903B0D-7342-4553-AD25-44B69D2E48F9}" srcId="{205BE297-36C8-4F31-9782-B516A02FC191}" destId="{CEE2BC21-097E-4637-B154-1BB5CE3902A9}" srcOrd="2" destOrd="0" parTransId="{E7B69F5A-2FE0-4490-A58C-CEFE6324FF0A}" sibTransId="{DC81DC85-7689-4941-8E5B-94180BC832D1}"/>
    <dgm:cxn modelId="{3C3B1BE8-F62F-4E45-9F1C-DE9352454AD8}" type="presOf" srcId="{CEE2BC21-097E-4637-B154-1BB5CE3902A9}" destId="{EE0B3E02-EEF8-40B8-BD3A-9157793F51A7}" srcOrd="0" destOrd="0" presId="urn:microsoft.com/office/officeart/2005/8/layout/vProcess5"/>
    <dgm:cxn modelId="{7BC79D00-4059-44F1-A8E0-22435BBE4B30}" srcId="{205BE297-36C8-4F31-9782-B516A02FC191}" destId="{9002905D-E415-492B-99E7-9ED83EEB78C1}" srcOrd="1" destOrd="0" parTransId="{1B839263-08BA-4776-A2F4-37102B1B6BEB}" sibTransId="{66587AF3-5FFA-4252-9008-10B0FE625E25}"/>
    <dgm:cxn modelId="{FF93E42F-A215-4E62-939E-7A20F827E789}" type="presOf" srcId="{526F967A-5DC9-45A1-88DE-9F14679F915B}" destId="{F95D983E-10F2-4B99-B5CD-BB0E78910633}" srcOrd="0" destOrd="0" presId="urn:microsoft.com/office/officeart/2005/8/layout/vProcess5"/>
    <dgm:cxn modelId="{4CF3780A-FEBC-459D-B189-0981198A30A2}" type="presOf" srcId="{FE84105F-6231-4244-92DC-9B7A859747C5}" destId="{CE7F390B-A982-4C1A-9D2C-A1F2148484D0}" srcOrd="0" destOrd="0" presId="urn:microsoft.com/office/officeart/2005/8/layout/vProcess5"/>
    <dgm:cxn modelId="{B8B78A2C-34B9-43E0-8810-FB130E24C498}" type="presOf" srcId="{DC81DC85-7689-4941-8E5B-94180BC832D1}" destId="{3303A5E1-2BE5-4604-98FB-E89DA8591634}" srcOrd="0" destOrd="0" presId="urn:microsoft.com/office/officeart/2005/8/layout/vProcess5"/>
    <dgm:cxn modelId="{87580EFC-6BA3-4BDD-8E14-936FFC258F6C}" type="presOf" srcId="{526F967A-5DC9-45A1-88DE-9F14679F915B}" destId="{F5154658-7D11-48FD-927A-09532903B08B}" srcOrd="1" destOrd="0" presId="urn:microsoft.com/office/officeart/2005/8/layout/vProcess5"/>
    <dgm:cxn modelId="{F5DC27D5-094A-4721-9829-F0A38B43E15B}" type="presOf" srcId="{9002905D-E415-492B-99E7-9ED83EEB78C1}" destId="{141B62A0-D1F5-431A-B908-5D8101A0B157}" srcOrd="1" destOrd="0" presId="urn:microsoft.com/office/officeart/2005/8/layout/vProcess5"/>
    <dgm:cxn modelId="{8F7D9526-0B2D-4588-B2A4-CAAE88971536}" srcId="{205BE297-36C8-4F31-9782-B516A02FC191}" destId="{77663F0B-9C2F-4C5E-AD5D-04C1810FE4D6}" srcOrd="3" destOrd="0" parTransId="{05B75FD1-68E5-48DF-B284-9BE41DDBE20A}" sibTransId="{80711183-E6E0-42FC-8773-10110450D781}"/>
    <dgm:cxn modelId="{99306B1F-64A4-49C5-82A2-CBED7893C941}" type="presParOf" srcId="{4A1E2430-B5BD-41BC-B9AA-0307F8A00F2A}" destId="{55D81D52-BEE1-44C9-BB4D-D234D8C3029E}" srcOrd="0" destOrd="0" presId="urn:microsoft.com/office/officeart/2005/8/layout/vProcess5"/>
    <dgm:cxn modelId="{9250043B-CDB0-4147-9C01-4C0BA9E47F8E}" type="presParOf" srcId="{4A1E2430-B5BD-41BC-B9AA-0307F8A00F2A}" destId="{CE7F390B-A982-4C1A-9D2C-A1F2148484D0}" srcOrd="1" destOrd="0" presId="urn:microsoft.com/office/officeart/2005/8/layout/vProcess5"/>
    <dgm:cxn modelId="{D40F53A9-9FB8-44AA-BCA3-809A91BF75F0}" type="presParOf" srcId="{4A1E2430-B5BD-41BC-B9AA-0307F8A00F2A}" destId="{88D0828F-B424-48DC-8C9A-F51A54CCA516}" srcOrd="2" destOrd="0" presId="urn:microsoft.com/office/officeart/2005/8/layout/vProcess5"/>
    <dgm:cxn modelId="{57AF78EE-6CF4-4830-A8D9-C9E7DD5181BD}" type="presParOf" srcId="{4A1E2430-B5BD-41BC-B9AA-0307F8A00F2A}" destId="{EE0B3E02-EEF8-40B8-BD3A-9157793F51A7}" srcOrd="3" destOrd="0" presId="urn:microsoft.com/office/officeart/2005/8/layout/vProcess5"/>
    <dgm:cxn modelId="{88A4A9CE-1DBF-4259-8FD2-A527D7CB1E10}" type="presParOf" srcId="{4A1E2430-B5BD-41BC-B9AA-0307F8A00F2A}" destId="{7C47ED88-689F-4C2D-8A26-FA5700F93B17}" srcOrd="4" destOrd="0" presId="urn:microsoft.com/office/officeart/2005/8/layout/vProcess5"/>
    <dgm:cxn modelId="{568250A5-2712-4D58-914C-B08DA1E490F7}" type="presParOf" srcId="{4A1E2430-B5BD-41BC-B9AA-0307F8A00F2A}" destId="{F95D983E-10F2-4B99-B5CD-BB0E78910633}" srcOrd="5" destOrd="0" presId="urn:microsoft.com/office/officeart/2005/8/layout/vProcess5"/>
    <dgm:cxn modelId="{DB97A18E-B108-4126-B44A-BD15CDB76CBF}" type="presParOf" srcId="{4A1E2430-B5BD-41BC-B9AA-0307F8A00F2A}" destId="{7B9B9BCA-A257-4B8F-BCB1-F8DC05079F45}" srcOrd="6" destOrd="0" presId="urn:microsoft.com/office/officeart/2005/8/layout/vProcess5"/>
    <dgm:cxn modelId="{4811085A-2CC8-4BE5-9021-E02FC516321C}" type="presParOf" srcId="{4A1E2430-B5BD-41BC-B9AA-0307F8A00F2A}" destId="{3952CECA-AF7C-48B1-931E-CD47080C5198}" srcOrd="7" destOrd="0" presId="urn:microsoft.com/office/officeart/2005/8/layout/vProcess5"/>
    <dgm:cxn modelId="{A1D85A49-B139-43F3-AEF8-309942C3C7A1}" type="presParOf" srcId="{4A1E2430-B5BD-41BC-B9AA-0307F8A00F2A}" destId="{3303A5E1-2BE5-4604-98FB-E89DA8591634}" srcOrd="8" destOrd="0" presId="urn:microsoft.com/office/officeart/2005/8/layout/vProcess5"/>
    <dgm:cxn modelId="{0D9F038C-0DC5-4108-833A-5D336463A093}" type="presParOf" srcId="{4A1E2430-B5BD-41BC-B9AA-0307F8A00F2A}" destId="{DFB55024-9704-4401-9D2E-E60BE5D94218}" srcOrd="9" destOrd="0" presId="urn:microsoft.com/office/officeart/2005/8/layout/vProcess5"/>
    <dgm:cxn modelId="{49F1E1DC-8247-4141-B4BB-1DF5D4DDB618}" type="presParOf" srcId="{4A1E2430-B5BD-41BC-B9AA-0307F8A00F2A}" destId="{BB8B4B54-EDE2-48DF-B0C6-6E243B260765}" srcOrd="10" destOrd="0" presId="urn:microsoft.com/office/officeart/2005/8/layout/vProcess5"/>
    <dgm:cxn modelId="{C6263C56-B4C9-42A9-A186-9F797BC773EF}" type="presParOf" srcId="{4A1E2430-B5BD-41BC-B9AA-0307F8A00F2A}" destId="{141B62A0-D1F5-431A-B908-5D8101A0B157}" srcOrd="11" destOrd="0" presId="urn:microsoft.com/office/officeart/2005/8/layout/vProcess5"/>
    <dgm:cxn modelId="{B28C9478-3EF8-4CBD-B4D5-5952C8D4D3D8}" type="presParOf" srcId="{4A1E2430-B5BD-41BC-B9AA-0307F8A00F2A}" destId="{3F30CD7F-A54F-4B22-B565-EF41E7755EB1}" srcOrd="12" destOrd="0" presId="urn:microsoft.com/office/officeart/2005/8/layout/vProcess5"/>
    <dgm:cxn modelId="{E2785545-BAE7-4273-AD64-190437E68A40}" type="presParOf" srcId="{4A1E2430-B5BD-41BC-B9AA-0307F8A00F2A}" destId="{A7E13524-7632-4B43-BE0F-C478FA7FA8E7}" srcOrd="13" destOrd="0" presId="urn:microsoft.com/office/officeart/2005/8/layout/vProcess5"/>
    <dgm:cxn modelId="{7C6F9B12-DED8-4DF4-B61B-16E75397772C}" type="presParOf" srcId="{4A1E2430-B5BD-41BC-B9AA-0307F8A00F2A}" destId="{F5154658-7D11-48FD-927A-09532903B08B}" srcOrd="14" destOrd="0" presId="urn:microsoft.com/office/officeart/2005/8/layout/vProcess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A7AD0-5388-4435-97C7-F4DC1AA34FBB}"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BD2F4EA1-0EBA-4F55-817B-C6F0DFB9E23D}">
      <dgm:prSet/>
      <dgm:spPr/>
      <dgm:t>
        <a:bodyPr/>
        <a:lstStyle/>
        <a:p>
          <a:r>
            <a:rPr lang="en-US"/>
            <a:t>To create a unified platform and create awareness among the farmers towards raising the agricultural standards throughout the country which will definitely reflect in economical growth.</a:t>
          </a:r>
        </a:p>
      </dgm:t>
    </dgm:pt>
    <dgm:pt modelId="{EFAB9949-5B65-4480-AEB4-66BBA7D8F68A}" type="parTrans" cxnId="{01C9C99D-57A8-4858-9AFA-AA167249E63D}">
      <dgm:prSet/>
      <dgm:spPr/>
      <dgm:t>
        <a:bodyPr/>
        <a:lstStyle/>
        <a:p>
          <a:endParaRPr lang="en-US"/>
        </a:p>
      </dgm:t>
    </dgm:pt>
    <dgm:pt modelId="{B88B72A5-1647-4FDA-AB2D-2F7B823F2C64}" type="sibTrans" cxnId="{01C9C99D-57A8-4858-9AFA-AA167249E63D}">
      <dgm:prSet/>
      <dgm:spPr/>
      <dgm:t>
        <a:bodyPr/>
        <a:lstStyle/>
        <a:p>
          <a:endParaRPr lang="en-US"/>
        </a:p>
      </dgm:t>
    </dgm:pt>
    <dgm:pt modelId="{BB52878F-0C46-44CF-8DB3-F50CBE12DE78}">
      <dgm:prSet/>
      <dgm:spPr/>
      <dgm:t>
        <a:bodyPr/>
        <a:lstStyle/>
        <a:p>
          <a:r>
            <a:rPr lang="en-US"/>
            <a:t>A Green IoT based ecosystem is the solution to </a:t>
          </a:r>
        </a:p>
      </dgm:t>
    </dgm:pt>
    <dgm:pt modelId="{13D61EEC-B82B-4AB1-8DB9-79BD6CB9683C}" type="parTrans" cxnId="{DBE2186F-3610-4EBE-B0D1-7E0FFE2EEEC3}">
      <dgm:prSet/>
      <dgm:spPr/>
      <dgm:t>
        <a:bodyPr/>
        <a:lstStyle/>
        <a:p>
          <a:endParaRPr lang="en-US"/>
        </a:p>
      </dgm:t>
    </dgm:pt>
    <dgm:pt modelId="{39A7FB1C-A2FF-4B13-8A83-E22FBD76F6DC}" type="sibTrans" cxnId="{DBE2186F-3610-4EBE-B0D1-7E0FFE2EEEC3}">
      <dgm:prSet/>
      <dgm:spPr/>
      <dgm:t>
        <a:bodyPr/>
        <a:lstStyle/>
        <a:p>
          <a:endParaRPr lang="en-US"/>
        </a:p>
      </dgm:t>
    </dgm:pt>
    <dgm:pt modelId="{1FC7D6AF-8B24-4DA8-B172-031A7B98907F}">
      <dgm:prSet/>
      <dgm:spPr/>
      <dgm:t>
        <a:bodyPr/>
        <a:lstStyle/>
        <a:p>
          <a:r>
            <a:rPr lang="en-US"/>
            <a:t>Efficient farming </a:t>
          </a:r>
        </a:p>
      </dgm:t>
    </dgm:pt>
    <dgm:pt modelId="{8B6E6FD3-F4B3-4A8E-B261-FB44F78D54C3}" type="parTrans" cxnId="{748AF56B-B518-45AB-BE89-21447CA4720B}">
      <dgm:prSet/>
      <dgm:spPr/>
      <dgm:t>
        <a:bodyPr/>
        <a:lstStyle/>
        <a:p>
          <a:endParaRPr lang="en-US"/>
        </a:p>
      </dgm:t>
    </dgm:pt>
    <dgm:pt modelId="{9222DD5A-D95F-4B7A-94EA-796C1EDD782E}" type="sibTrans" cxnId="{748AF56B-B518-45AB-BE89-21447CA4720B}">
      <dgm:prSet/>
      <dgm:spPr/>
      <dgm:t>
        <a:bodyPr/>
        <a:lstStyle/>
        <a:p>
          <a:endParaRPr lang="en-US"/>
        </a:p>
      </dgm:t>
    </dgm:pt>
    <dgm:pt modelId="{DBA32717-C801-4156-871B-9ABD35C2BC5A}">
      <dgm:prSet/>
      <dgm:spPr/>
      <dgm:t>
        <a:bodyPr/>
        <a:lstStyle/>
        <a:p>
          <a:r>
            <a:rPr lang="en-US"/>
            <a:t>A Novel e-Marketing technique</a:t>
          </a:r>
        </a:p>
      </dgm:t>
    </dgm:pt>
    <dgm:pt modelId="{3F9744F5-3461-4C26-A65E-4E9811E3876F}" type="parTrans" cxnId="{81EF8913-6276-416E-BC55-9FDF5FFAFDFA}">
      <dgm:prSet/>
      <dgm:spPr/>
      <dgm:t>
        <a:bodyPr/>
        <a:lstStyle/>
        <a:p>
          <a:endParaRPr lang="en-US"/>
        </a:p>
      </dgm:t>
    </dgm:pt>
    <dgm:pt modelId="{971436FA-9176-400D-A6D0-99CFFB1AFB3C}" type="sibTrans" cxnId="{81EF8913-6276-416E-BC55-9FDF5FFAFDFA}">
      <dgm:prSet/>
      <dgm:spPr/>
      <dgm:t>
        <a:bodyPr/>
        <a:lstStyle/>
        <a:p>
          <a:endParaRPr lang="en-US"/>
        </a:p>
      </dgm:t>
    </dgm:pt>
    <dgm:pt modelId="{BA16EA45-EF80-4A36-A57E-1183B4C3594D}">
      <dgm:prSet/>
      <dgm:spPr/>
      <dgm:t>
        <a:bodyPr/>
        <a:lstStyle/>
        <a:p>
          <a:r>
            <a:rPr lang="en-US"/>
            <a:t>Total production and Total development throughout the country</a:t>
          </a:r>
        </a:p>
      </dgm:t>
    </dgm:pt>
    <dgm:pt modelId="{A147CB3C-B39B-4423-B46C-41B54FCB09D0}" type="parTrans" cxnId="{7D38D0AA-335C-498D-8520-0B6977D5B0C6}">
      <dgm:prSet/>
      <dgm:spPr/>
      <dgm:t>
        <a:bodyPr/>
        <a:lstStyle/>
        <a:p>
          <a:endParaRPr lang="en-US"/>
        </a:p>
      </dgm:t>
    </dgm:pt>
    <dgm:pt modelId="{C5610C8A-9495-44BD-85BF-430D705F613C}" type="sibTrans" cxnId="{7D38D0AA-335C-498D-8520-0B6977D5B0C6}">
      <dgm:prSet/>
      <dgm:spPr/>
      <dgm:t>
        <a:bodyPr/>
        <a:lstStyle/>
        <a:p>
          <a:endParaRPr lang="en-US"/>
        </a:p>
      </dgm:t>
    </dgm:pt>
    <dgm:pt modelId="{5FEE91A3-66D7-4A10-937E-64FCC3DD9DE8}" type="pres">
      <dgm:prSet presAssocID="{659A7AD0-5388-4435-97C7-F4DC1AA34FBB}" presName="Name0" presStyleCnt="0">
        <dgm:presLayoutVars>
          <dgm:dir/>
          <dgm:animLvl val="lvl"/>
          <dgm:resizeHandles val="exact"/>
        </dgm:presLayoutVars>
      </dgm:prSet>
      <dgm:spPr/>
      <dgm:t>
        <a:bodyPr/>
        <a:lstStyle/>
        <a:p>
          <a:endParaRPr lang="en-US"/>
        </a:p>
      </dgm:t>
    </dgm:pt>
    <dgm:pt modelId="{8D0DA3F5-84EA-4787-B96D-2FC8F90CAEEF}" type="pres">
      <dgm:prSet presAssocID="{BB52878F-0C46-44CF-8DB3-F50CBE12DE78}" presName="boxAndChildren" presStyleCnt="0"/>
      <dgm:spPr/>
    </dgm:pt>
    <dgm:pt modelId="{7D6A6B10-0BD9-4D73-8326-4F33712321F6}" type="pres">
      <dgm:prSet presAssocID="{BB52878F-0C46-44CF-8DB3-F50CBE12DE78}" presName="parentTextBox" presStyleLbl="node1" presStyleIdx="0" presStyleCnt="2"/>
      <dgm:spPr/>
      <dgm:t>
        <a:bodyPr/>
        <a:lstStyle/>
        <a:p>
          <a:endParaRPr lang="en-US"/>
        </a:p>
      </dgm:t>
    </dgm:pt>
    <dgm:pt modelId="{ADE54927-B064-47E1-8CB5-E587FDC9627E}" type="pres">
      <dgm:prSet presAssocID="{BB52878F-0C46-44CF-8DB3-F50CBE12DE78}" presName="entireBox" presStyleLbl="node1" presStyleIdx="0" presStyleCnt="2"/>
      <dgm:spPr/>
      <dgm:t>
        <a:bodyPr/>
        <a:lstStyle/>
        <a:p>
          <a:endParaRPr lang="en-US"/>
        </a:p>
      </dgm:t>
    </dgm:pt>
    <dgm:pt modelId="{6AFA1D7E-BEC4-4014-89CA-4647DFA51D1D}" type="pres">
      <dgm:prSet presAssocID="{BB52878F-0C46-44CF-8DB3-F50CBE12DE78}" presName="descendantBox" presStyleCnt="0"/>
      <dgm:spPr/>
    </dgm:pt>
    <dgm:pt modelId="{3236B5A8-A257-45A0-A849-40BF4F93316E}" type="pres">
      <dgm:prSet presAssocID="{1FC7D6AF-8B24-4DA8-B172-031A7B98907F}" presName="childTextBox" presStyleLbl="fgAccFollowNode1" presStyleIdx="0" presStyleCnt="3">
        <dgm:presLayoutVars>
          <dgm:bulletEnabled val="1"/>
        </dgm:presLayoutVars>
      </dgm:prSet>
      <dgm:spPr/>
      <dgm:t>
        <a:bodyPr/>
        <a:lstStyle/>
        <a:p>
          <a:endParaRPr lang="en-US"/>
        </a:p>
      </dgm:t>
    </dgm:pt>
    <dgm:pt modelId="{7EF15E2D-52F6-4312-B4B5-172EE2C3C784}" type="pres">
      <dgm:prSet presAssocID="{DBA32717-C801-4156-871B-9ABD35C2BC5A}" presName="childTextBox" presStyleLbl="fgAccFollowNode1" presStyleIdx="1" presStyleCnt="3">
        <dgm:presLayoutVars>
          <dgm:bulletEnabled val="1"/>
        </dgm:presLayoutVars>
      </dgm:prSet>
      <dgm:spPr/>
      <dgm:t>
        <a:bodyPr/>
        <a:lstStyle/>
        <a:p>
          <a:endParaRPr lang="en-US"/>
        </a:p>
      </dgm:t>
    </dgm:pt>
    <dgm:pt modelId="{5A35A6E2-70B0-4CC1-9C18-B1ECAA3FD572}" type="pres">
      <dgm:prSet presAssocID="{BA16EA45-EF80-4A36-A57E-1183B4C3594D}" presName="childTextBox" presStyleLbl="fgAccFollowNode1" presStyleIdx="2" presStyleCnt="3">
        <dgm:presLayoutVars>
          <dgm:bulletEnabled val="1"/>
        </dgm:presLayoutVars>
      </dgm:prSet>
      <dgm:spPr/>
      <dgm:t>
        <a:bodyPr/>
        <a:lstStyle/>
        <a:p>
          <a:endParaRPr lang="en-US"/>
        </a:p>
      </dgm:t>
    </dgm:pt>
    <dgm:pt modelId="{5E1D2A80-EB02-440A-AB24-8956C12953D5}" type="pres">
      <dgm:prSet presAssocID="{B88B72A5-1647-4FDA-AB2D-2F7B823F2C64}" presName="sp" presStyleCnt="0"/>
      <dgm:spPr/>
    </dgm:pt>
    <dgm:pt modelId="{D0BAD1AD-CDBB-4157-B368-AC72B452E426}" type="pres">
      <dgm:prSet presAssocID="{BD2F4EA1-0EBA-4F55-817B-C6F0DFB9E23D}" presName="arrowAndChildren" presStyleCnt="0"/>
      <dgm:spPr/>
    </dgm:pt>
    <dgm:pt modelId="{C116602E-766B-476B-98B5-E6EFFCCFD6AE}" type="pres">
      <dgm:prSet presAssocID="{BD2F4EA1-0EBA-4F55-817B-C6F0DFB9E23D}" presName="parentTextArrow" presStyleLbl="node1" presStyleIdx="1" presStyleCnt="2"/>
      <dgm:spPr/>
      <dgm:t>
        <a:bodyPr/>
        <a:lstStyle/>
        <a:p>
          <a:endParaRPr lang="en-US"/>
        </a:p>
      </dgm:t>
    </dgm:pt>
  </dgm:ptLst>
  <dgm:cxnLst>
    <dgm:cxn modelId="{0A18AA2A-D1BB-4A12-9AE8-8B69672C415A}" type="presOf" srcId="{1FC7D6AF-8B24-4DA8-B172-031A7B98907F}" destId="{3236B5A8-A257-45A0-A849-40BF4F93316E}" srcOrd="0" destOrd="0" presId="urn:microsoft.com/office/officeart/2005/8/layout/process4"/>
    <dgm:cxn modelId="{7D38D0AA-335C-498D-8520-0B6977D5B0C6}" srcId="{BB52878F-0C46-44CF-8DB3-F50CBE12DE78}" destId="{BA16EA45-EF80-4A36-A57E-1183B4C3594D}" srcOrd="2" destOrd="0" parTransId="{A147CB3C-B39B-4423-B46C-41B54FCB09D0}" sibTransId="{C5610C8A-9495-44BD-85BF-430D705F613C}"/>
    <dgm:cxn modelId="{FF27000F-6C4E-4097-92A4-436DC72103CF}" type="presOf" srcId="{BD2F4EA1-0EBA-4F55-817B-C6F0DFB9E23D}" destId="{C116602E-766B-476B-98B5-E6EFFCCFD6AE}" srcOrd="0" destOrd="0" presId="urn:microsoft.com/office/officeart/2005/8/layout/process4"/>
    <dgm:cxn modelId="{F244E59C-3A79-4615-88B0-FF2528682530}" type="presOf" srcId="{659A7AD0-5388-4435-97C7-F4DC1AA34FBB}" destId="{5FEE91A3-66D7-4A10-937E-64FCC3DD9DE8}" srcOrd="0" destOrd="0" presId="urn:microsoft.com/office/officeart/2005/8/layout/process4"/>
    <dgm:cxn modelId="{EF5493F8-CDC3-42C2-B6EB-A89A1373FB18}" type="presOf" srcId="{BB52878F-0C46-44CF-8DB3-F50CBE12DE78}" destId="{7D6A6B10-0BD9-4D73-8326-4F33712321F6}" srcOrd="0" destOrd="0" presId="urn:microsoft.com/office/officeart/2005/8/layout/process4"/>
    <dgm:cxn modelId="{BD156F9E-D446-4D93-B3AC-9895202E8591}" type="presOf" srcId="{BB52878F-0C46-44CF-8DB3-F50CBE12DE78}" destId="{ADE54927-B064-47E1-8CB5-E587FDC9627E}" srcOrd="1" destOrd="0" presId="urn:microsoft.com/office/officeart/2005/8/layout/process4"/>
    <dgm:cxn modelId="{DBE2186F-3610-4EBE-B0D1-7E0FFE2EEEC3}" srcId="{659A7AD0-5388-4435-97C7-F4DC1AA34FBB}" destId="{BB52878F-0C46-44CF-8DB3-F50CBE12DE78}" srcOrd="1" destOrd="0" parTransId="{13D61EEC-B82B-4AB1-8DB9-79BD6CB9683C}" sibTransId="{39A7FB1C-A2FF-4B13-8A83-E22FBD76F6DC}"/>
    <dgm:cxn modelId="{60354F9D-C0D2-4084-9673-DAED298E9621}" type="presOf" srcId="{DBA32717-C801-4156-871B-9ABD35C2BC5A}" destId="{7EF15E2D-52F6-4312-B4B5-172EE2C3C784}" srcOrd="0" destOrd="0" presId="urn:microsoft.com/office/officeart/2005/8/layout/process4"/>
    <dgm:cxn modelId="{81EF8913-6276-416E-BC55-9FDF5FFAFDFA}" srcId="{BB52878F-0C46-44CF-8DB3-F50CBE12DE78}" destId="{DBA32717-C801-4156-871B-9ABD35C2BC5A}" srcOrd="1" destOrd="0" parTransId="{3F9744F5-3461-4C26-A65E-4E9811E3876F}" sibTransId="{971436FA-9176-400D-A6D0-99CFFB1AFB3C}"/>
    <dgm:cxn modelId="{748AF56B-B518-45AB-BE89-21447CA4720B}" srcId="{BB52878F-0C46-44CF-8DB3-F50CBE12DE78}" destId="{1FC7D6AF-8B24-4DA8-B172-031A7B98907F}" srcOrd="0" destOrd="0" parTransId="{8B6E6FD3-F4B3-4A8E-B261-FB44F78D54C3}" sibTransId="{9222DD5A-D95F-4B7A-94EA-796C1EDD782E}"/>
    <dgm:cxn modelId="{01C9C99D-57A8-4858-9AFA-AA167249E63D}" srcId="{659A7AD0-5388-4435-97C7-F4DC1AA34FBB}" destId="{BD2F4EA1-0EBA-4F55-817B-C6F0DFB9E23D}" srcOrd="0" destOrd="0" parTransId="{EFAB9949-5B65-4480-AEB4-66BBA7D8F68A}" sibTransId="{B88B72A5-1647-4FDA-AB2D-2F7B823F2C64}"/>
    <dgm:cxn modelId="{F30ED9FB-3DA5-40E2-9CA0-B52C2C184EE2}" type="presOf" srcId="{BA16EA45-EF80-4A36-A57E-1183B4C3594D}" destId="{5A35A6E2-70B0-4CC1-9C18-B1ECAA3FD572}" srcOrd="0" destOrd="0" presId="urn:microsoft.com/office/officeart/2005/8/layout/process4"/>
    <dgm:cxn modelId="{235D1BF8-2B67-4B72-9B82-5FB9A3A08BF2}" type="presParOf" srcId="{5FEE91A3-66D7-4A10-937E-64FCC3DD9DE8}" destId="{8D0DA3F5-84EA-4787-B96D-2FC8F90CAEEF}" srcOrd="0" destOrd="0" presId="urn:microsoft.com/office/officeart/2005/8/layout/process4"/>
    <dgm:cxn modelId="{FF454BEB-252A-4136-9930-FC6DFB8E9E1E}" type="presParOf" srcId="{8D0DA3F5-84EA-4787-B96D-2FC8F90CAEEF}" destId="{7D6A6B10-0BD9-4D73-8326-4F33712321F6}" srcOrd="0" destOrd="0" presId="urn:microsoft.com/office/officeart/2005/8/layout/process4"/>
    <dgm:cxn modelId="{AFCAEABC-03B6-4D72-83F2-BA814D99CCE4}" type="presParOf" srcId="{8D0DA3F5-84EA-4787-B96D-2FC8F90CAEEF}" destId="{ADE54927-B064-47E1-8CB5-E587FDC9627E}" srcOrd="1" destOrd="0" presId="urn:microsoft.com/office/officeart/2005/8/layout/process4"/>
    <dgm:cxn modelId="{96C9F972-4D25-411F-ABBC-088377696246}" type="presParOf" srcId="{8D0DA3F5-84EA-4787-B96D-2FC8F90CAEEF}" destId="{6AFA1D7E-BEC4-4014-89CA-4647DFA51D1D}" srcOrd="2" destOrd="0" presId="urn:microsoft.com/office/officeart/2005/8/layout/process4"/>
    <dgm:cxn modelId="{E19B2755-C7CC-49F0-9425-234F6A3876A0}" type="presParOf" srcId="{6AFA1D7E-BEC4-4014-89CA-4647DFA51D1D}" destId="{3236B5A8-A257-45A0-A849-40BF4F93316E}" srcOrd="0" destOrd="0" presId="urn:microsoft.com/office/officeart/2005/8/layout/process4"/>
    <dgm:cxn modelId="{B74AF0A5-0186-46B5-A8C7-B88D2F7AE4E0}" type="presParOf" srcId="{6AFA1D7E-BEC4-4014-89CA-4647DFA51D1D}" destId="{7EF15E2D-52F6-4312-B4B5-172EE2C3C784}" srcOrd="1" destOrd="0" presId="urn:microsoft.com/office/officeart/2005/8/layout/process4"/>
    <dgm:cxn modelId="{FEB59E5C-C6F4-48E9-946B-F44520B44AE8}" type="presParOf" srcId="{6AFA1D7E-BEC4-4014-89CA-4647DFA51D1D}" destId="{5A35A6E2-70B0-4CC1-9C18-B1ECAA3FD572}" srcOrd="2" destOrd="0" presId="urn:microsoft.com/office/officeart/2005/8/layout/process4"/>
    <dgm:cxn modelId="{2D2AACC5-0AC1-4CB0-8089-A3AA8ECDFC44}" type="presParOf" srcId="{5FEE91A3-66D7-4A10-937E-64FCC3DD9DE8}" destId="{5E1D2A80-EB02-440A-AB24-8956C12953D5}" srcOrd="1" destOrd="0" presId="urn:microsoft.com/office/officeart/2005/8/layout/process4"/>
    <dgm:cxn modelId="{26E014F6-5745-4143-99F4-AAB30A389C64}" type="presParOf" srcId="{5FEE91A3-66D7-4A10-937E-64FCC3DD9DE8}" destId="{D0BAD1AD-CDBB-4157-B368-AC72B452E426}" srcOrd="2" destOrd="0" presId="urn:microsoft.com/office/officeart/2005/8/layout/process4"/>
    <dgm:cxn modelId="{09909522-0E4F-4D41-B44E-45D3AA30FDC3}" type="presParOf" srcId="{D0BAD1AD-CDBB-4157-B368-AC72B452E426}" destId="{C116602E-766B-476B-98B5-E6EFFCCFD6AE}" srcOrd="0" destOrd="0" presId="urn:microsoft.com/office/officeart/2005/8/layout/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48737-8E31-4219-B85B-5800579B3543}" type="doc">
      <dgm:prSet loTypeId="urn:microsoft.com/office/officeart/2005/8/layout/arrow5" loCatId="relationship" qsTypeId="urn:microsoft.com/office/officeart/2005/8/quickstyle/simple4" qsCatId="simple" csTypeId="urn:microsoft.com/office/officeart/2005/8/colors/colorful5" csCatId="colorful" phldr="1"/>
      <dgm:spPr/>
      <dgm:t>
        <a:bodyPr/>
        <a:lstStyle/>
        <a:p>
          <a:endParaRPr lang="en-US"/>
        </a:p>
      </dgm:t>
    </dgm:pt>
    <dgm:pt modelId="{7EB3BC35-373F-4DE6-8E0C-DB15012DD290}">
      <dgm:prSet/>
      <dgm:spPr/>
      <dgm:t>
        <a:bodyPr/>
        <a:lstStyle/>
        <a:p>
          <a:pPr algn="l"/>
          <a:r>
            <a:rPr lang="en-US" dirty="0"/>
            <a:t>The work focus on monitoring the growth stages of potato (a </a:t>
          </a:r>
          <a:r>
            <a:rPr lang="en-US"/>
            <a:t>tuber)</a:t>
          </a:r>
          <a:endParaRPr lang="en-US" dirty="0"/>
        </a:p>
      </dgm:t>
    </dgm:pt>
    <dgm:pt modelId="{EEE51954-84E5-45D9-BB0E-DFABE89551B7}" type="parTrans" cxnId="{7C636477-8D41-4696-BB33-8B10052D1B2B}">
      <dgm:prSet/>
      <dgm:spPr/>
      <dgm:t>
        <a:bodyPr/>
        <a:lstStyle/>
        <a:p>
          <a:endParaRPr lang="en-US"/>
        </a:p>
      </dgm:t>
    </dgm:pt>
    <dgm:pt modelId="{F864FB9F-58DD-475D-B161-1BBBCFA5BFC4}" type="sibTrans" cxnId="{7C636477-8D41-4696-BB33-8B10052D1B2B}">
      <dgm:prSet/>
      <dgm:spPr/>
      <dgm:t>
        <a:bodyPr/>
        <a:lstStyle/>
        <a:p>
          <a:endParaRPr lang="en-US"/>
        </a:p>
      </dgm:t>
    </dgm:pt>
    <dgm:pt modelId="{4F49AE4B-11D4-41D2-8680-DC0DFCCA01CD}">
      <dgm:prSet/>
      <dgm:spPr/>
      <dgm:t>
        <a:bodyPr/>
        <a:lstStyle/>
        <a:p>
          <a:pPr algn="l"/>
          <a:r>
            <a:rPr lang="en-US" dirty="0"/>
            <a:t>Involvement of different sensors , database creation, </a:t>
          </a:r>
          <a:r>
            <a:rPr lang="en-US" b="1" dirty="0"/>
            <a:t>Interpretation</a:t>
          </a:r>
          <a:r>
            <a:rPr lang="en-US" dirty="0"/>
            <a:t> and bridging  farmer and consumer.</a:t>
          </a:r>
        </a:p>
      </dgm:t>
    </dgm:pt>
    <dgm:pt modelId="{41067F53-CA05-4F77-AF91-B861B2AB68EE}" type="parTrans" cxnId="{2D5FF5F3-8809-495E-A778-E46DAE194BD1}">
      <dgm:prSet/>
      <dgm:spPr/>
      <dgm:t>
        <a:bodyPr/>
        <a:lstStyle/>
        <a:p>
          <a:endParaRPr lang="en-US"/>
        </a:p>
      </dgm:t>
    </dgm:pt>
    <dgm:pt modelId="{3A1B17AD-4800-4755-BD46-F51A66818D14}" type="sibTrans" cxnId="{2D5FF5F3-8809-495E-A778-E46DAE194BD1}">
      <dgm:prSet/>
      <dgm:spPr/>
      <dgm:t>
        <a:bodyPr/>
        <a:lstStyle/>
        <a:p>
          <a:endParaRPr lang="en-US"/>
        </a:p>
      </dgm:t>
    </dgm:pt>
    <dgm:pt modelId="{D28CA253-D55B-4438-A222-2C9A67F4705E}" type="pres">
      <dgm:prSet presAssocID="{26948737-8E31-4219-B85B-5800579B3543}" presName="diagram" presStyleCnt="0">
        <dgm:presLayoutVars>
          <dgm:dir/>
          <dgm:resizeHandles val="exact"/>
        </dgm:presLayoutVars>
      </dgm:prSet>
      <dgm:spPr/>
      <dgm:t>
        <a:bodyPr/>
        <a:lstStyle/>
        <a:p>
          <a:endParaRPr lang="en-US"/>
        </a:p>
      </dgm:t>
    </dgm:pt>
    <dgm:pt modelId="{68CC09B9-12A0-47ED-9B75-C0A3122927F9}" type="pres">
      <dgm:prSet presAssocID="{7EB3BC35-373F-4DE6-8E0C-DB15012DD290}" presName="arrow" presStyleLbl="node1" presStyleIdx="0" presStyleCnt="2" custScaleX="149694" custScaleY="108595" custRadScaleInc="0">
        <dgm:presLayoutVars>
          <dgm:bulletEnabled val="1"/>
        </dgm:presLayoutVars>
      </dgm:prSet>
      <dgm:spPr/>
      <dgm:t>
        <a:bodyPr/>
        <a:lstStyle/>
        <a:p>
          <a:endParaRPr lang="en-US"/>
        </a:p>
      </dgm:t>
    </dgm:pt>
    <dgm:pt modelId="{88863C86-4D10-4362-803C-A42F02F1D421}" type="pres">
      <dgm:prSet presAssocID="{4F49AE4B-11D4-41D2-8680-DC0DFCCA01CD}" presName="arrow" presStyleLbl="node1" presStyleIdx="1" presStyleCnt="2" custScaleX="153440" custScaleY="101502" custRadScaleRad="92399" custRadScaleInc="0">
        <dgm:presLayoutVars>
          <dgm:bulletEnabled val="1"/>
        </dgm:presLayoutVars>
      </dgm:prSet>
      <dgm:spPr/>
      <dgm:t>
        <a:bodyPr/>
        <a:lstStyle/>
        <a:p>
          <a:endParaRPr lang="en-US"/>
        </a:p>
      </dgm:t>
    </dgm:pt>
  </dgm:ptLst>
  <dgm:cxnLst>
    <dgm:cxn modelId="{21BEBCDD-7492-42F9-AD65-0C7EF0D752D0}" type="presOf" srcId="{26948737-8E31-4219-B85B-5800579B3543}" destId="{D28CA253-D55B-4438-A222-2C9A67F4705E}" srcOrd="0" destOrd="0" presId="urn:microsoft.com/office/officeart/2005/8/layout/arrow5"/>
    <dgm:cxn modelId="{7C636477-8D41-4696-BB33-8B10052D1B2B}" srcId="{26948737-8E31-4219-B85B-5800579B3543}" destId="{7EB3BC35-373F-4DE6-8E0C-DB15012DD290}" srcOrd="0" destOrd="0" parTransId="{EEE51954-84E5-45D9-BB0E-DFABE89551B7}" sibTransId="{F864FB9F-58DD-475D-B161-1BBBCFA5BFC4}"/>
    <dgm:cxn modelId="{2D5FF5F3-8809-495E-A778-E46DAE194BD1}" srcId="{26948737-8E31-4219-B85B-5800579B3543}" destId="{4F49AE4B-11D4-41D2-8680-DC0DFCCA01CD}" srcOrd="1" destOrd="0" parTransId="{41067F53-CA05-4F77-AF91-B861B2AB68EE}" sibTransId="{3A1B17AD-4800-4755-BD46-F51A66818D14}"/>
    <dgm:cxn modelId="{71BBD165-33EA-47CA-BC6A-40CEF8A64A89}" type="presOf" srcId="{7EB3BC35-373F-4DE6-8E0C-DB15012DD290}" destId="{68CC09B9-12A0-47ED-9B75-C0A3122927F9}" srcOrd="0" destOrd="0" presId="urn:microsoft.com/office/officeart/2005/8/layout/arrow5"/>
    <dgm:cxn modelId="{58ABA348-4DBD-49DE-93CD-2D13AE4C5BA3}" type="presOf" srcId="{4F49AE4B-11D4-41D2-8680-DC0DFCCA01CD}" destId="{88863C86-4D10-4362-803C-A42F02F1D421}" srcOrd="0" destOrd="0" presId="urn:microsoft.com/office/officeart/2005/8/layout/arrow5"/>
    <dgm:cxn modelId="{6CC208C4-EB3C-4CE9-81E4-57F6ACEC59DE}" type="presParOf" srcId="{D28CA253-D55B-4438-A222-2C9A67F4705E}" destId="{68CC09B9-12A0-47ED-9B75-C0A3122927F9}" srcOrd="0" destOrd="0" presId="urn:microsoft.com/office/officeart/2005/8/layout/arrow5"/>
    <dgm:cxn modelId="{AC5F4F79-D0D5-4A72-A330-0043AE465A9F}" type="presParOf" srcId="{D28CA253-D55B-4438-A222-2C9A67F4705E}" destId="{88863C86-4D10-4362-803C-A42F02F1D421}" srcOrd="1" destOrd="0" presId="urn:microsoft.com/office/officeart/2005/8/layout/arrow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4C047F-F0A5-4F12-84E3-122B03B09B04}" type="doc">
      <dgm:prSet loTypeId="urn:microsoft.com/office/officeart/2005/8/layout/arrow5" loCatId="relationship" qsTypeId="urn:microsoft.com/office/officeart/2005/8/quickstyle/simple5" qsCatId="simple" csTypeId="urn:microsoft.com/office/officeart/2005/8/colors/colorful1#3" csCatId="colorful" phldr="1"/>
      <dgm:spPr/>
      <dgm:t>
        <a:bodyPr/>
        <a:lstStyle/>
        <a:p>
          <a:endParaRPr lang="en-US"/>
        </a:p>
      </dgm:t>
    </dgm:pt>
    <dgm:pt modelId="{D52F36F6-BCB2-4B48-9D69-FBE62E83112E}">
      <dgm:prSet custT="1"/>
      <dgm:spPr/>
      <dgm:t>
        <a:bodyPr/>
        <a:lstStyle/>
        <a:p>
          <a:r>
            <a:rPr lang="en-US" sz="1200" dirty="0" smtClean="0">
              <a:solidFill>
                <a:schemeClr val="tx1">
                  <a:lumMod val="95000"/>
                  <a:lumOff val="5000"/>
                </a:schemeClr>
              </a:solidFill>
            </a:rPr>
            <a:t>Scientific </a:t>
          </a:r>
          <a:r>
            <a:rPr lang="en-US" sz="1200" dirty="0">
              <a:solidFill>
                <a:schemeClr val="tx1">
                  <a:lumMod val="95000"/>
                  <a:lumOff val="5000"/>
                </a:schemeClr>
              </a:solidFill>
            </a:rPr>
            <a:t>name- Solanum tuberosum.</a:t>
          </a:r>
        </a:p>
      </dgm:t>
    </dgm:pt>
    <dgm:pt modelId="{CED786A0-9842-4DAF-9180-62C4DFEB51C2}" type="parTrans" cxnId="{49BE1518-41AF-48D9-BB86-0FE9DE6FDAD2}">
      <dgm:prSet/>
      <dgm:spPr/>
      <dgm:t>
        <a:bodyPr/>
        <a:lstStyle/>
        <a:p>
          <a:endParaRPr lang="en-US"/>
        </a:p>
      </dgm:t>
    </dgm:pt>
    <dgm:pt modelId="{2F76A6CC-6CF6-40DE-B3E9-D45881B71058}" type="sibTrans" cxnId="{49BE1518-41AF-48D9-BB86-0FE9DE6FDAD2}">
      <dgm:prSet/>
      <dgm:spPr/>
      <dgm:t>
        <a:bodyPr/>
        <a:lstStyle/>
        <a:p>
          <a:endParaRPr lang="en-US"/>
        </a:p>
      </dgm:t>
    </dgm:pt>
    <dgm:pt modelId="{83A2242C-77AB-4EE2-937A-4F3C5808E4B1}">
      <dgm:prSet custT="1"/>
      <dgm:spPr/>
      <dgm:t>
        <a:bodyPr/>
        <a:lstStyle/>
        <a:p>
          <a:r>
            <a:rPr lang="en-US" sz="1400" dirty="0" smtClean="0">
              <a:solidFill>
                <a:schemeClr val="tx1">
                  <a:lumMod val="95000"/>
                  <a:lumOff val="5000"/>
                </a:schemeClr>
              </a:solidFill>
            </a:rPr>
            <a:t>Temperature </a:t>
          </a:r>
          <a:r>
            <a:rPr lang="en-US" sz="1400" dirty="0">
              <a:solidFill>
                <a:schemeClr val="tx1">
                  <a:lumMod val="95000"/>
                  <a:lumOff val="5000"/>
                </a:schemeClr>
              </a:solidFill>
            </a:rPr>
            <a:t>and </a:t>
          </a:r>
          <a:r>
            <a:rPr lang="en-US" sz="1400" dirty="0" smtClean="0">
              <a:solidFill>
                <a:schemeClr val="tx1">
                  <a:lumMod val="95000"/>
                  <a:lumOff val="5000"/>
                </a:schemeClr>
              </a:solidFill>
            </a:rPr>
            <a:t>humidity -(</a:t>
          </a:r>
          <a:r>
            <a:rPr lang="en-US" sz="1400" dirty="0">
              <a:solidFill>
                <a:schemeClr val="tx1">
                  <a:lumMod val="95000"/>
                  <a:lumOff val="5000"/>
                </a:schemeClr>
              </a:solidFill>
            </a:rPr>
            <a:t>22-26)Degree </a:t>
          </a:r>
          <a:r>
            <a:rPr lang="en-US" sz="1400" dirty="0" smtClean="0">
              <a:solidFill>
                <a:schemeClr val="tx1">
                  <a:lumMod val="95000"/>
                  <a:lumOff val="5000"/>
                </a:schemeClr>
              </a:solidFill>
            </a:rPr>
            <a:t>C </a:t>
          </a:r>
          <a:r>
            <a:rPr lang="en-US" sz="1400" dirty="0">
              <a:solidFill>
                <a:schemeClr val="tx1">
                  <a:lumMod val="95000"/>
                  <a:lumOff val="5000"/>
                </a:schemeClr>
              </a:solidFill>
            </a:rPr>
            <a:t>at 50%-75% RH.</a:t>
          </a:r>
        </a:p>
      </dgm:t>
    </dgm:pt>
    <dgm:pt modelId="{26012BE8-CDA8-4A3E-9E32-2E6292D91A3D}" type="parTrans" cxnId="{29E8B5F9-D398-43EE-9FED-55F40D014EF6}">
      <dgm:prSet/>
      <dgm:spPr/>
      <dgm:t>
        <a:bodyPr/>
        <a:lstStyle/>
        <a:p>
          <a:endParaRPr lang="en-US"/>
        </a:p>
      </dgm:t>
    </dgm:pt>
    <dgm:pt modelId="{B34AACBA-FD4A-43FD-A97D-0BF7CF0E41B9}" type="sibTrans" cxnId="{29E8B5F9-D398-43EE-9FED-55F40D014EF6}">
      <dgm:prSet/>
      <dgm:spPr/>
      <dgm:t>
        <a:bodyPr/>
        <a:lstStyle/>
        <a:p>
          <a:endParaRPr lang="en-US"/>
        </a:p>
      </dgm:t>
    </dgm:pt>
    <dgm:pt modelId="{8C39D679-63BB-4C5A-A764-51E92B1EFB29}">
      <dgm:prSet custT="1"/>
      <dgm:spPr/>
      <dgm:t>
        <a:bodyPr/>
        <a:lstStyle/>
        <a:p>
          <a:r>
            <a:rPr lang="en-US" sz="1600" dirty="0">
              <a:solidFill>
                <a:schemeClr val="tx1">
                  <a:lumMod val="95000"/>
                  <a:lumOff val="5000"/>
                </a:schemeClr>
              </a:solidFill>
            </a:rPr>
            <a:t>pH of soil-(5.2-6.4).</a:t>
          </a:r>
        </a:p>
      </dgm:t>
    </dgm:pt>
    <dgm:pt modelId="{087CAE14-1576-4E45-B649-EEB6D8081543}" type="parTrans" cxnId="{B9508DD3-6F0C-48B0-AABC-BB5BACD91E34}">
      <dgm:prSet/>
      <dgm:spPr/>
      <dgm:t>
        <a:bodyPr/>
        <a:lstStyle/>
        <a:p>
          <a:endParaRPr lang="en-US"/>
        </a:p>
      </dgm:t>
    </dgm:pt>
    <dgm:pt modelId="{1A4CA20D-6230-4CB1-B8D9-FD3AF00F36ED}" type="sibTrans" cxnId="{B9508DD3-6F0C-48B0-AABC-BB5BACD91E34}">
      <dgm:prSet/>
      <dgm:spPr/>
      <dgm:t>
        <a:bodyPr/>
        <a:lstStyle/>
        <a:p>
          <a:endParaRPr lang="en-US"/>
        </a:p>
      </dgm:t>
    </dgm:pt>
    <dgm:pt modelId="{9797F500-2455-4E68-915A-F8924B516861}">
      <dgm:prSet custT="1"/>
      <dgm:spPr/>
      <dgm:t>
        <a:bodyPr/>
        <a:lstStyle/>
        <a:p>
          <a:r>
            <a:rPr lang="en-US" sz="1400" dirty="0">
              <a:solidFill>
                <a:schemeClr val="tx1">
                  <a:lumMod val="95000"/>
                  <a:lumOff val="5000"/>
                </a:schemeClr>
              </a:solidFill>
            </a:rPr>
            <a:t>Drip irrigation is </a:t>
          </a:r>
          <a:r>
            <a:rPr lang="en-US" sz="1400" dirty="0" smtClean="0">
              <a:solidFill>
                <a:schemeClr val="tx1">
                  <a:lumMod val="95000"/>
                  <a:lumOff val="5000"/>
                </a:schemeClr>
              </a:solidFill>
            </a:rPr>
            <a:t>suitable. </a:t>
          </a:r>
          <a:r>
            <a:rPr lang="en-US" sz="1400" dirty="0">
              <a:solidFill>
                <a:schemeClr val="tx1">
                  <a:lumMod val="95000"/>
                  <a:lumOff val="5000"/>
                </a:schemeClr>
              </a:solidFill>
            </a:rPr>
            <a:t>It </a:t>
          </a:r>
          <a:r>
            <a:rPr lang="en-US" sz="1400" dirty="0" smtClean="0">
              <a:solidFill>
                <a:schemeClr val="tx1">
                  <a:lumMod val="95000"/>
                  <a:lumOff val="5000"/>
                </a:schemeClr>
              </a:solidFill>
            </a:rPr>
            <a:t>saves </a:t>
          </a:r>
          <a:r>
            <a:rPr lang="en-US" sz="1400" dirty="0">
              <a:solidFill>
                <a:schemeClr val="tx1">
                  <a:lumMod val="95000"/>
                  <a:lumOff val="5000"/>
                </a:schemeClr>
              </a:solidFill>
            </a:rPr>
            <a:t>50% water.</a:t>
          </a:r>
        </a:p>
      </dgm:t>
    </dgm:pt>
    <dgm:pt modelId="{5A4B0F8B-BA2F-460B-9E20-CABC15D8611A}" type="parTrans" cxnId="{EC8DB471-6383-4747-AA13-E6AC758F5F05}">
      <dgm:prSet/>
      <dgm:spPr/>
      <dgm:t>
        <a:bodyPr/>
        <a:lstStyle/>
        <a:p>
          <a:endParaRPr lang="en-US"/>
        </a:p>
      </dgm:t>
    </dgm:pt>
    <dgm:pt modelId="{A2837463-C35D-4C6E-B7A5-57330773BC6B}" type="sibTrans" cxnId="{EC8DB471-6383-4747-AA13-E6AC758F5F05}">
      <dgm:prSet/>
      <dgm:spPr/>
      <dgm:t>
        <a:bodyPr/>
        <a:lstStyle/>
        <a:p>
          <a:endParaRPr lang="en-US"/>
        </a:p>
      </dgm:t>
    </dgm:pt>
    <dgm:pt modelId="{647E34CA-1B31-4A81-8271-CDC040753105}">
      <dgm:prSet custT="1"/>
      <dgm:spPr/>
      <dgm:t>
        <a:bodyPr/>
        <a:lstStyle/>
        <a:p>
          <a:r>
            <a:rPr lang="en-US" sz="1400" dirty="0">
              <a:solidFill>
                <a:schemeClr val="tx1">
                  <a:lumMod val="95000"/>
                  <a:lumOff val="5000"/>
                </a:schemeClr>
              </a:solidFill>
            </a:rPr>
            <a:t>Plant releases ethylene gas. The air quality changes.</a:t>
          </a:r>
        </a:p>
      </dgm:t>
    </dgm:pt>
    <dgm:pt modelId="{6142F455-86AC-4997-887F-2B31699BA4F0}" type="parTrans" cxnId="{A826B7F2-4EEB-4C4F-A2BA-1918595E1421}">
      <dgm:prSet/>
      <dgm:spPr/>
      <dgm:t>
        <a:bodyPr/>
        <a:lstStyle/>
        <a:p>
          <a:endParaRPr lang="en-US"/>
        </a:p>
      </dgm:t>
    </dgm:pt>
    <dgm:pt modelId="{F4D17AC0-09B7-44A4-AD41-D5E18BF49C13}" type="sibTrans" cxnId="{A826B7F2-4EEB-4C4F-A2BA-1918595E1421}">
      <dgm:prSet/>
      <dgm:spPr/>
      <dgm:t>
        <a:bodyPr/>
        <a:lstStyle/>
        <a:p>
          <a:endParaRPr lang="en-US"/>
        </a:p>
      </dgm:t>
    </dgm:pt>
    <dgm:pt modelId="{B231A57D-A659-4A4B-8972-1D78E569E0BC}">
      <dgm:prSet custT="1"/>
      <dgm:spPr/>
      <dgm:t>
        <a:bodyPr/>
        <a:lstStyle/>
        <a:p>
          <a:r>
            <a:rPr lang="en-US" sz="1400" dirty="0">
              <a:solidFill>
                <a:schemeClr val="tx1">
                  <a:lumMod val="95000"/>
                  <a:lumOff val="5000"/>
                </a:schemeClr>
              </a:solidFill>
            </a:rPr>
            <a:t>Leaves turn yellow at the end of growing season.</a:t>
          </a:r>
        </a:p>
      </dgm:t>
    </dgm:pt>
    <dgm:pt modelId="{AE45BDAB-7EB1-4FB2-AE72-60A3A65F4BF7}" type="parTrans" cxnId="{63986C76-9EFB-4DA9-A5BE-9CEA808C52D9}">
      <dgm:prSet/>
      <dgm:spPr/>
      <dgm:t>
        <a:bodyPr/>
        <a:lstStyle/>
        <a:p>
          <a:endParaRPr lang="en-US"/>
        </a:p>
      </dgm:t>
    </dgm:pt>
    <dgm:pt modelId="{0C9E44B5-3B24-41F9-8519-F7FC048829D6}" type="sibTrans" cxnId="{63986C76-9EFB-4DA9-A5BE-9CEA808C52D9}">
      <dgm:prSet/>
      <dgm:spPr/>
      <dgm:t>
        <a:bodyPr/>
        <a:lstStyle/>
        <a:p>
          <a:endParaRPr lang="en-US"/>
        </a:p>
      </dgm:t>
    </dgm:pt>
    <dgm:pt modelId="{DA380EBC-117A-47C6-B343-3BB7A5C90AC8}" type="pres">
      <dgm:prSet presAssocID="{C14C047F-F0A5-4F12-84E3-122B03B09B04}" presName="diagram" presStyleCnt="0">
        <dgm:presLayoutVars>
          <dgm:dir/>
          <dgm:resizeHandles val="exact"/>
        </dgm:presLayoutVars>
      </dgm:prSet>
      <dgm:spPr/>
      <dgm:t>
        <a:bodyPr/>
        <a:lstStyle/>
        <a:p>
          <a:endParaRPr lang="en-US"/>
        </a:p>
      </dgm:t>
    </dgm:pt>
    <dgm:pt modelId="{2FE1E1D6-44FA-4551-A6F3-CE5DDE2C2913}" type="pres">
      <dgm:prSet presAssocID="{D52F36F6-BCB2-4B48-9D69-FBE62E83112E}" presName="arrow" presStyleLbl="node1" presStyleIdx="0" presStyleCnt="6">
        <dgm:presLayoutVars>
          <dgm:bulletEnabled val="1"/>
        </dgm:presLayoutVars>
      </dgm:prSet>
      <dgm:spPr/>
      <dgm:t>
        <a:bodyPr/>
        <a:lstStyle/>
        <a:p>
          <a:endParaRPr lang="en-US"/>
        </a:p>
      </dgm:t>
    </dgm:pt>
    <dgm:pt modelId="{FCC8FAFB-6BFF-4F54-9763-7D51B64344E8}" type="pres">
      <dgm:prSet presAssocID="{83A2242C-77AB-4EE2-937A-4F3C5808E4B1}" presName="arrow" presStyleLbl="node1" presStyleIdx="1" presStyleCnt="6">
        <dgm:presLayoutVars>
          <dgm:bulletEnabled val="1"/>
        </dgm:presLayoutVars>
      </dgm:prSet>
      <dgm:spPr/>
      <dgm:t>
        <a:bodyPr/>
        <a:lstStyle/>
        <a:p>
          <a:endParaRPr lang="en-US"/>
        </a:p>
      </dgm:t>
    </dgm:pt>
    <dgm:pt modelId="{7B924730-C2EA-4883-B493-C30C0952E634}" type="pres">
      <dgm:prSet presAssocID="{8C39D679-63BB-4C5A-A764-51E92B1EFB29}" presName="arrow" presStyleLbl="node1" presStyleIdx="2" presStyleCnt="6">
        <dgm:presLayoutVars>
          <dgm:bulletEnabled val="1"/>
        </dgm:presLayoutVars>
      </dgm:prSet>
      <dgm:spPr/>
      <dgm:t>
        <a:bodyPr/>
        <a:lstStyle/>
        <a:p>
          <a:endParaRPr lang="en-US"/>
        </a:p>
      </dgm:t>
    </dgm:pt>
    <dgm:pt modelId="{FD7C363E-60D6-4A32-921A-06DA96E2A9E1}" type="pres">
      <dgm:prSet presAssocID="{9797F500-2455-4E68-915A-F8924B516861}" presName="arrow" presStyleLbl="node1" presStyleIdx="3" presStyleCnt="6">
        <dgm:presLayoutVars>
          <dgm:bulletEnabled val="1"/>
        </dgm:presLayoutVars>
      </dgm:prSet>
      <dgm:spPr/>
      <dgm:t>
        <a:bodyPr/>
        <a:lstStyle/>
        <a:p>
          <a:endParaRPr lang="en-US"/>
        </a:p>
      </dgm:t>
    </dgm:pt>
    <dgm:pt modelId="{63515822-56AA-43EC-BBD4-D68117AD7DA2}" type="pres">
      <dgm:prSet presAssocID="{647E34CA-1B31-4A81-8271-CDC040753105}" presName="arrow" presStyleLbl="node1" presStyleIdx="4" presStyleCnt="6">
        <dgm:presLayoutVars>
          <dgm:bulletEnabled val="1"/>
        </dgm:presLayoutVars>
      </dgm:prSet>
      <dgm:spPr/>
      <dgm:t>
        <a:bodyPr/>
        <a:lstStyle/>
        <a:p>
          <a:endParaRPr lang="en-US"/>
        </a:p>
      </dgm:t>
    </dgm:pt>
    <dgm:pt modelId="{50083529-D8BB-4E78-B825-3594E794C3C9}" type="pres">
      <dgm:prSet presAssocID="{B231A57D-A659-4A4B-8972-1D78E569E0BC}" presName="arrow" presStyleLbl="node1" presStyleIdx="5" presStyleCnt="6">
        <dgm:presLayoutVars>
          <dgm:bulletEnabled val="1"/>
        </dgm:presLayoutVars>
      </dgm:prSet>
      <dgm:spPr/>
      <dgm:t>
        <a:bodyPr/>
        <a:lstStyle/>
        <a:p>
          <a:endParaRPr lang="en-US"/>
        </a:p>
      </dgm:t>
    </dgm:pt>
  </dgm:ptLst>
  <dgm:cxnLst>
    <dgm:cxn modelId="{B9508DD3-6F0C-48B0-AABC-BB5BACD91E34}" srcId="{C14C047F-F0A5-4F12-84E3-122B03B09B04}" destId="{8C39D679-63BB-4C5A-A764-51E92B1EFB29}" srcOrd="2" destOrd="0" parTransId="{087CAE14-1576-4E45-B649-EEB6D8081543}" sibTransId="{1A4CA20D-6230-4CB1-B8D9-FD3AF00F36ED}"/>
    <dgm:cxn modelId="{1EF9A728-4B4D-4E48-A484-E4BD291539EB}" type="presOf" srcId="{8C39D679-63BB-4C5A-A764-51E92B1EFB29}" destId="{7B924730-C2EA-4883-B493-C30C0952E634}" srcOrd="0" destOrd="0" presId="urn:microsoft.com/office/officeart/2005/8/layout/arrow5"/>
    <dgm:cxn modelId="{14850169-7B82-4CF0-86B8-A6EF57D4EA9D}" type="presOf" srcId="{B231A57D-A659-4A4B-8972-1D78E569E0BC}" destId="{50083529-D8BB-4E78-B825-3594E794C3C9}" srcOrd="0" destOrd="0" presId="urn:microsoft.com/office/officeart/2005/8/layout/arrow5"/>
    <dgm:cxn modelId="{0BC30497-51A6-4163-9E13-FD2D81725D84}" type="presOf" srcId="{647E34CA-1B31-4A81-8271-CDC040753105}" destId="{63515822-56AA-43EC-BBD4-D68117AD7DA2}" srcOrd="0" destOrd="0" presId="urn:microsoft.com/office/officeart/2005/8/layout/arrow5"/>
    <dgm:cxn modelId="{5AB7A8BB-EC44-4F7D-8C85-CC11880AA397}" type="presOf" srcId="{83A2242C-77AB-4EE2-937A-4F3C5808E4B1}" destId="{FCC8FAFB-6BFF-4F54-9763-7D51B64344E8}" srcOrd="0" destOrd="0" presId="urn:microsoft.com/office/officeart/2005/8/layout/arrow5"/>
    <dgm:cxn modelId="{29E8B5F9-D398-43EE-9FED-55F40D014EF6}" srcId="{C14C047F-F0A5-4F12-84E3-122B03B09B04}" destId="{83A2242C-77AB-4EE2-937A-4F3C5808E4B1}" srcOrd="1" destOrd="0" parTransId="{26012BE8-CDA8-4A3E-9E32-2E6292D91A3D}" sibTransId="{B34AACBA-FD4A-43FD-A97D-0BF7CF0E41B9}"/>
    <dgm:cxn modelId="{A826B7F2-4EEB-4C4F-A2BA-1918595E1421}" srcId="{C14C047F-F0A5-4F12-84E3-122B03B09B04}" destId="{647E34CA-1B31-4A81-8271-CDC040753105}" srcOrd="4" destOrd="0" parTransId="{6142F455-86AC-4997-887F-2B31699BA4F0}" sibTransId="{F4D17AC0-09B7-44A4-AD41-D5E18BF49C13}"/>
    <dgm:cxn modelId="{4E168431-0119-4942-A688-966666EB9ACD}" type="presOf" srcId="{9797F500-2455-4E68-915A-F8924B516861}" destId="{FD7C363E-60D6-4A32-921A-06DA96E2A9E1}" srcOrd="0" destOrd="0" presId="urn:microsoft.com/office/officeart/2005/8/layout/arrow5"/>
    <dgm:cxn modelId="{EC8DB471-6383-4747-AA13-E6AC758F5F05}" srcId="{C14C047F-F0A5-4F12-84E3-122B03B09B04}" destId="{9797F500-2455-4E68-915A-F8924B516861}" srcOrd="3" destOrd="0" parTransId="{5A4B0F8B-BA2F-460B-9E20-CABC15D8611A}" sibTransId="{A2837463-C35D-4C6E-B7A5-57330773BC6B}"/>
    <dgm:cxn modelId="{49BE1518-41AF-48D9-BB86-0FE9DE6FDAD2}" srcId="{C14C047F-F0A5-4F12-84E3-122B03B09B04}" destId="{D52F36F6-BCB2-4B48-9D69-FBE62E83112E}" srcOrd="0" destOrd="0" parTransId="{CED786A0-9842-4DAF-9180-62C4DFEB51C2}" sibTransId="{2F76A6CC-6CF6-40DE-B3E9-D45881B71058}"/>
    <dgm:cxn modelId="{CAECC5DF-BE6C-4439-91A2-95D32A95BE6E}" type="presOf" srcId="{D52F36F6-BCB2-4B48-9D69-FBE62E83112E}" destId="{2FE1E1D6-44FA-4551-A6F3-CE5DDE2C2913}" srcOrd="0" destOrd="0" presId="urn:microsoft.com/office/officeart/2005/8/layout/arrow5"/>
    <dgm:cxn modelId="{63986C76-9EFB-4DA9-A5BE-9CEA808C52D9}" srcId="{C14C047F-F0A5-4F12-84E3-122B03B09B04}" destId="{B231A57D-A659-4A4B-8972-1D78E569E0BC}" srcOrd="5" destOrd="0" parTransId="{AE45BDAB-7EB1-4FB2-AE72-60A3A65F4BF7}" sibTransId="{0C9E44B5-3B24-41F9-8519-F7FC048829D6}"/>
    <dgm:cxn modelId="{1AD5CE1B-EE61-48EF-95F3-6F56129E6634}" type="presOf" srcId="{C14C047F-F0A5-4F12-84E3-122B03B09B04}" destId="{DA380EBC-117A-47C6-B343-3BB7A5C90AC8}" srcOrd="0" destOrd="0" presId="urn:microsoft.com/office/officeart/2005/8/layout/arrow5"/>
    <dgm:cxn modelId="{4836081B-8F1A-4F2E-849F-38D10F9F6F38}" type="presParOf" srcId="{DA380EBC-117A-47C6-B343-3BB7A5C90AC8}" destId="{2FE1E1D6-44FA-4551-A6F3-CE5DDE2C2913}" srcOrd="0" destOrd="0" presId="urn:microsoft.com/office/officeart/2005/8/layout/arrow5"/>
    <dgm:cxn modelId="{9E79DE89-B957-4D3D-AB3D-6CC25BCF2CC8}" type="presParOf" srcId="{DA380EBC-117A-47C6-B343-3BB7A5C90AC8}" destId="{FCC8FAFB-6BFF-4F54-9763-7D51B64344E8}" srcOrd="1" destOrd="0" presId="urn:microsoft.com/office/officeart/2005/8/layout/arrow5"/>
    <dgm:cxn modelId="{703D78D8-FBEE-4A49-B94E-92AF4CD05AB6}" type="presParOf" srcId="{DA380EBC-117A-47C6-B343-3BB7A5C90AC8}" destId="{7B924730-C2EA-4883-B493-C30C0952E634}" srcOrd="2" destOrd="0" presId="urn:microsoft.com/office/officeart/2005/8/layout/arrow5"/>
    <dgm:cxn modelId="{9BF6C3A2-FAC0-480F-97DF-1850991FF0F3}" type="presParOf" srcId="{DA380EBC-117A-47C6-B343-3BB7A5C90AC8}" destId="{FD7C363E-60D6-4A32-921A-06DA96E2A9E1}" srcOrd="3" destOrd="0" presId="urn:microsoft.com/office/officeart/2005/8/layout/arrow5"/>
    <dgm:cxn modelId="{DBB899B2-4C08-465C-BBF4-4EA2B6A2B890}" type="presParOf" srcId="{DA380EBC-117A-47C6-B343-3BB7A5C90AC8}" destId="{63515822-56AA-43EC-BBD4-D68117AD7DA2}" srcOrd="4" destOrd="0" presId="urn:microsoft.com/office/officeart/2005/8/layout/arrow5"/>
    <dgm:cxn modelId="{A48E19CA-028F-42CF-8907-AA816DF4F84A}" type="presParOf" srcId="{DA380EBC-117A-47C6-B343-3BB7A5C90AC8}" destId="{50083529-D8BB-4E78-B825-3594E794C3C9}" srcOrd="5" destOrd="0" presId="urn:microsoft.com/office/officeart/2005/8/layout/arrow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B6821A-E675-416D-BE89-82506ABFDEDF}" type="doc">
      <dgm:prSet loTypeId="urn:microsoft.com/office/officeart/2005/8/layout/vList2" loCatId="list" qsTypeId="urn:microsoft.com/office/officeart/2005/8/quickstyle/simple3" qsCatId="simple" csTypeId="urn:microsoft.com/office/officeart/2005/8/colors/accent5_2" csCatId="accent5" phldr="1"/>
      <dgm:spPr/>
      <dgm:t>
        <a:bodyPr/>
        <a:lstStyle/>
        <a:p>
          <a:endParaRPr lang="en-US"/>
        </a:p>
      </dgm:t>
    </dgm:pt>
    <dgm:pt modelId="{19544C00-A857-4AF2-8866-C97F860058AA}">
      <dgm:prSet/>
      <dgm:spPr/>
      <dgm:t>
        <a:bodyPr/>
        <a:lstStyle/>
        <a:p>
          <a:r>
            <a:rPr lang="en-US" b="1" dirty="0"/>
            <a:t>Importance of Potato</a:t>
          </a:r>
          <a:endParaRPr lang="en-US" dirty="0"/>
        </a:p>
      </dgm:t>
    </dgm:pt>
    <dgm:pt modelId="{8981F603-0840-4D89-B2DA-119C92C9F156}" type="parTrans" cxnId="{C8A73ABF-6113-4139-9E50-E093A467928A}">
      <dgm:prSet/>
      <dgm:spPr/>
      <dgm:t>
        <a:bodyPr/>
        <a:lstStyle/>
        <a:p>
          <a:endParaRPr lang="en-US"/>
        </a:p>
      </dgm:t>
    </dgm:pt>
    <dgm:pt modelId="{3E909816-8E9A-4A1F-955C-69046F632F0A}" type="sibTrans" cxnId="{C8A73ABF-6113-4139-9E50-E093A467928A}">
      <dgm:prSet/>
      <dgm:spPr/>
      <dgm:t>
        <a:bodyPr/>
        <a:lstStyle/>
        <a:p>
          <a:endParaRPr lang="en-US"/>
        </a:p>
      </dgm:t>
    </dgm:pt>
    <dgm:pt modelId="{1EFD47D0-FDEA-4401-B2E1-2121C0C3627C}">
      <dgm:prSet custT="1"/>
      <dgm:spPr/>
      <dgm:t>
        <a:bodyPr/>
        <a:lstStyle/>
        <a:p>
          <a:r>
            <a:rPr lang="en-US" sz="1400" dirty="0" smtClean="0"/>
            <a:t>Potato </a:t>
          </a:r>
          <a:r>
            <a:rPr lang="en-US" sz="1400" dirty="0"/>
            <a:t>is consumed by more than one billion people the world over. </a:t>
          </a:r>
          <a:endParaRPr lang="en-US" sz="1400" dirty="0" smtClean="0"/>
        </a:p>
        <a:p>
          <a:r>
            <a:rPr lang="en-US" sz="1400" dirty="0" smtClean="0"/>
            <a:t>Used </a:t>
          </a:r>
          <a:r>
            <a:rPr lang="en-US" sz="1400" dirty="0"/>
            <a:t>in preparing more than 100 types of recipes in India. </a:t>
          </a:r>
          <a:r>
            <a:rPr lang="en-US" sz="1400" dirty="0" smtClean="0"/>
            <a:t> </a:t>
          </a:r>
        </a:p>
        <a:p>
          <a:r>
            <a:rPr lang="en-US" sz="1400" dirty="0" smtClean="0"/>
            <a:t>Potato </a:t>
          </a:r>
          <a:r>
            <a:rPr lang="en-US" sz="1400" dirty="0"/>
            <a:t>can be supplement of meat and milk </a:t>
          </a:r>
          <a:r>
            <a:rPr lang="en-US" sz="1400" dirty="0" smtClean="0"/>
            <a:t>reducing </a:t>
          </a:r>
          <a:r>
            <a:rPr lang="en-US" sz="1400" dirty="0"/>
            <a:t>food cost. </a:t>
          </a:r>
          <a:endParaRPr lang="en-US" sz="1400" dirty="0" smtClean="0"/>
        </a:p>
        <a:p>
          <a:r>
            <a:rPr lang="en-US" sz="1400" dirty="0" smtClean="0"/>
            <a:t>Potato </a:t>
          </a:r>
          <a:r>
            <a:rPr lang="en-US" sz="1400" dirty="0"/>
            <a:t>is a wholesome food </a:t>
          </a:r>
          <a:r>
            <a:rPr lang="en-US" sz="1400" dirty="0" smtClean="0"/>
            <a:t>and  a </a:t>
          </a:r>
          <a:r>
            <a:rPr lang="en-US" sz="1400" dirty="0"/>
            <a:t>potential high quality vegetable cum food crop in the country.</a:t>
          </a:r>
        </a:p>
      </dgm:t>
    </dgm:pt>
    <dgm:pt modelId="{C6B1C6A3-5CCF-4839-B24D-6CBF0D2FEFDF}" type="parTrans" cxnId="{B7D809E4-B529-4375-877D-0FCE1F5DDB60}">
      <dgm:prSet/>
      <dgm:spPr/>
      <dgm:t>
        <a:bodyPr/>
        <a:lstStyle/>
        <a:p>
          <a:endParaRPr lang="en-US"/>
        </a:p>
      </dgm:t>
    </dgm:pt>
    <dgm:pt modelId="{094477A5-7A58-4593-A72A-BFF2448158C2}" type="sibTrans" cxnId="{B7D809E4-B529-4375-877D-0FCE1F5DDB60}">
      <dgm:prSet/>
      <dgm:spPr/>
      <dgm:t>
        <a:bodyPr/>
        <a:lstStyle/>
        <a:p>
          <a:endParaRPr lang="en-US"/>
        </a:p>
      </dgm:t>
    </dgm:pt>
    <dgm:pt modelId="{D9A7EF83-666C-4CDE-BA4D-8E39B3552B46}">
      <dgm:prSet/>
      <dgm:spPr/>
      <dgm:t>
        <a:bodyPr/>
        <a:lstStyle/>
        <a:p>
          <a:r>
            <a:rPr lang="en-US" b="1" dirty="0"/>
            <a:t>Dr. Mahabal Ram(Author)</a:t>
          </a:r>
          <a:endParaRPr lang="en-US" dirty="0"/>
        </a:p>
      </dgm:t>
    </dgm:pt>
    <dgm:pt modelId="{A747E1C5-AC8C-411A-9E43-15653FD1029E}" type="parTrans" cxnId="{B337021B-4E65-4B87-B89E-81B755A79756}">
      <dgm:prSet/>
      <dgm:spPr/>
      <dgm:t>
        <a:bodyPr/>
        <a:lstStyle/>
        <a:p>
          <a:endParaRPr lang="en-US"/>
        </a:p>
      </dgm:t>
    </dgm:pt>
    <dgm:pt modelId="{5DEA3AFD-06DD-4E5E-B4FA-7053FD5E1A89}" type="sibTrans" cxnId="{B337021B-4E65-4B87-B89E-81B755A79756}">
      <dgm:prSet/>
      <dgm:spPr/>
      <dgm:t>
        <a:bodyPr/>
        <a:lstStyle/>
        <a:p>
          <a:endParaRPr lang="en-US"/>
        </a:p>
      </dgm:t>
    </dgm:pt>
    <dgm:pt modelId="{6C3647B9-CABF-4F0F-BDF7-5A179D5B1119}">
      <dgm:prSet custT="1"/>
      <dgm:spPr/>
      <dgm:t>
        <a:bodyPr/>
        <a:lstStyle/>
        <a:p>
          <a:r>
            <a:rPr lang="en-US" sz="1400" dirty="0" smtClean="0"/>
            <a:t>Potato </a:t>
          </a:r>
          <a:r>
            <a:rPr lang="en-US" sz="1400" dirty="0"/>
            <a:t>crop is a heavy feeder and hence needs heavy doses of fertilizers for its good </a:t>
          </a:r>
          <a:r>
            <a:rPr lang="en-US" sz="1400" dirty="0" smtClean="0"/>
            <a:t>growth. </a:t>
          </a:r>
        </a:p>
        <a:p>
          <a:r>
            <a:rPr lang="en-US" sz="1400" dirty="0" smtClean="0"/>
            <a:t>Great </a:t>
          </a:r>
          <a:r>
            <a:rPr lang="en-US" sz="1400" dirty="0"/>
            <a:t>need to use organic sources of manures. </a:t>
          </a:r>
          <a:endParaRPr lang="en-US" sz="1400" dirty="0" smtClean="0"/>
        </a:p>
        <a:p>
          <a:r>
            <a:rPr lang="en-US" sz="1400" dirty="0" smtClean="0"/>
            <a:t>Ventilated </a:t>
          </a:r>
          <a:r>
            <a:rPr lang="en-US" sz="1400" dirty="0"/>
            <a:t>room to prevent excess humidity and to introduce oxygen. </a:t>
          </a:r>
          <a:endParaRPr lang="en-US" sz="1400" dirty="0" smtClean="0"/>
        </a:p>
        <a:p>
          <a:r>
            <a:rPr lang="en-US" sz="1400" dirty="0" smtClean="0"/>
            <a:t>The </a:t>
          </a:r>
          <a:r>
            <a:rPr lang="en-US" sz="1400" dirty="0"/>
            <a:t>storage room should be dark as light causes greening </a:t>
          </a:r>
          <a:r>
            <a:rPr lang="en-US" sz="1400" dirty="0" smtClean="0"/>
            <a:t>.</a:t>
          </a:r>
          <a:endParaRPr lang="en-US" sz="1400" dirty="0"/>
        </a:p>
      </dgm:t>
    </dgm:pt>
    <dgm:pt modelId="{BD1631AC-3EC7-40B8-B93B-DD5C225A89F2}" type="parTrans" cxnId="{A8ECFE87-F2C6-4503-9C7F-63D3D0FB69D0}">
      <dgm:prSet/>
      <dgm:spPr/>
      <dgm:t>
        <a:bodyPr/>
        <a:lstStyle/>
        <a:p>
          <a:endParaRPr lang="en-US"/>
        </a:p>
      </dgm:t>
    </dgm:pt>
    <dgm:pt modelId="{88B7155D-FF02-4DB3-8872-23CCF941D498}" type="sibTrans" cxnId="{A8ECFE87-F2C6-4503-9C7F-63D3D0FB69D0}">
      <dgm:prSet/>
      <dgm:spPr/>
      <dgm:t>
        <a:bodyPr/>
        <a:lstStyle/>
        <a:p>
          <a:endParaRPr lang="en-US"/>
        </a:p>
      </dgm:t>
    </dgm:pt>
    <dgm:pt modelId="{B96E3179-CCAB-4CF2-BD1D-D9230E8C3FAF}" type="pres">
      <dgm:prSet presAssocID="{82B6821A-E675-416D-BE89-82506ABFDEDF}" presName="linear" presStyleCnt="0">
        <dgm:presLayoutVars>
          <dgm:animLvl val="lvl"/>
          <dgm:resizeHandles val="exact"/>
        </dgm:presLayoutVars>
      </dgm:prSet>
      <dgm:spPr/>
      <dgm:t>
        <a:bodyPr/>
        <a:lstStyle/>
        <a:p>
          <a:endParaRPr lang="en-US"/>
        </a:p>
      </dgm:t>
    </dgm:pt>
    <dgm:pt modelId="{E727C911-6EC2-4E37-BF9B-C41B1362BD69}" type="pres">
      <dgm:prSet presAssocID="{19544C00-A857-4AF2-8866-C97F860058AA}" presName="parentText" presStyleLbl="node1" presStyleIdx="0" presStyleCnt="4" custScaleY="46885">
        <dgm:presLayoutVars>
          <dgm:chMax val="0"/>
          <dgm:bulletEnabled val="1"/>
        </dgm:presLayoutVars>
      </dgm:prSet>
      <dgm:spPr/>
      <dgm:t>
        <a:bodyPr/>
        <a:lstStyle/>
        <a:p>
          <a:endParaRPr lang="en-US"/>
        </a:p>
      </dgm:t>
    </dgm:pt>
    <dgm:pt modelId="{6608B362-621F-4790-9E6F-A865D9CC4933}" type="pres">
      <dgm:prSet presAssocID="{3E909816-8E9A-4A1F-955C-69046F632F0A}" presName="spacer" presStyleCnt="0"/>
      <dgm:spPr/>
    </dgm:pt>
    <dgm:pt modelId="{160693B7-4EF4-43EF-8107-9A19721B71A7}" type="pres">
      <dgm:prSet presAssocID="{1EFD47D0-FDEA-4401-B2E1-2121C0C3627C}" presName="parentText" presStyleLbl="node1" presStyleIdx="1" presStyleCnt="4" custScaleY="95519">
        <dgm:presLayoutVars>
          <dgm:chMax val="0"/>
          <dgm:bulletEnabled val="1"/>
        </dgm:presLayoutVars>
      </dgm:prSet>
      <dgm:spPr/>
      <dgm:t>
        <a:bodyPr/>
        <a:lstStyle/>
        <a:p>
          <a:endParaRPr lang="en-US"/>
        </a:p>
      </dgm:t>
    </dgm:pt>
    <dgm:pt modelId="{59D5CC1C-8932-4F48-950F-A7B7103359AD}" type="pres">
      <dgm:prSet presAssocID="{094477A5-7A58-4593-A72A-BFF2448158C2}" presName="spacer" presStyleCnt="0"/>
      <dgm:spPr/>
    </dgm:pt>
    <dgm:pt modelId="{4BF8D6F4-0333-457F-A528-2F88FC82FCF0}" type="pres">
      <dgm:prSet presAssocID="{D9A7EF83-666C-4CDE-BA4D-8E39B3552B46}" presName="parentText" presStyleLbl="node1" presStyleIdx="2" presStyleCnt="4" custScaleY="40197" custLinFactNeighborX="1442" custLinFactNeighborY="18091">
        <dgm:presLayoutVars>
          <dgm:chMax val="0"/>
          <dgm:bulletEnabled val="1"/>
        </dgm:presLayoutVars>
      </dgm:prSet>
      <dgm:spPr/>
      <dgm:t>
        <a:bodyPr/>
        <a:lstStyle/>
        <a:p>
          <a:endParaRPr lang="en-US"/>
        </a:p>
      </dgm:t>
    </dgm:pt>
    <dgm:pt modelId="{684A6A18-08EC-4CCB-9989-51E505182ECA}" type="pres">
      <dgm:prSet presAssocID="{5DEA3AFD-06DD-4E5E-B4FA-7053FD5E1A89}" presName="spacer" presStyleCnt="0"/>
      <dgm:spPr/>
    </dgm:pt>
    <dgm:pt modelId="{7915CE8B-06FE-45F0-BE94-9CF99D2C0904}" type="pres">
      <dgm:prSet presAssocID="{6C3647B9-CABF-4F0F-BDF7-5A179D5B1119}" presName="parentText" presStyleLbl="node1" presStyleIdx="3" presStyleCnt="4" custScaleY="126025" custLinFactNeighborX="1442" custLinFactNeighborY="38978">
        <dgm:presLayoutVars>
          <dgm:chMax val="0"/>
          <dgm:bulletEnabled val="1"/>
        </dgm:presLayoutVars>
      </dgm:prSet>
      <dgm:spPr/>
      <dgm:t>
        <a:bodyPr/>
        <a:lstStyle/>
        <a:p>
          <a:endParaRPr lang="en-US"/>
        </a:p>
      </dgm:t>
    </dgm:pt>
  </dgm:ptLst>
  <dgm:cxnLst>
    <dgm:cxn modelId="{C8A73ABF-6113-4139-9E50-E093A467928A}" srcId="{82B6821A-E675-416D-BE89-82506ABFDEDF}" destId="{19544C00-A857-4AF2-8866-C97F860058AA}" srcOrd="0" destOrd="0" parTransId="{8981F603-0840-4D89-B2DA-119C92C9F156}" sibTransId="{3E909816-8E9A-4A1F-955C-69046F632F0A}"/>
    <dgm:cxn modelId="{93C4F683-65F5-4669-9C3B-299F7DBF9D87}" type="presOf" srcId="{82B6821A-E675-416D-BE89-82506ABFDEDF}" destId="{B96E3179-CCAB-4CF2-BD1D-D9230E8C3FAF}" srcOrd="0" destOrd="0" presId="urn:microsoft.com/office/officeart/2005/8/layout/vList2"/>
    <dgm:cxn modelId="{B337021B-4E65-4B87-B89E-81B755A79756}" srcId="{82B6821A-E675-416D-BE89-82506ABFDEDF}" destId="{D9A7EF83-666C-4CDE-BA4D-8E39B3552B46}" srcOrd="2" destOrd="0" parTransId="{A747E1C5-AC8C-411A-9E43-15653FD1029E}" sibTransId="{5DEA3AFD-06DD-4E5E-B4FA-7053FD5E1A89}"/>
    <dgm:cxn modelId="{4819141D-0E3C-4669-9157-9141BD3C0B57}" type="presOf" srcId="{6C3647B9-CABF-4F0F-BDF7-5A179D5B1119}" destId="{7915CE8B-06FE-45F0-BE94-9CF99D2C0904}" srcOrd="0" destOrd="0" presId="urn:microsoft.com/office/officeart/2005/8/layout/vList2"/>
    <dgm:cxn modelId="{B7D809E4-B529-4375-877D-0FCE1F5DDB60}" srcId="{82B6821A-E675-416D-BE89-82506ABFDEDF}" destId="{1EFD47D0-FDEA-4401-B2E1-2121C0C3627C}" srcOrd="1" destOrd="0" parTransId="{C6B1C6A3-5CCF-4839-B24D-6CBF0D2FEFDF}" sibTransId="{094477A5-7A58-4593-A72A-BFF2448158C2}"/>
    <dgm:cxn modelId="{E3EDB160-300B-4923-928E-D6956F4C3DE6}" type="presOf" srcId="{19544C00-A857-4AF2-8866-C97F860058AA}" destId="{E727C911-6EC2-4E37-BF9B-C41B1362BD69}" srcOrd="0" destOrd="0" presId="urn:microsoft.com/office/officeart/2005/8/layout/vList2"/>
    <dgm:cxn modelId="{A8ECFE87-F2C6-4503-9C7F-63D3D0FB69D0}" srcId="{82B6821A-E675-416D-BE89-82506ABFDEDF}" destId="{6C3647B9-CABF-4F0F-BDF7-5A179D5B1119}" srcOrd="3" destOrd="0" parTransId="{BD1631AC-3EC7-40B8-B93B-DD5C225A89F2}" sibTransId="{88B7155D-FF02-4DB3-8872-23CCF941D498}"/>
    <dgm:cxn modelId="{B12FFD53-10AA-42B2-A053-95503F0F267C}" type="presOf" srcId="{D9A7EF83-666C-4CDE-BA4D-8E39B3552B46}" destId="{4BF8D6F4-0333-457F-A528-2F88FC82FCF0}" srcOrd="0" destOrd="0" presId="urn:microsoft.com/office/officeart/2005/8/layout/vList2"/>
    <dgm:cxn modelId="{1C6C31D8-09EA-4630-86C9-D3EB6CB98C09}" type="presOf" srcId="{1EFD47D0-FDEA-4401-B2E1-2121C0C3627C}" destId="{160693B7-4EF4-43EF-8107-9A19721B71A7}" srcOrd="0" destOrd="0" presId="urn:microsoft.com/office/officeart/2005/8/layout/vList2"/>
    <dgm:cxn modelId="{D9AE4689-EDAF-45C4-9409-BF2B6246CFBD}" type="presParOf" srcId="{B96E3179-CCAB-4CF2-BD1D-D9230E8C3FAF}" destId="{E727C911-6EC2-4E37-BF9B-C41B1362BD69}" srcOrd="0" destOrd="0" presId="urn:microsoft.com/office/officeart/2005/8/layout/vList2"/>
    <dgm:cxn modelId="{62B08A41-D465-4268-BFC6-A98D78F12D03}" type="presParOf" srcId="{B96E3179-CCAB-4CF2-BD1D-D9230E8C3FAF}" destId="{6608B362-621F-4790-9E6F-A865D9CC4933}" srcOrd="1" destOrd="0" presId="urn:microsoft.com/office/officeart/2005/8/layout/vList2"/>
    <dgm:cxn modelId="{F2278F42-0EA0-49DD-94A3-9E5A558FB709}" type="presParOf" srcId="{B96E3179-CCAB-4CF2-BD1D-D9230E8C3FAF}" destId="{160693B7-4EF4-43EF-8107-9A19721B71A7}" srcOrd="2" destOrd="0" presId="urn:microsoft.com/office/officeart/2005/8/layout/vList2"/>
    <dgm:cxn modelId="{66DCAB0F-03FE-41E5-85D5-7CC1562C7DF4}" type="presParOf" srcId="{B96E3179-CCAB-4CF2-BD1D-D9230E8C3FAF}" destId="{59D5CC1C-8932-4F48-950F-A7B7103359AD}" srcOrd="3" destOrd="0" presId="urn:microsoft.com/office/officeart/2005/8/layout/vList2"/>
    <dgm:cxn modelId="{572DBE92-79A7-4493-AB32-A8C73FD26F6E}" type="presParOf" srcId="{B96E3179-CCAB-4CF2-BD1D-D9230E8C3FAF}" destId="{4BF8D6F4-0333-457F-A528-2F88FC82FCF0}" srcOrd="4" destOrd="0" presId="urn:microsoft.com/office/officeart/2005/8/layout/vList2"/>
    <dgm:cxn modelId="{0EE03B63-F54A-4BFA-8D03-447F63D87D2F}" type="presParOf" srcId="{B96E3179-CCAB-4CF2-BD1D-D9230E8C3FAF}" destId="{684A6A18-08EC-4CCB-9989-51E505182ECA}" srcOrd="5" destOrd="0" presId="urn:microsoft.com/office/officeart/2005/8/layout/vList2"/>
    <dgm:cxn modelId="{B24CC126-4386-4E44-9D23-4D7D6C1CF69D}" type="presParOf" srcId="{B96E3179-CCAB-4CF2-BD1D-D9230E8C3FAF}" destId="{7915CE8B-06FE-45F0-BE94-9CF99D2C0904}" srcOrd="6"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65354D-A634-46CF-95EF-7C3A9493DE77}" type="doc">
      <dgm:prSet loTypeId="urn:microsoft.com/office/officeart/2005/8/layout/process4" loCatId="process" qsTypeId="urn:microsoft.com/office/officeart/2005/8/quickstyle/simple1" qsCatId="simple" csTypeId="urn:microsoft.com/office/officeart/2005/8/colors/colorful1#4" csCatId="colorful"/>
      <dgm:spPr/>
      <dgm:t>
        <a:bodyPr/>
        <a:lstStyle/>
        <a:p>
          <a:endParaRPr lang="en-US"/>
        </a:p>
      </dgm:t>
    </dgm:pt>
    <dgm:pt modelId="{A905C0B9-AEF1-411A-B88E-9CC2161CA281}">
      <dgm:prSet/>
      <dgm:spPr/>
      <dgm:t>
        <a:bodyPr/>
        <a:lstStyle/>
        <a:p>
          <a:r>
            <a:rPr lang="en-US" b="1" dirty="0"/>
            <a:t>Early Blight</a:t>
          </a:r>
          <a:r>
            <a:rPr lang="en-US" dirty="0"/>
            <a:t/>
          </a:r>
          <a:br>
            <a:rPr lang="en-US" dirty="0"/>
          </a:br>
          <a:r>
            <a:rPr lang="en-US" dirty="0"/>
            <a:t>Early blight is a fungus characterized by dark brown spots that take over the leaves, eventually killing them. It is most common in warm, wet environments.</a:t>
          </a:r>
        </a:p>
      </dgm:t>
    </dgm:pt>
    <dgm:pt modelId="{2F25AB15-8E02-4138-B221-125D3AE6F134}" type="parTrans" cxnId="{2C2E004D-AB7B-4EF8-974B-1F728F75BE6A}">
      <dgm:prSet/>
      <dgm:spPr/>
      <dgm:t>
        <a:bodyPr/>
        <a:lstStyle/>
        <a:p>
          <a:endParaRPr lang="en-US"/>
        </a:p>
      </dgm:t>
    </dgm:pt>
    <dgm:pt modelId="{2D278732-1378-4D64-A9EB-07ECA66D0678}" type="sibTrans" cxnId="{2C2E004D-AB7B-4EF8-974B-1F728F75BE6A}">
      <dgm:prSet/>
      <dgm:spPr/>
      <dgm:t>
        <a:bodyPr/>
        <a:lstStyle/>
        <a:p>
          <a:endParaRPr lang="en-US"/>
        </a:p>
      </dgm:t>
    </dgm:pt>
    <dgm:pt modelId="{76D274AB-3956-4A40-BDB6-06984A1622AC}">
      <dgm:prSet/>
      <dgm:spPr/>
      <dgm:t>
        <a:bodyPr/>
        <a:lstStyle/>
        <a:p>
          <a:r>
            <a:rPr lang="en-US" b="1" dirty="0">
              <a:solidFill>
                <a:srgbClr val="002060"/>
              </a:solidFill>
            </a:rPr>
            <a:t>Mosaic Virus</a:t>
          </a:r>
          <a:r>
            <a:rPr lang="en-US" dirty="0">
              <a:solidFill>
                <a:srgbClr val="002060"/>
              </a:solidFill>
            </a:rPr>
            <a:t/>
          </a:r>
          <a:br>
            <a:rPr lang="en-US" dirty="0">
              <a:solidFill>
                <a:srgbClr val="002060"/>
              </a:solidFill>
            </a:rPr>
          </a:br>
          <a:r>
            <a:rPr lang="en-US" dirty="0">
              <a:solidFill>
                <a:srgbClr val="002060"/>
              </a:solidFill>
            </a:rPr>
            <a:t>Mosaic virus causes potato leaves to curl with shades of light green and dark green at the same time. Spread by aphids, most outbreaks won’t destroy plants but will reduce yields. Keep aphids under control with insecticidal spray.</a:t>
          </a:r>
        </a:p>
      </dgm:t>
    </dgm:pt>
    <dgm:pt modelId="{DEE9F31A-81D2-4679-9573-31AE389FB1B3}" type="parTrans" cxnId="{821FE274-8F69-495F-84F5-F418C6D8AAA2}">
      <dgm:prSet/>
      <dgm:spPr/>
      <dgm:t>
        <a:bodyPr/>
        <a:lstStyle/>
        <a:p>
          <a:endParaRPr lang="en-US"/>
        </a:p>
      </dgm:t>
    </dgm:pt>
    <dgm:pt modelId="{120679B9-AA83-474A-9764-864F0018CAC5}" type="sibTrans" cxnId="{821FE274-8F69-495F-84F5-F418C6D8AAA2}">
      <dgm:prSet/>
      <dgm:spPr/>
      <dgm:t>
        <a:bodyPr/>
        <a:lstStyle/>
        <a:p>
          <a:endParaRPr lang="en-US"/>
        </a:p>
      </dgm:t>
    </dgm:pt>
    <dgm:pt modelId="{95AD54D0-081A-40DA-8F1D-2E93FCDEB82F}">
      <dgm:prSet/>
      <dgm:spPr/>
      <dgm:t>
        <a:bodyPr/>
        <a:lstStyle/>
        <a:p>
          <a:r>
            <a:rPr lang="en-US" b="1" dirty="0">
              <a:solidFill>
                <a:schemeClr val="tx1">
                  <a:lumMod val="95000"/>
                  <a:lumOff val="5000"/>
                </a:schemeClr>
              </a:solidFill>
            </a:rPr>
            <a:t>Potato Scab</a:t>
          </a:r>
          <a:r>
            <a:rPr lang="en-US" dirty="0">
              <a:solidFill>
                <a:schemeClr val="tx1">
                  <a:lumMod val="95000"/>
                  <a:lumOff val="5000"/>
                </a:schemeClr>
              </a:solidFill>
            </a:rPr>
            <a:t/>
          </a:r>
          <a:br>
            <a:rPr lang="en-US" dirty="0">
              <a:solidFill>
                <a:schemeClr val="tx1">
                  <a:lumMod val="95000"/>
                  <a:lumOff val="5000"/>
                </a:schemeClr>
              </a:solidFill>
            </a:rPr>
          </a:br>
          <a:r>
            <a:rPr lang="en-US" dirty="0">
              <a:solidFill>
                <a:schemeClr val="tx1">
                  <a:lumMod val="95000"/>
                  <a:lumOff val="5000"/>
                </a:schemeClr>
              </a:solidFill>
            </a:rPr>
            <a:t>Potato scab is a soil borne bacterium. It causes scabby spots to appear on the tubers. Slightly acidic soil (4.8 – 5.2) helps reduce the risk of this disease. Scab is usually just a cosmetic problem and tubers can still be harvested.</a:t>
          </a:r>
        </a:p>
      </dgm:t>
    </dgm:pt>
    <dgm:pt modelId="{BA752C31-0292-4C16-BD78-1397189F7119}" type="parTrans" cxnId="{79D4980D-FB30-4882-978C-AEC0FA7EAF82}">
      <dgm:prSet/>
      <dgm:spPr/>
      <dgm:t>
        <a:bodyPr/>
        <a:lstStyle/>
        <a:p>
          <a:endParaRPr lang="en-US"/>
        </a:p>
      </dgm:t>
    </dgm:pt>
    <dgm:pt modelId="{964C8052-74E8-472C-8E7B-B6B7EEA18C8F}" type="sibTrans" cxnId="{79D4980D-FB30-4882-978C-AEC0FA7EAF82}">
      <dgm:prSet/>
      <dgm:spPr/>
      <dgm:t>
        <a:bodyPr/>
        <a:lstStyle/>
        <a:p>
          <a:endParaRPr lang="en-US"/>
        </a:p>
      </dgm:t>
    </dgm:pt>
    <dgm:pt modelId="{1729C32A-E427-46CF-849A-26E2269AEA1E}" type="pres">
      <dgm:prSet presAssocID="{6665354D-A634-46CF-95EF-7C3A9493DE77}" presName="Name0" presStyleCnt="0">
        <dgm:presLayoutVars>
          <dgm:dir/>
          <dgm:animLvl val="lvl"/>
          <dgm:resizeHandles val="exact"/>
        </dgm:presLayoutVars>
      </dgm:prSet>
      <dgm:spPr/>
      <dgm:t>
        <a:bodyPr/>
        <a:lstStyle/>
        <a:p>
          <a:endParaRPr lang="en-US"/>
        </a:p>
      </dgm:t>
    </dgm:pt>
    <dgm:pt modelId="{644F3594-1C1B-4032-83D1-FF8FB52DDECB}" type="pres">
      <dgm:prSet presAssocID="{95AD54D0-081A-40DA-8F1D-2E93FCDEB82F}" presName="boxAndChildren" presStyleCnt="0"/>
      <dgm:spPr/>
    </dgm:pt>
    <dgm:pt modelId="{7C26B90B-E9A8-4B2C-9BB4-CE1FC7C79C36}" type="pres">
      <dgm:prSet presAssocID="{95AD54D0-081A-40DA-8F1D-2E93FCDEB82F}" presName="parentTextBox" presStyleLbl="node1" presStyleIdx="0" presStyleCnt="3"/>
      <dgm:spPr/>
      <dgm:t>
        <a:bodyPr/>
        <a:lstStyle/>
        <a:p>
          <a:endParaRPr lang="en-US"/>
        </a:p>
      </dgm:t>
    </dgm:pt>
    <dgm:pt modelId="{38DD7498-2BB8-480F-A3A1-C8D911AF3DE5}" type="pres">
      <dgm:prSet presAssocID="{120679B9-AA83-474A-9764-864F0018CAC5}" presName="sp" presStyleCnt="0"/>
      <dgm:spPr/>
    </dgm:pt>
    <dgm:pt modelId="{53807EB9-BB4B-48C3-A3DF-20EAE7C63886}" type="pres">
      <dgm:prSet presAssocID="{76D274AB-3956-4A40-BDB6-06984A1622AC}" presName="arrowAndChildren" presStyleCnt="0"/>
      <dgm:spPr/>
    </dgm:pt>
    <dgm:pt modelId="{5BE4B718-DD51-40E9-AE52-9A359166499A}" type="pres">
      <dgm:prSet presAssocID="{76D274AB-3956-4A40-BDB6-06984A1622AC}" presName="parentTextArrow" presStyleLbl="node1" presStyleIdx="1" presStyleCnt="3"/>
      <dgm:spPr/>
      <dgm:t>
        <a:bodyPr/>
        <a:lstStyle/>
        <a:p>
          <a:endParaRPr lang="en-US"/>
        </a:p>
      </dgm:t>
    </dgm:pt>
    <dgm:pt modelId="{8C40C871-F961-4119-9ECD-48DB442ABB37}" type="pres">
      <dgm:prSet presAssocID="{2D278732-1378-4D64-A9EB-07ECA66D0678}" presName="sp" presStyleCnt="0"/>
      <dgm:spPr/>
    </dgm:pt>
    <dgm:pt modelId="{B27A7B1A-828E-48C6-A0C7-3E33F867BC80}" type="pres">
      <dgm:prSet presAssocID="{A905C0B9-AEF1-411A-B88E-9CC2161CA281}" presName="arrowAndChildren" presStyleCnt="0"/>
      <dgm:spPr/>
    </dgm:pt>
    <dgm:pt modelId="{61183CA9-248A-4827-8BD8-C3C829F8D363}" type="pres">
      <dgm:prSet presAssocID="{A905C0B9-AEF1-411A-B88E-9CC2161CA281}" presName="parentTextArrow" presStyleLbl="node1" presStyleIdx="2" presStyleCnt="3"/>
      <dgm:spPr/>
      <dgm:t>
        <a:bodyPr/>
        <a:lstStyle/>
        <a:p>
          <a:endParaRPr lang="en-US"/>
        </a:p>
      </dgm:t>
    </dgm:pt>
  </dgm:ptLst>
  <dgm:cxnLst>
    <dgm:cxn modelId="{2C2E004D-AB7B-4EF8-974B-1F728F75BE6A}" srcId="{6665354D-A634-46CF-95EF-7C3A9493DE77}" destId="{A905C0B9-AEF1-411A-B88E-9CC2161CA281}" srcOrd="0" destOrd="0" parTransId="{2F25AB15-8E02-4138-B221-125D3AE6F134}" sibTransId="{2D278732-1378-4D64-A9EB-07ECA66D0678}"/>
    <dgm:cxn modelId="{54198D07-B869-4B96-BABC-1388D7012F42}" type="presOf" srcId="{95AD54D0-081A-40DA-8F1D-2E93FCDEB82F}" destId="{7C26B90B-E9A8-4B2C-9BB4-CE1FC7C79C36}" srcOrd="0" destOrd="0" presId="urn:microsoft.com/office/officeart/2005/8/layout/process4"/>
    <dgm:cxn modelId="{7F271CE9-EFA2-4D1F-AC23-4AC65F5A788E}" type="presOf" srcId="{76D274AB-3956-4A40-BDB6-06984A1622AC}" destId="{5BE4B718-DD51-40E9-AE52-9A359166499A}" srcOrd="0" destOrd="0" presId="urn:microsoft.com/office/officeart/2005/8/layout/process4"/>
    <dgm:cxn modelId="{821FE274-8F69-495F-84F5-F418C6D8AAA2}" srcId="{6665354D-A634-46CF-95EF-7C3A9493DE77}" destId="{76D274AB-3956-4A40-BDB6-06984A1622AC}" srcOrd="1" destOrd="0" parTransId="{DEE9F31A-81D2-4679-9573-31AE389FB1B3}" sibTransId="{120679B9-AA83-474A-9764-864F0018CAC5}"/>
    <dgm:cxn modelId="{F25DCEFD-8271-40E0-A8EF-E862E4597CD9}" type="presOf" srcId="{6665354D-A634-46CF-95EF-7C3A9493DE77}" destId="{1729C32A-E427-46CF-849A-26E2269AEA1E}" srcOrd="0" destOrd="0" presId="urn:microsoft.com/office/officeart/2005/8/layout/process4"/>
    <dgm:cxn modelId="{79D4980D-FB30-4882-978C-AEC0FA7EAF82}" srcId="{6665354D-A634-46CF-95EF-7C3A9493DE77}" destId="{95AD54D0-081A-40DA-8F1D-2E93FCDEB82F}" srcOrd="2" destOrd="0" parTransId="{BA752C31-0292-4C16-BD78-1397189F7119}" sibTransId="{964C8052-74E8-472C-8E7B-B6B7EEA18C8F}"/>
    <dgm:cxn modelId="{F465764D-F1BC-41F5-AD94-229F2D9977D2}" type="presOf" srcId="{A905C0B9-AEF1-411A-B88E-9CC2161CA281}" destId="{61183CA9-248A-4827-8BD8-C3C829F8D363}" srcOrd="0" destOrd="0" presId="urn:microsoft.com/office/officeart/2005/8/layout/process4"/>
    <dgm:cxn modelId="{C87AE3E8-6F8B-492C-80B6-D4077FA50EA9}" type="presParOf" srcId="{1729C32A-E427-46CF-849A-26E2269AEA1E}" destId="{644F3594-1C1B-4032-83D1-FF8FB52DDECB}" srcOrd="0" destOrd="0" presId="urn:microsoft.com/office/officeart/2005/8/layout/process4"/>
    <dgm:cxn modelId="{48B8A2F9-41FD-4903-B897-E2EBB405ED24}" type="presParOf" srcId="{644F3594-1C1B-4032-83D1-FF8FB52DDECB}" destId="{7C26B90B-E9A8-4B2C-9BB4-CE1FC7C79C36}" srcOrd="0" destOrd="0" presId="urn:microsoft.com/office/officeart/2005/8/layout/process4"/>
    <dgm:cxn modelId="{8942760C-F417-4B28-B14C-5AF0E825AF3D}" type="presParOf" srcId="{1729C32A-E427-46CF-849A-26E2269AEA1E}" destId="{38DD7498-2BB8-480F-A3A1-C8D911AF3DE5}" srcOrd="1" destOrd="0" presId="urn:microsoft.com/office/officeart/2005/8/layout/process4"/>
    <dgm:cxn modelId="{648419ED-DC21-4ACE-8EFE-2AB5CCF2D850}" type="presParOf" srcId="{1729C32A-E427-46CF-849A-26E2269AEA1E}" destId="{53807EB9-BB4B-48C3-A3DF-20EAE7C63886}" srcOrd="2" destOrd="0" presId="urn:microsoft.com/office/officeart/2005/8/layout/process4"/>
    <dgm:cxn modelId="{68D6CB09-B2F7-44C9-AD26-29303988A282}" type="presParOf" srcId="{53807EB9-BB4B-48C3-A3DF-20EAE7C63886}" destId="{5BE4B718-DD51-40E9-AE52-9A359166499A}" srcOrd="0" destOrd="0" presId="urn:microsoft.com/office/officeart/2005/8/layout/process4"/>
    <dgm:cxn modelId="{BA1616BA-2D7C-45F5-BD26-BA34547F9017}" type="presParOf" srcId="{1729C32A-E427-46CF-849A-26E2269AEA1E}" destId="{8C40C871-F961-4119-9ECD-48DB442ABB37}" srcOrd="3" destOrd="0" presId="urn:microsoft.com/office/officeart/2005/8/layout/process4"/>
    <dgm:cxn modelId="{E01B862D-EA53-4B41-AE94-19E95A53D455}" type="presParOf" srcId="{1729C32A-E427-46CF-849A-26E2269AEA1E}" destId="{B27A7B1A-828E-48C6-A0C7-3E33F867BC80}" srcOrd="4" destOrd="0" presId="urn:microsoft.com/office/officeart/2005/8/layout/process4"/>
    <dgm:cxn modelId="{71C62F27-1DE3-4DE7-B1D7-B92F20CC35BB}" type="presParOf" srcId="{B27A7B1A-828E-48C6-A0C7-3E33F867BC80}" destId="{61183CA9-248A-4827-8BD8-C3C829F8D363}" srcOrd="0" destOrd="0" presId="urn:microsoft.com/office/officeart/2005/8/layout/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1447B3-DDF9-43C8-A5F1-989AA842C4E5}"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85F6BF3F-4196-4CBD-A61C-4B88891C7ACA}">
      <dgm:prSet/>
      <dgm:spPr/>
      <dgm:t>
        <a:bodyPr/>
        <a:lstStyle/>
        <a:p>
          <a:r>
            <a:rPr lang="en-US" dirty="0"/>
            <a:t>Due to lack of awareness about farming techniques, most of the farmers adapt to traditional farming practices which may lead to infertility, reduced nutritional values and their farm produce becomes waste.</a:t>
          </a:r>
        </a:p>
      </dgm:t>
    </dgm:pt>
    <dgm:pt modelId="{DE1E66FD-05E1-4B91-BFDB-1EE2FE9DBD20}" type="parTrans" cxnId="{9456B41A-01C0-489A-B603-CCFE27C7BFED}">
      <dgm:prSet/>
      <dgm:spPr/>
      <dgm:t>
        <a:bodyPr/>
        <a:lstStyle/>
        <a:p>
          <a:endParaRPr lang="en-US"/>
        </a:p>
      </dgm:t>
    </dgm:pt>
    <dgm:pt modelId="{FBB25C64-020F-4C9B-BB6B-42BA3B25A30D}" type="sibTrans" cxnId="{9456B41A-01C0-489A-B603-CCFE27C7BFED}">
      <dgm:prSet/>
      <dgm:spPr/>
      <dgm:t>
        <a:bodyPr/>
        <a:lstStyle/>
        <a:p>
          <a:endParaRPr lang="en-US"/>
        </a:p>
      </dgm:t>
    </dgm:pt>
    <dgm:pt modelId="{16622642-0BC5-4535-88E7-A257629C69BE}">
      <dgm:prSet/>
      <dgm:spPr/>
      <dgm:t>
        <a:bodyPr/>
        <a:lstStyle/>
        <a:p>
          <a:r>
            <a:rPr lang="en-US" dirty="0"/>
            <a:t>Post produce goods are stored till suitable buyer is available, this will lead to wastage of goods.</a:t>
          </a:r>
        </a:p>
      </dgm:t>
    </dgm:pt>
    <dgm:pt modelId="{6C651103-ABDA-4DBB-A96C-73DF0C85C3E1}" type="parTrans" cxnId="{AB13743B-CC02-4413-A25C-4C7BAAB12788}">
      <dgm:prSet/>
      <dgm:spPr/>
      <dgm:t>
        <a:bodyPr/>
        <a:lstStyle/>
        <a:p>
          <a:endParaRPr lang="en-US"/>
        </a:p>
      </dgm:t>
    </dgm:pt>
    <dgm:pt modelId="{E16E3D5F-46A0-4D0E-8084-D85A87F78810}" type="sibTrans" cxnId="{AB13743B-CC02-4413-A25C-4C7BAAB12788}">
      <dgm:prSet/>
      <dgm:spPr/>
      <dgm:t>
        <a:bodyPr/>
        <a:lstStyle/>
        <a:p>
          <a:endParaRPr lang="en-US"/>
        </a:p>
      </dgm:t>
    </dgm:pt>
    <dgm:pt modelId="{5A276BAE-C761-40C8-B48D-892FE43A87F0}">
      <dgm:prSet/>
      <dgm:spPr/>
      <dgm:t>
        <a:bodyPr/>
        <a:lstStyle/>
        <a:p>
          <a:r>
            <a:rPr lang="en-US"/>
            <a:t>The farmers depend on prices fixed by market.</a:t>
          </a:r>
        </a:p>
      </dgm:t>
    </dgm:pt>
    <dgm:pt modelId="{10E589E8-8E7D-4324-8643-40A526830F9C}" type="parTrans" cxnId="{E5AA109B-A422-4D10-8B60-16D4AA99AE23}">
      <dgm:prSet/>
      <dgm:spPr/>
      <dgm:t>
        <a:bodyPr/>
        <a:lstStyle/>
        <a:p>
          <a:endParaRPr lang="en-US"/>
        </a:p>
      </dgm:t>
    </dgm:pt>
    <dgm:pt modelId="{CC449745-F527-4D68-B988-876752D1C153}" type="sibTrans" cxnId="{E5AA109B-A422-4D10-8B60-16D4AA99AE23}">
      <dgm:prSet/>
      <dgm:spPr/>
      <dgm:t>
        <a:bodyPr/>
        <a:lstStyle/>
        <a:p>
          <a:endParaRPr lang="en-US"/>
        </a:p>
      </dgm:t>
    </dgm:pt>
    <dgm:pt modelId="{540CDEC3-A1C0-42EA-B8BA-D3DBCBDE4F9E}">
      <dgm:prSet/>
      <dgm:spPr/>
      <dgm:t>
        <a:bodyPr/>
        <a:lstStyle/>
        <a:p>
          <a:r>
            <a:rPr lang="en-US"/>
            <a:t>Presence of farmers on farming land to observe the status/progress of the farm.</a:t>
          </a:r>
        </a:p>
      </dgm:t>
    </dgm:pt>
    <dgm:pt modelId="{80C405E6-92BC-4038-BE36-FAAD76D29D96}" type="parTrans" cxnId="{1CCC83FB-A0B9-40F3-A425-473FA0DD6CE1}">
      <dgm:prSet/>
      <dgm:spPr/>
      <dgm:t>
        <a:bodyPr/>
        <a:lstStyle/>
        <a:p>
          <a:endParaRPr lang="en-US"/>
        </a:p>
      </dgm:t>
    </dgm:pt>
    <dgm:pt modelId="{9597C0DD-8D09-4883-BC52-D0758AD25EF0}" type="sibTrans" cxnId="{1CCC83FB-A0B9-40F3-A425-473FA0DD6CE1}">
      <dgm:prSet/>
      <dgm:spPr/>
      <dgm:t>
        <a:bodyPr/>
        <a:lstStyle/>
        <a:p>
          <a:endParaRPr lang="en-US"/>
        </a:p>
      </dgm:t>
    </dgm:pt>
    <dgm:pt modelId="{872978F8-AD42-49D8-A87D-7F38829F86DD}" type="pres">
      <dgm:prSet presAssocID="{491447B3-DDF9-43C8-A5F1-989AA842C4E5}" presName="vert0" presStyleCnt="0">
        <dgm:presLayoutVars>
          <dgm:dir/>
          <dgm:animOne val="branch"/>
          <dgm:animLvl val="lvl"/>
        </dgm:presLayoutVars>
      </dgm:prSet>
      <dgm:spPr/>
      <dgm:t>
        <a:bodyPr/>
        <a:lstStyle/>
        <a:p>
          <a:endParaRPr lang="en-US"/>
        </a:p>
      </dgm:t>
    </dgm:pt>
    <dgm:pt modelId="{309A5B5E-BD65-4383-87CC-FBE868C7BF83}" type="pres">
      <dgm:prSet presAssocID="{85F6BF3F-4196-4CBD-A61C-4B88891C7ACA}" presName="thickLine" presStyleLbl="alignNode1" presStyleIdx="0" presStyleCnt="4"/>
      <dgm:spPr/>
    </dgm:pt>
    <dgm:pt modelId="{C62150F4-B52F-40B3-A38A-968ED7F6E6B4}" type="pres">
      <dgm:prSet presAssocID="{85F6BF3F-4196-4CBD-A61C-4B88891C7ACA}" presName="horz1" presStyleCnt="0"/>
      <dgm:spPr/>
    </dgm:pt>
    <dgm:pt modelId="{5185B0A8-C681-43E2-83C2-303EB7D31B59}" type="pres">
      <dgm:prSet presAssocID="{85F6BF3F-4196-4CBD-A61C-4B88891C7ACA}" presName="tx1" presStyleLbl="revTx" presStyleIdx="0" presStyleCnt="4"/>
      <dgm:spPr/>
      <dgm:t>
        <a:bodyPr/>
        <a:lstStyle/>
        <a:p>
          <a:endParaRPr lang="en-US"/>
        </a:p>
      </dgm:t>
    </dgm:pt>
    <dgm:pt modelId="{076EF4A5-9C68-4FA9-B6EE-ED4C95E265E5}" type="pres">
      <dgm:prSet presAssocID="{85F6BF3F-4196-4CBD-A61C-4B88891C7ACA}" presName="vert1" presStyleCnt="0"/>
      <dgm:spPr/>
    </dgm:pt>
    <dgm:pt modelId="{AFA81572-30E5-4F56-8B83-4DBDF424ACCD}" type="pres">
      <dgm:prSet presAssocID="{16622642-0BC5-4535-88E7-A257629C69BE}" presName="thickLine" presStyleLbl="alignNode1" presStyleIdx="1" presStyleCnt="4"/>
      <dgm:spPr/>
    </dgm:pt>
    <dgm:pt modelId="{2E967E8D-2026-4929-9AF4-9B758AE94135}" type="pres">
      <dgm:prSet presAssocID="{16622642-0BC5-4535-88E7-A257629C69BE}" presName="horz1" presStyleCnt="0"/>
      <dgm:spPr/>
    </dgm:pt>
    <dgm:pt modelId="{FADD74E4-E8CB-4D9E-96A2-281F233130E4}" type="pres">
      <dgm:prSet presAssocID="{16622642-0BC5-4535-88E7-A257629C69BE}" presName="tx1" presStyleLbl="revTx" presStyleIdx="1" presStyleCnt="4"/>
      <dgm:spPr/>
      <dgm:t>
        <a:bodyPr/>
        <a:lstStyle/>
        <a:p>
          <a:endParaRPr lang="en-US"/>
        </a:p>
      </dgm:t>
    </dgm:pt>
    <dgm:pt modelId="{29D32C57-BFD2-4BDF-ADE2-305D7D8EAA3B}" type="pres">
      <dgm:prSet presAssocID="{16622642-0BC5-4535-88E7-A257629C69BE}" presName="vert1" presStyleCnt="0"/>
      <dgm:spPr/>
    </dgm:pt>
    <dgm:pt modelId="{95F41ACC-8761-453B-A596-4D578D595637}" type="pres">
      <dgm:prSet presAssocID="{5A276BAE-C761-40C8-B48D-892FE43A87F0}" presName="thickLine" presStyleLbl="alignNode1" presStyleIdx="2" presStyleCnt="4"/>
      <dgm:spPr/>
    </dgm:pt>
    <dgm:pt modelId="{FE39F799-69A1-41D4-B6D9-6805EF0198DD}" type="pres">
      <dgm:prSet presAssocID="{5A276BAE-C761-40C8-B48D-892FE43A87F0}" presName="horz1" presStyleCnt="0"/>
      <dgm:spPr/>
    </dgm:pt>
    <dgm:pt modelId="{A39B56A2-6DC3-4861-BBA6-6905852BA656}" type="pres">
      <dgm:prSet presAssocID="{5A276BAE-C761-40C8-B48D-892FE43A87F0}" presName="tx1" presStyleLbl="revTx" presStyleIdx="2" presStyleCnt="4"/>
      <dgm:spPr/>
      <dgm:t>
        <a:bodyPr/>
        <a:lstStyle/>
        <a:p>
          <a:endParaRPr lang="en-US"/>
        </a:p>
      </dgm:t>
    </dgm:pt>
    <dgm:pt modelId="{64F179C8-5899-41DE-9FFE-6BEC1111FCF3}" type="pres">
      <dgm:prSet presAssocID="{5A276BAE-C761-40C8-B48D-892FE43A87F0}" presName="vert1" presStyleCnt="0"/>
      <dgm:spPr/>
    </dgm:pt>
    <dgm:pt modelId="{CEB128DA-529A-415F-B32B-C6E1A8004B3E}" type="pres">
      <dgm:prSet presAssocID="{540CDEC3-A1C0-42EA-B8BA-D3DBCBDE4F9E}" presName="thickLine" presStyleLbl="alignNode1" presStyleIdx="3" presStyleCnt="4"/>
      <dgm:spPr/>
    </dgm:pt>
    <dgm:pt modelId="{7E7D75FF-D5D6-424F-889A-8CB9B6E592FB}" type="pres">
      <dgm:prSet presAssocID="{540CDEC3-A1C0-42EA-B8BA-D3DBCBDE4F9E}" presName="horz1" presStyleCnt="0"/>
      <dgm:spPr/>
    </dgm:pt>
    <dgm:pt modelId="{22938353-0047-4B4D-8CF4-7A6462E83282}" type="pres">
      <dgm:prSet presAssocID="{540CDEC3-A1C0-42EA-B8BA-D3DBCBDE4F9E}" presName="tx1" presStyleLbl="revTx" presStyleIdx="3" presStyleCnt="4"/>
      <dgm:spPr/>
      <dgm:t>
        <a:bodyPr/>
        <a:lstStyle/>
        <a:p>
          <a:endParaRPr lang="en-US"/>
        </a:p>
      </dgm:t>
    </dgm:pt>
    <dgm:pt modelId="{CE9DCCBF-DBD7-4E5A-8170-5172D865454D}" type="pres">
      <dgm:prSet presAssocID="{540CDEC3-A1C0-42EA-B8BA-D3DBCBDE4F9E}" presName="vert1" presStyleCnt="0"/>
      <dgm:spPr/>
    </dgm:pt>
  </dgm:ptLst>
  <dgm:cxnLst>
    <dgm:cxn modelId="{7E8B3B3A-D346-4434-BA2F-81D2BB532AE9}" type="presOf" srcId="{85F6BF3F-4196-4CBD-A61C-4B88891C7ACA}" destId="{5185B0A8-C681-43E2-83C2-303EB7D31B59}" srcOrd="0" destOrd="0" presId="urn:microsoft.com/office/officeart/2008/layout/LinedList"/>
    <dgm:cxn modelId="{9456B41A-01C0-489A-B603-CCFE27C7BFED}" srcId="{491447B3-DDF9-43C8-A5F1-989AA842C4E5}" destId="{85F6BF3F-4196-4CBD-A61C-4B88891C7ACA}" srcOrd="0" destOrd="0" parTransId="{DE1E66FD-05E1-4B91-BFDB-1EE2FE9DBD20}" sibTransId="{FBB25C64-020F-4C9B-BB6B-42BA3B25A30D}"/>
    <dgm:cxn modelId="{E520EB0E-B8DD-48BE-9F20-C8C4E41901D9}" type="presOf" srcId="{491447B3-DDF9-43C8-A5F1-989AA842C4E5}" destId="{872978F8-AD42-49D8-A87D-7F38829F86DD}" srcOrd="0" destOrd="0" presId="urn:microsoft.com/office/officeart/2008/layout/LinedList"/>
    <dgm:cxn modelId="{42AAE2E8-B09D-4B9E-87EC-F73679DDF265}" type="presOf" srcId="{540CDEC3-A1C0-42EA-B8BA-D3DBCBDE4F9E}" destId="{22938353-0047-4B4D-8CF4-7A6462E83282}" srcOrd="0" destOrd="0" presId="urn:microsoft.com/office/officeart/2008/layout/LinedList"/>
    <dgm:cxn modelId="{75925765-C223-466F-9FE1-1F1A60DC42FB}" type="presOf" srcId="{16622642-0BC5-4535-88E7-A257629C69BE}" destId="{FADD74E4-E8CB-4D9E-96A2-281F233130E4}" srcOrd="0" destOrd="0" presId="urn:microsoft.com/office/officeart/2008/layout/LinedList"/>
    <dgm:cxn modelId="{1CCC83FB-A0B9-40F3-A425-473FA0DD6CE1}" srcId="{491447B3-DDF9-43C8-A5F1-989AA842C4E5}" destId="{540CDEC3-A1C0-42EA-B8BA-D3DBCBDE4F9E}" srcOrd="3" destOrd="0" parTransId="{80C405E6-92BC-4038-BE36-FAAD76D29D96}" sibTransId="{9597C0DD-8D09-4883-BC52-D0758AD25EF0}"/>
    <dgm:cxn modelId="{5591B60F-64FE-4C8E-A210-8C97FA31E9F1}" type="presOf" srcId="{5A276BAE-C761-40C8-B48D-892FE43A87F0}" destId="{A39B56A2-6DC3-4861-BBA6-6905852BA656}" srcOrd="0" destOrd="0" presId="urn:microsoft.com/office/officeart/2008/layout/LinedList"/>
    <dgm:cxn modelId="{E5AA109B-A422-4D10-8B60-16D4AA99AE23}" srcId="{491447B3-DDF9-43C8-A5F1-989AA842C4E5}" destId="{5A276BAE-C761-40C8-B48D-892FE43A87F0}" srcOrd="2" destOrd="0" parTransId="{10E589E8-8E7D-4324-8643-40A526830F9C}" sibTransId="{CC449745-F527-4D68-B988-876752D1C153}"/>
    <dgm:cxn modelId="{AB13743B-CC02-4413-A25C-4C7BAAB12788}" srcId="{491447B3-DDF9-43C8-A5F1-989AA842C4E5}" destId="{16622642-0BC5-4535-88E7-A257629C69BE}" srcOrd="1" destOrd="0" parTransId="{6C651103-ABDA-4DBB-A96C-73DF0C85C3E1}" sibTransId="{E16E3D5F-46A0-4D0E-8084-D85A87F78810}"/>
    <dgm:cxn modelId="{EB9E1F31-FBB8-4FF4-A735-1DCD5205D6DD}" type="presParOf" srcId="{872978F8-AD42-49D8-A87D-7F38829F86DD}" destId="{309A5B5E-BD65-4383-87CC-FBE868C7BF83}" srcOrd="0" destOrd="0" presId="urn:microsoft.com/office/officeart/2008/layout/LinedList"/>
    <dgm:cxn modelId="{838A2379-8CF3-41D9-BBBF-42BC11EC095C}" type="presParOf" srcId="{872978F8-AD42-49D8-A87D-7F38829F86DD}" destId="{C62150F4-B52F-40B3-A38A-968ED7F6E6B4}" srcOrd="1" destOrd="0" presId="urn:microsoft.com/office/officeart/2008/layout/LinedList"/>
    <dgm:cxn modelId="{8EAEF870-5B6F-4391-9C87-699D75C1D108}" type="presParOf" srcId="{C62150F4-B52F-40B3-A38A-968ED7F6E6B4}" destId="{5185B0A8-C681-43E2-83C2-303EB7D31B59}" srcOrd="0" destOrd="0" presId="urn:microsoft.com/office/officeart/2008/layout/LinedList"/>
    <dgm:cxn modelId="{C3F6B151-6A10-420E-8E14-E42E15B85F3C}" type="presParOf" srcId="{C62150F4-B52F-40B3-A38A-968ED7F6E6B4}" destId="{076EF4A5-9C68-4FA9-B6EE-ED4C95E265E5}" srcOrd="1" destOrd="0" presId="urn:microsoft.com/office/officeart/2008/layout/LinedList"/>
    <dgm:cxn modelId="{B8C79C8D-24DE-44C4-926C-29D4A3B5F964}" type="presParOf" srcId="{872978F8-AD42-49D8-A87D-7F38829F86DD}" destId="{AFA81572-30E5-4F56-8B83-4DBDF424ACCD}" srcOrd="2" destOrd="0" presId="urn:microsoft.com/office/officeart/2008/layout/LinedList"/>
    <dgm:cxn modelId="{CC4F3AD8-A757-42D4-A10A-BE46076C9B18}" type="presParOf" srcId="{872978F8-AD42-49D8-A87D-7F38829F86DD}" destId="{2E967E8D-2026-4929-9AF4-9B758AE94135}" srcOrd="3" destOrd="0" presId="urn:microsoft.com/office/officeart/2008/layout/LinedList"/>
    <dgm:cxn modelId="{D9EABB5C-37DF-4F85-ACD7-C3BEFE98B4A0}" type="presParOf" srcId="{2E967E8D-2026-4929-9AF4-9B758AE94135}" destId="{FADD74E4-E8CB-4D9E-96A2-281F233130E4}" srcOrd="0" destOrd="0" presId="urn:microsoft.com/office/officeart/2008/layout/LinedList"/>
    <dgm:cxn modelId="{CCD581FB-5E05-4479-8350-BC1BD252D5C7}" type="presParOf" srcId="{2E967E8D-2026-4929-9AF4-9B758AE94135}" destId="{29D32C57-BFD2-4BDF-ADE2-305D7D8EAA3B}" srcOrd="1" destOrd="0" presId="urn:microsoft.com/office/officeart/2008/layout/LinedList"/>
    <dgm:cxn modelId="{55F051B6-631E-4E54-8800-DF78FEDEC1F3}" type="presParOf" srcId="{872978F8-AD42-49D8-A87D-7F38829F86DD}" destId="{95F41ACC-8761-453B-A596-4D578D595637}" srcOrd="4" destOrd="0" presId="urn:microsoft.com/office/officeart/2008/layout/LinedList"/>
    <dgm:cxn modelId="{088532E4-249D-45B9-B797-52EF21D73D03}" type="presParOf" srcId="{872978F8-AD42-49D8-A87D-7F38829F86DD}" destId="{FE39F799-69A1-41D4-B6D9-6805EF0198DD}" srcOrd="5" destOrd="0" presId="urn:microsoft.com/office/officeart/2008/layout/LinedList"/>
    <dgm:cxn modelId="{F154C715-7F95-4068-B0F7-16C3217E2D2F}" type="presParOf" srcId="{FE39F799-69A1-41D4-B6D9-6805EF0198DD}" destId="{A39B56A2-6DC3-4861-BBA6-6905852BA656}" srcOrd="0" destOrd="0" presId="urn:microsoft.com/office/officeart/2008/layout/LinedList"/>
    <dgm:cxn modelId="{A3076E58-9BCB-4775-A333-D8EF5955B8FE}" type="presParOf" srcId="{FE39F799-69A1-41D4-B6D9-6805EF0198DD}" destId="{64F179C8-5899-41DE-9FFE-6BEC1111FCF3}" srcOrd="1" destOrd="0" presId="urn:microsoft.com/office/officeart/2008/layout/LinedList"/>
    <dgm:cxn modelId="{475F5207-2762-42EF-9857-B2FCF7167919}" type="presParOf" srcId="{872978F8-AD42-49D8-A87D-7F38829F86DD}" destId="{CEB128DA-529A-415F-B32B-C6E1A8004B3E}" srcOrd="6" destOrd="0" presId="urn:microsoft.com/office/officeart/2008/layout/LinedList"/>
    <dgm:cxn modelId="{FA553F88-BA63-4407-A80A-2FF0EE572530}" type="presParOf" srcId="{872978F8-AD42-49D8-A87D-7F38829F86DD}" destId="{7E7D75FF-D5D6-424F-889A-8CB9B6E592FB}" srcOrd="7" destOrd="0" presId="urn:microsoft.com/office/officeart/2008/layout/LinedList"/>
    <dgm:cxn modelId="{90A9153B-0CE5-40FF-A968-80074E8AD7A4}" type="presParOf" srcId="{7E7D75FF-D5D6-424F-889A-8CB9B6E592FB}" destId="{22938353-0047-4B4D-8CF4-7A6462E83282}" srcOrd="0" destOrd="0" presId="urn:microsoft.com/office/officeart/2008/layout/LinedList"/>
    <dgm:cxn modelId="{5084D2BB-FE97-407B-921E-3D8A9E2B34EA}" type="presParOf" srcId="{7E7D75FF-D5D6-424F-889A-8CB9B6E592FB}" destId="{CE9DCCBF-DBD7-4E5A-8170-5172D865454D}"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F390B-A982-4C1A-9D2C-A1F2148484D0}">
      <dsp:nvSpPr>
        <dsp:cNvPr id="0" name=""/>
        <dsp:cNvSpPr/>
      </dsp:nvSpPr>
      <dsp:spPr>
        <a:xfrm>
          <a:off x="0" y="0"/>
          <a:ext cx="5554471" cy="7368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Farmer cannot fix price for his product.</a:t>
          </a:r>
        </a:p>
      </dsp:txBody>
      <dsp:txXfrm>
        <a:off x="21581" y="21581"/>
        <a:ext cx="4673169" cy="693664"/>
      </dsp:txXfrm>
    </dsp:sp>
    <dsp:sp modelId="{88D0828F-B424-48DC-8C9A-F51A54CCA516}">
      <dsp:nvSpPr>
        <dsp:cNvPr id="0" name=""/>
        <dsp:cNvSpPr/>
      </dsp:nvSpPr>
      <dsp:spPr>
        <a:xfrm>
          <a:off x="414782" y="839163"/>
          <a:ext cx="5554471" cy="73682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Poor seed quality, poor monitoring of plant growth, lack of cold storage and harvest spoilage cause over 30% of farmer's produce going to waste. </a:t>
          </a:r>
        </a:p>
      </dsp:txBody>
      <dsp:txXfrm>
        <a:off x="436363" y="860744"/>
        <a:ext cx="4617590" cy="693664"/>
      </dsp:txXfrm>
    </dsp:sp>
    <dsp:sp modelId="{EE0B3E02-EEF8-40B8-BD3A-9157793F51A7}">
      <dsp:nvSpPr>
        <dsp:cNvPr id="0" name=""/>
        <dsp:cNvSpPr/>
      </dsp:nvSpPr>
      <dsp:spPr>
        <a:xfrm>
          <a:off x="829564" y="1678327"/>
          <a:ext cx="5554471" cy="73682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Poor agricultural practice is one of the biggest problems in India. </a:t>
          </a:r>
        </a:p>
      </dsp:txBody>
      <dsp:txXfrm>
        <a:off x="851145" y="1699908"/>
        <a:ext cx="4617590" cy="693664"/>
      </dsp:txXfrm>
    </dsp:sp>
    <dsp:sp modelId="{7C47ED88-689F-4C2D-8A26-FA5700F93B17}">
      <dsp:nvSpPr>
        <dsp:cNvPr id="0" name=""/>
        <dsp:cNvSpPr/>
      </dsp:nvSpPr>
      <dsp:spPr>
        <a:xfrm>
          <a:off x="1244346" y="2517491"/>
          <a:ext cx="5554471" cy="7368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will harm the life-giving quality of the land and reduces the natural ability of the earth to feed and clothe humankind.</a:t>
          </a:r>
        </a:p>
      </dsp:txBody>
      <dsp:txXfrm>
        <a:off x="1265927" y="2539072"/>
        <a:ext cx="4617590" cy="693664"/>
      </dsp:txXfrm>
    </dsp:sp>
    <dsp:sp modelId="{F95D983E-10F2-4B99-B5CD-BB0E78910633}">
      <dsp:nvSpPr>
        <dsp:cNvPr id="0" name=""/>
        <dsp:cNvSpPr/>
      </dsp:nvSpPr>
      <dsp:spPr>
        <a:xfrm>
          <a:off x="1659128" y="3356655"/>
          <a:ext cx="5554471" cy="73682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According to the MHRD survey over 12000 suicides were reported in agricultural sector every year since 2013. </a:t>
          </a:r>
        </a:p>
      </dsp:txBody>
      <dsp:txXfrm>
        <a:off x="1680709" y="3378236"/>
        <a:ext cx="4617590" cy="693664"/>
      </dsp:txXfrm>
    </dsp:sp>
    <dsp:sp modelId="{7B9B9BCA-A257-4B8F-BCB1-F8DC05079F45}">
      <dsp:nvSpPr>
        <dsp:cNvPr id="0" name=""/>
        <dsp:cNvSpPr/>
      </dsp:nvSpPr>
      <dsp:spPr>
        <a:xfrm>
          <a:off x="5075534"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183295" y="538292"/>
        <a:ext cx="263415" cy="360400"/>
      </dsp:txXfrm>
    </dsp:sp>
    <dsp:sp modelId="{3952CECA-AF7C-48B1-931E-CD47080C5198}">
      <dsp:nvSpPr>
        <dsp:cNvPr id="0" name=""/>
        <dsp:cNvSpPr/>
      </dsp:nvSpPr>
      <dsp:spPr>
        <a:xfrm>
          <a:off x="5490316" y="1377456"/>
          <a:ext cx="478937" cy="47893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598077" y="1377456"/>
        <a:ext cx="263415" cy="360400"/>
      </dsp:txXfrm>
    </dsp:sp>
    <dsp:sp modelId="{3303A5E1-2BE5-4604-98FB-E89DA8591634}">
      <dsp:nvSpPr>
        <dsp:cNvPr id="0" name=""/>
        <dsp:cNvSpPr/>
      </dsp:nvSpPr>
      <dsp:spPr>
        <a:xfrm>
          <a:off x="5905098" y="2204340"/>
          <a:ext cx="478937" cy="47893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012859" y="2204340"/>
        <a:ext cx="263415" cy="360400"/>
      </dsp:txXfrm>
    </dsp:sp>
    <dsp:sp modelId="{DFB55024-9704-4401-9D2E-E60BE5D94218}">
      <dsp:nvSpPr>
        <dsp:cNvPr id="0" name=""/>
        <dsp:cNvSpPr/>
      </dsp:nvSpPr>
      <dsp:spPr>
        <a:xfrm>
          <a:off x="6319880" y="3051690"/>
          <a:ext cx="478937" cy="47893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427641" y="3051690"/>
        <a:ext cx="263415" cy="360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54927-B064-47E1-8CB5-E587FDC9627E}">
      <dsp:nvSpPr>
        <dsp:cNvPr id="0" name=""/>
        <dsp:cNvSpPr/>
      </dsp:nvSpPr>
      <dsp:spPr>
        <a:xfrm>
          <a:off x="0" y="3315165"/>
          <a:ext cx="4691043" cy="217510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A Green IoT based ecosystem is the solution to </a:t>
          </a:r>
        </a:p>
      </dsp:txBody>
      <dsp:txXfrm>
        <a:off x="0" y="3315165"/>
        <a:ext cx="4691043" cy="1174558"/>
      </dsp:txXfrm>
    </dsp:sp>
    <dsp:sp modelId="{3236B5A8-A257-45A0-A849-40BF4F93316E}">
      <dsp:nvSpPr>
        <dsp:cNvPr id="0" name=""/>
        <dsp:cNvSpPr/>
      </dsp:nvSpPr>
      <dsp:spPr>
        <a:xfrm>
          <a:off x="2290" y="4446221"/>
          <a:ext cx="1562153" cy="100054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Efficient farming </a:t>
          </a:r>
        </a:p>
      </dsp:txBody>
      <dsp:txXfrm>
        <a:off x="2290" y="4446221"/>
        <a:ext cx="1562153" cy="1000549"/>
      </dsp:txXfrm>
    </dsp:sp>
    <dsp:sp modelId="{7EF15E2D-52F6-4312-B4B5-172EE2C3C784}">
      <dsp:nvSpPr>
        <dsp:cNvPr id="0" name=""/>
        <dsp:cNvSpPr/>
      </dsp:nvSpPr>
      <dsp:spPr>
        <a:xfrm>
          <a:off x="1564444" y="4446221"/>
          <a:ext cx="1562153" cy="1000549"/>
        </a:xfrm>
        <a:prstGeom prst="rect">
          <a:avLst/>
        </a:prstGeom>
        <a:solidFill>
          <a:schemeClr val="accent2">
            <a:tint val="40000"/>
            <a:alpha val="90000"/>
            <a:hueOff val="-899087"/>
            <a:satOff val="-3108"/>
            <a:lumOff val="-1478"/>
            <a:alphaOff val="0"/>
          </a:schemeClr>
        </a:solidFill>
        <a:ln w="12700" cap="flat" cmpd="sng" algn="ctr">
          <a:solidFill>
            <a:schemeClr val="accent2">
              <a:tint val="40000"/>
              <a:alpha val="90000"/>
              <a:hueOff val="-899087"/>
              <a:satOff val="-3108"/>
              <a:lumOff val="-14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A Novel e-Marketing technique</a:t>
          </a:r>
        </a:p>
      </dsp:txBody>
      <dsp:txXfrm>
        <a:off x="1564444" y="4446221"/>
        <a:ext cx="1562153" cy="1000549"/>
      </dsp:txXfrm>
    </dsp:sp>
    <dsp:sp modelId="{5A35A6E2-70B0-4CC1-9C18-B1ECAA3FD572}">
      <dsp:nvSpPr>
        <dsp:cNvPr id="0" name=""/>
        <dsp:cNvSpPr/>
      </dsp:nvSpPr>
      <dsp:spPr>
        <a:xfrm>
          <a:off x="3126598" y="4446221"/>
          <a:ext cx="1562153" cy="1000549"/>
        </a:xfrm>
        <a:prstGeom prst="rect">
          <a:avLst/>
        </a:prstGeom>
        <a:solidFill>
          <a:schemeClr val="accent2">
            <a:tint val="40000"/>
            <a:alpha val="90000"/>
            <a:hueOff val="-1798174"/>
            <a:satOff val="-6215"/>
            <a:lumOff val="-2955"/>
            <a:alphaOff val="0"/>
          </a:schemeClr>
        </a:solidFill>
        <a:ln w="12700" cap="flat" cmpd="sng" algn="ctr">
          <a:solidFill>
            <a:schemeClr val="accent2">
              <a:tint val="40000"/>
              <a:alpha val="90000"/>
              <a:hueOff val="-1798174"/>
              <a:satOff val="-6215"/>
              <a:lumOff val="-29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Total production and Total development throughout the country</a:t>
          </a:r>
        </a:p>
      </dsp:txBody>
      <dsp:txXfrm>
        <a:off x="3126598" y="4446221"/>
        <a:ext cx="1562153" cy="1000549"/>
      </dsp:txXfrm>
    </dsp:sp>
    <dsp:sp modelId="{C116602E-766B-476B-98B5-E6EFFCCFD6AE}">
      <dsp:nvSpPr>
        <dsp:cNvPr id="0" name=""/>
        <dsp:cNvSpPr/>
      </dsp:nvSpPr>
      <dsp:spPr>
        <a:xfrm rot="10800000">
          <a:off x="0" y="2476"/>
          <a:ext cx="4691043" cy="3345315"/>
        </a:xfrm>
        <a:prstGeom prst="upArrowCallout">
          <a:avLst/>
        </a:prstGeom>
        <a:solidFill>
          <a:schemeClr val="accent2">
            <a:hueOff val="-1524796"/>
            <a:satOff val="-662"/>
            <a:lumOff val="-1392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To create a unified platform and create awareness among the farmers towards raising the agricultural standards throughout the country which will definitely reflect in economical growth.</a:t>
          </a:r>
        </a:p>
      </dsp:txBody>
      <dsp:txXfrm rot="10800000">
        <a:off x="0" y="2476"/>
        <a:ext cx="4691043" cy="2173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09B9-12A0-47ED-9B75-C0A3122927F9}">
      <dsp:nvSpPr>
        <dsp:cNvPr id="0" name=""/>
        <dsp:cNvSpPr/>
      </dsp:nvSpPr>
      <dsp:spPr>
        <a:xfrm rot="16200000">
          <a:off x="-662884" y="1328728"/>
          <a:ext cx="3849883" cy="2792884"/>
        </a:xfrm>
        <a:prstGeom prst="downArrow">
          <a:avLst>
            <a:gd name="adj1" fmla="val 50000"/>
            <a:gd name="adj2" fmla="val 35000"/>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kern="1200" dirty="0"/>
            <a:t>The work focus on monitoring the growth stages of potato (a tuber)</a:t>
          </a:r>
        </a:p>
      </dsp:txBody>
      <dsp:txXfrm rot="5400000">
        <a:off x="-134384" y="1762700"/>
        <a:ext cx="2304129" cy="1924941"/>
      </dsp:txXfrm>
    </dsp:sp>
    <dsp:sp modelId="{88863C86-4D10-4362-803C-A42F02F1D421}">
      <dsp:nvSpPr>
        <dsp:cNvPr id="0" name=""/>
        <dsp:cNvSpPr/>
      </dsp:nvSpPr>
      <dsp:spPr>
        <a:xfrm rot="5400000">
          <a:off x="2011283" y="1419938"/>
          <a:ext cx="3946224" cy="2610464"/>
        </a:xfrm>
        <a:prstGeom prst="downArrow">
          <a:avLst>
            <a:gd name="adj1" fmla="val 50000"/>
            <a:gd name="adj2" fmla="val 35000"/>
          </a:avLst>
        </a:prstGeom>
        <a:gradFill rotWithShape="0">
          <a:gsLst>
            <a:gs pos="0">
              <a:schemeClr val="accent5">
                <a:hueOff val="4860045"/>
                <a:satOff val="1718"/>
                <a:lumOff val="15294"/>
                <a:alphaOff val="0"/>
                <a:tint val="97000"/>
                <a:satMod val="100000"/>
                <a:lumMod val="102000"/>
              </a:schemeClr>
            </a:gs>
            <a:gs pos="50000">
              <a:schemeClr val="accent5">
                <a:hueOff val="4860045"/>
                <a:satOff val="1718"/>
                <a:lumOff val="15294"/>
                <a:alphaOff val="0"/>
                <a:shade val="100000"/>
                <a:satMod val="100000"/>
                <a:lumMod val="100000"/>
              </a:schemeClr>
            </a:gs>
            <a:gs pos="100000">
              <a:schemeClr val="accent5">
                <a:hueOff val="4860045"/>
                <a:satOff val="1718"/>
                <a:lumOff val="15294"/>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kern="1200" dirty="0"/>
            <a:t>Involvement of different sensors , database creation, </a:t>
          </a:r>
          <a:r>
            <a:rPr lang="en-US" sz="1900" b="1" kern="1200" dirty="0"/>
            <a:t>Interpretation</a:t>
          </a:r>
          <a:r>
            <a:rPr lang="en-US" sz="1900" kern="1200" dirty="0"/>
            <a:t> and bridging  farmer and consumer.</a:t>
          </a:r>
        </a:p>
      </dsp:txBody>
      <dsp:txXfrm rot="-5400000">
        <a:off x="3135995" y="1738614"/>
        <a:ext cx="2153633" cy="1973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1E1D6-44FA-4551-A6F3-CE5DDE2C2913}">
      <dsp:nvSpPr>
        <dsp:cNvPr id="0" name=""/>
        <dsp:cNvSpPr/>
      </dsp:nvSpPr>
      <dsp:spPr>
        <a:xfrm>
          <a:off x="2191111" y="1606"/>
          <a:ext cx="2046712" cy="2046712"/>
        </a:xfrm>
        <a:prstGeom prst="downArrow">
          <a:avLst>
            <a:gd name="adj1" fmla="val 50000"/>
            <a:gd name="adj2" fmla="val 35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Scientific name- Solanum tuberosum.</a:t>
          </a:r>
        </a:p>
      </dsp:txBody>
      <dsp:txXfrm>
        <a:off x="2702789" y="1606"/>
        <a:ext cx="1023356" cy="1688537"/>
      </dsp:txXfrm>
    </dsp:sp>
    <dsp:sp modelId="{FCC8FAFB-6BFF-4F54-9763-7D51B64344E8}">
      <dsp:nvSpPr>
        <dsp:cNvPr id="0" name=""/>
        <dsp:cNvSpPr/>
      </dsp:nvSpPr>
      <dsp:spPr>
        <a:xfrm rot="3600000">
          <a:off x="4062912" y="1082291"/>
          <a:ext cx="2046712" cy="2046712"/>
        </a:xfrm>
        <a:prstGeom prst="downArrow">
          <a:avLst>
            <a:gd name="adj1" fmla="val 50000"/>
            <a:gd name="adj2" fmla="val 35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Suitable temperature and humidity for growth-(22-26)Degree Celsius at 50%-75% RH.</a:t>
          </a:r>
        </a:p>
      </dsp:txBody>
      <dsp:txXfrm rot="-5400000">
        <a:off x="4397094" y="1504425"/>
        <a:ext cx="1688537" cy="1023356"/>
      </dsp:txXfrm>
    </dsp:sp>
    <dsp:sp modelId="{7B924730-C2EA-4883-B493-C30C0952E634}">
      <dsp:nvSpPr>
        <dsp:cNvPr id="0" name=""/>
        <dsp:cNvSpPr/>
      </dsp:nvSpPr>
      <dsp:spPr>
        <a:xfrm rot="7200000">
          <a:off x="4062912" y="3243660"/>
          <a:ext cx="2046712" cy="2046712"/>
        </a:xfrm>
        <a:prstGeom prst="downArrow">
          <a:avLst>
            <a:gd name="adj1" fmla="val 50000"/>
            <a:gd name="adj2" fmla="val 35000"/>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pH of soil-(5.2-6.4).</a:t>
          </a:r>
        </a:p>
      </dsp:txBody>
      <dsp:txXfrm rot="-5400000">
        <a:off x="4397094" y="3844881"/>
        <a:ext cx="1688537" cy="1023356"/>
      </dsp:txXfrm>
    </dsp:sp>
    <dsp:sp modelId="{FD7C363E-60D6-4A32-921A-06DA96E2A9E1}">
      <dsp:nvSpPr>
        <dsp:cNvPr id="0" name=""/>
        <dsp:cNvSpPr/>
      </dsp:nvSpPr>
      <dsp:spPr>
        <a:xfrm rot="10800000">
          <a:off x="2191111" y="4324345"/>
          <a:ext cx="2046712" cy="2046712"/>
        </a:xfrm>
        <a:prstGeom prst="downArrow">
          <a:avLst>
            <a:gd name="adj1" fmla="val 50000"/>
            <a:gd name="adj2" fmla="val 35000"/>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Drip irrigation is suitable as continuous watering the tubers can improve their growth. It also saves 50% water.</a:t>
          </a:r>
        </a:p>
      </dsp:txBody>
      <dsp:txXfrm rot="10800000">
        <a:off x="2702789" y="4682520"/>
        <a:ext cx="1023356" cy="1688537"/>
      </dsp:txXfrm>
    </dsp:sp>
    <dsp:sp modelId="{63515822-56AA-43EC-BBD4-D68117AD7DA2}">
      <dsp:nvSpPr>
        <dsp:cNvPr id="0" name=""/>
        <dsp:cNvSpPr/>
      </dsp:nvSpPr>
      <dsp:spPr>
        <a:xfrm rot="14400000">
          <a:off x="319311" y="3243660"/>
          <a:ext cx="2046712" cy="2046712"/>
        </a:xfrm>
        <a:prstGeom prst="downArrow">
          <a:avLst>
            <a:gd name="adj1" fmla="val 50000"/>
            <a:gd name="adj2" fmla="val 35000"/>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0000"/>
                <a:lumMod val="100000"/>
              </a:schemeClr>
            </a:gs>
            <a:gs pos="100000">
              <a:schemeClr val="accent6">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Plant releases ethylene gas. The air quality changes.</a:t>
          </a:r>
        </a:p>
      </dsp:txBody>
      <dsp:txXfrm rot="5400000">
        <a:off x="343305" y="3844881"/>
        <a:ext cx="1688537" cy="1023356"/>
      </dsp:txXfrm>
    </dsp:sp>
    <dsp:sp modelId="{50083529-D8BB-4E78-B825-3594E794C3C9}">
      <dsp:nvSpPr>
        <dsp:cNvPr id="0" name=""/>
        <dsp:cNvSpPr/>
      </dsp:nvSpPr>
      <dsp:spPr>
        <a:xfrm rot="18000000">
          <a:off x="319311" y="1082291"/>
          <a:ext cx="2046712" cy="2046712"/>
        </a:xfrm>
        <a:prstGeom prst="downArrow">
          <a:avLst>
            <a:gd name="adj1" fmla="val 50000"/>
            <a:gd name="adj2" fmla="val 35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Leaves turn yellow at the end of growing season.</a:t>
          </a:r>
        </a:p>
      </dsp:txBody>
      <dsp:txXfrm rot="5400000">
        <a:off x="343305" y="1504425"/>
        <a:ext cx="1688537" cy="1023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7C911-6EC2-4E37-BF9B-C41B1362BD69}">
      <dsp:nvSpPr>
        <dsp:cNvPr id="0" name=""/>
        <dsp:cNvSpPr/>
      </dsp:nvSpPr>
      <dsp:spPr>
        <a:xfrm>
          <a:off x="0" y="147465"/>
          <a:ext cx="8778239" cy="1043347"/>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Importance of Potato</a:t>
          </a:r>
          <a:endParaRPr lang="en-US" sz="1200" kern="1200"/>
        </a:p>
      </dsp:txBody>
      <dsp:txXfrm>
        <a:off x="50932" y="198397"/>
        <a:ext cx="8676375" cy="941483"/>
      </dsp:txXfrm>
    </dsp:sp>
    <dsp:sp modelId="{160693B7-4EF4-43EF-8107-9A19721B71A7}">
      <dsp:nvSpPr>
        <dsp:cNvPr id="0" name=""/>
        <dsp:cNvSpPr/>
      </dsp:nvSpPr>
      <dsp:spPr>
        <a:xfrm>
          <a:off x="0" y="1225372"/>
          <a:ext cx="8778239" cy="1043347"/>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It has been revealed that, according to Food and Agriculture Organization, potato is consumed by more than one billion people the world over. It is a high quality vegetable cum food crop and used in preparing more than 100 types of recipes in India. The popular Indian recipes like Samosas and Aloo Parathas are prepared from potato. Potato can be supplement of meat and milk products for improving their taste, lowering energy intake and reducing food cost. Nutritional point of view, potato is a wholesome food and deserves to be promoted as a potential high quality vegetable cum food crop in the country.</a:t>
          </a:r>
        </a:p>
      </dsp:txBody>
      <dsp:txXfrm>
        <a:off x="50932" y="1276304"/>
        <a:ext cx="8676375" cy="941483"/>
      </dsp:txXfrm>
    </dsp:sp>
    <dsp:sp modelId="{4BF8D6F4-0333-457F-A528-2F88FC82FCF0}">
      <dsp:nvSpPr>
        <dsp:cNvPr id="0" name=""/>
        <dsp:cNvSpPr/>
      </dsp:nvSpPr>
      <dsp:spPr>
        <a:xfrm>
          <a:off x="0" y="2303280"/>
          <a:ext cx="8778239" cy="1043347"/>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Dr. Mahabal Ram(Author)</a:t>
          </a:r>
          <a:endParaRPr lang="en-US" sz="1200" kern="1200"/>
        </a:p>
      </dsp:txBody>
      <dsp:txXfrm>
        <a:off x="50932" y="2354212"/>
        <a:ext cx="8676375" cy="941483"/>
      </dsp:txXfrm>
    </dsp:sp>
    <dsp:sp modelId="{7915CE8B-06FE-45F0-BE94-9CF99D2C0904}">
      <dsp:nvSpPr>
        <dsp:cNvPr id="0" name=""/>
        <dsp:cNvSpPr/>
      </dsp:nvSpPr>
      <dsp:spPr>
        <a:xfrm>
          <a:off x="0" y="3381187"/>
          <a:ext cx="8778239" cy="1043347"/>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Studied high yielding varieties of crops in India. He noted that potato crop is a heavy feeder and hence needs heavy doses of fertilizers for its good growth. However, due to constraint of the availability of chemical fertilizers in the country, there is a great need to use organic sources of manures. Further he suggested that for better harvesting and threshing potatoes may be kept always in a ventilated room to prevent excess humidity and to introduce oxygen. The storage room should be dark as light causes greening and room temperature should vary between 38 and 40 degree frosting.</a:t>
          </a:r>
        </a:p>
      </dsp:txBody>
      <dsp:txXfrm>
        <a:off x="50932" y="3432119"/>
        <a:ext cx="8676375" cy="9414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6B90B-E9A8-4B2C-9BB4-CE1FC7C79C36}">
      <dsp:nvSpPr>
        <dsp:cNvPr id="0" name=""/>
        <dsp:cNvSpPr/>
      </dsp:nvSpPr>
      <dsp:spPr>
        <a:xfrm>
          <a:off x="0" y="4152665"/>
          <a:ext cx="8795658" cy="13629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Potato Scab</a:t>
          </a:r>
          <a:br>
            <a:rPr lang="en-US" sz="1900" kern="1200"/>
          </a:br>
          <a:r>
            <a:rPr lang="en-US" sz="1900" kern="1200"/>
            <a:t>Potato scab is a soil borne bacterium. It causes scabby spots to appear on the tubers. Slightly acidic soil (4.8 – 5.2) helps reduce the risk of this disease. Scab is usually just a cosmetic problem and tubers can still be harvested.</a:t>
          </a:r>
        </a:p>
      </dsp:txBody>
      <dsp:txXfrm>
        <a:off x="0" y="4152665"/>
        <a:ext cx="8795658" cy="1362997"/>
      </dsp:txXfrm>
    </dsp:sp>
    <dsp:sp modelId="{5BE4B718-DD51-40E9-AE52-9A359166499A}">
      <dsp:nvSpPr>
        <dsp:cNvPr id="0" name=""/>
        <dsp:cNvSpPr/>
      </dsp:nvSpPr>
      <dsp:spPr>
        <a:xfrm rot="10800000">
          <a:off x="0" y="2076820"/>
          <a:ext cx="8795658" cy="209629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Mosaic Virus</a:t>
          </a:r>
          <a:br>
            <a:rPr lang="en-US" sz="1900" kern="1200"/>
          </a:br>
          <a:r>
            <a:rPr lang="en-US" sz="1900" kern="1200"/>
            <a:t>Mosaic virus causes potato leaves to curl with shades of light green and dark green at the same time. Spread by aphids, most outbreaks won’t destroy plants but will reduce yields. Keep aphids under control with insecticidal spray.</a:t>
          </a:r>
        </a:p>
      </dsp:txBody>
      <dsp:txXfrm rot="10800000">
        <a:off x="0" y="2076820"/>
        <a:ext cx="8795658" cy="1362106"/>
      </dsp:txXfrm>
    </dsp:sp>
    <dsp:sp modelId="{61183CA9-248A-4827-8BD8-C3C829F8D363}">
      <dsp:nvSpPr>
        <dsp:cNvPr id="0" name=""/>
        <dsp:cNvSpPr/>
      </dsp:nvSpPr>
      <dsp:spPr>
        <a:xfrm rot="10800000">
          <a:off x="0" y="975"/>
          <a:ext cx="8795658" cy="2096290"/>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Early Blight</a:t>
          </a:r>
          <a:br>
            <a:rPr lang="en-US" sz="1900" kern="1200" dirty="0"/>
          </a:br>
          <a:r>
            <a:rPr lang="en-US" sz="1900" kern="1200" dirty="0"/>
            <a:t>Early blight is a fungus characterized by dark brown spots that take over the leaves, eventually killing them. It is most common in warm, wet environments.</a:t>
          </a:r>
        </a:p>
      </dsp:txBody>
      <dsp:txXfrm rot="10800000">
        <a:off x="0" y="975"/>
        <a:ext cx="8795658" cy="13621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A5B5E-BD65-4383-87CC-FBE868C7BF83}">
      <dsp:nvSpPr>
        <dsp:cNvPr id="0" name=""/>
        <dsp:cNvSpPr/>
      </dsp:nvSpPr>
      <dsp:spPr>
        <a:xfrm>
          <a:off x="0" y="0"/>
          <a:ext cx="469104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185B0A8-C681-43E2-83C2-303EB7D31B59}">
      <dsp:nvSpPr>
        <dsp:cNvPr id="0" name=""/>
        <dsp:cNvSpPr/>
      </dsp:nvSpPr>
      <dsp:spPr>
        <a:xfrm>
          <a:off x="0" y="0"/>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Due to lack of awareness about farming techniques, most of the farmers adapt to traditional farming practices which may lead to infertility, reduced nutritional values and their farm produce becomes waste.</a:t>
          </a:r>
        </a:p>
      </dsp:txBody>
      <dsp:txXfrm>
        <a:off x="0" y="0"/>
        <a:ext cx="4691043" cy="1373187"/>
      </dsp:txXfrm>
    </dsp:sp>
    <dsp:sp modelId="{AFA81572-30E5-4F56-8B83-4DBDF424ACCD}">
      <dsp:nvSpPr>
        <dsp:cNvPr id="0" name=""/>
        <dsp:cNvSpPr/>
      </dsp:nvSpPr>
      <dsp:spPr>
        <a:xfrm>
          <a:off x="0" y="1373187"/>
          <a:ext cx="4691043" cy="0"/>
        </a:xfrm>
        <a:prstGeom prst="line">
          <a:avLst/>
        </a:prstGeom>
        <a:solidFill>
          <a:schemeClr val="accent5">
            <a:hueOff val="1620015"/>
            <a:satOff val="573"/>
            <a:lumOff val="5098"/>
            <a:alphaOff val="0"/>
          </a:schemeClr>
        </a:solidFill>
        <a:ln w="12700" cap="flat" cmpd="sng" algn="ctr">
          <a:solidFill>
            <a:schemeClr val="accent5">
              <a:hueOff val="1620015"/>
              <a:satOff val="573"/>
              <a:lumOff val="509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ADD74E4-E8CB-4D9E-96A2-281F233130E4}">
      <dsp:nvSpPr>
        <dsp:cNvPr id="0" name=""/>
        <dsp:cNvSpPr/>
      </dsp:nvSpPr>
      <dsp:spPr>
        <a:xfrm>
          <a:off x="0" y="1373187"/>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Post produce goods are stored till suitable buyer is available, this will lead to wastage of goods.</a:t>
          </a:r>
        </a:p>
      </dsp:txBody>
      <dsp:txXfrm>
        <a:off x="0" y="1373187"/>
        <a:ext cx="4691043" cy="1373187"/>
      </dsp:txXfrm>
    </dsp:sp>
    <dsp:sp modelId="{95F41ACC-8761-453B-A596-4D578D595637}">
      <dsp:nvSpPr>
        <dsp:cNvPr id="0" name=""/>
        <dsp:cNvSpPr/>
      </dsp:nvSpPr>
      <dsp:spPr>
        <a:xfrm>
          <a:off x="0" y="2746375"/>
          <a:ext cx="4691043" cy="0"/>
        </a:xfrm>
        <a:prstGeom prst="line">
          <a:avLst/>
        </a:prstGeom>
        <a:solidFill>
          <a:schemeClr val="accent5">
            <a:hueOff val="3240030"/>
            <a:satOff val="1145"/>
            <a:lumOff val="10196"/>
            <a:alphaOff val="0"/>
          </a:schemeClr>
        </a:solidFill>
        <a:ln w="12700" cap="flat" cmpd="sng" algn="ctr">
          <a:solidFill>
            <a:schemeClr val="accent5">
              <a:hueOff val="3240030"/>
              <a:satOff val="1145"/>
              <a:lumOff val="1019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39B56A2-6DC3-4861-BBA6-6905852BA656}">
      <dsp:nvSpPr>
        <dsp:cNvPr id="0" name=""/>
        <dsp:cNvSpPr/>
      </dsp:nvSpPr>
      <dsp:spPr>
        <a:xfrm>
          <a:off x="0" y="2746375"/>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farmers depend on prices fixed by market.</a:t>
          </a:r>
        </a:p>
      </dsp:txBody>
      <dsp:txXfrm>
        <a:off x="0" y="2746375"/>
        <a:ext cx="4691043" cy="1373187"/>
      </dsp:txXfrm>
    </dsp:sp>
    <dsp:sp modelId="{CEB128DA-529A-415F-B32B-C6E1A8004B3E}">
      <dsp:nvSpPr>
        <dsp:cNvPr id="0" name=""/>
        <dsp:cNvSpPr/>
      </dsp:nvSpPr>
      <dsp:spPr>
        <a:xfrm>
          <a:off x="0" y="4119562"/>
          <a:ext cx="4691043" cy="0"/>
        </a:xfrm>
        <a:prstGeom prst="line">
          <a:avLst/>
        </a:prstGeom>
        <a:solidFill>
          <a:schemeClr val="accent5">
            <a:hueOff val="4860045"/>
            <a:satOff val="1718"/>
            <a:lumOff val="15294"/>
            <a:alphaOff val="0"/>
          </a:schemeClr>
        </a:solidFill>
        <a:ln w="12700" cap="flat" cmpd="sng" algn="ctr">
          <a:solidFill>
            <a:schemeClr val="accent5">
              <a:hueOff val="4860045"/>
              <a:satOff val="1718"/>
              <a:lumOff val="1529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2938353-0047-4B4D-8CF4-7A6462E83282}">
      <dsp:nvSpPr>
        <dsp:cNvPr id="0" name=""/>
        <dsp:cNvSpPr/>
      </dsp:nvSpPr>
      <dsp:spPr>
        <a:xfrm>
          <a:off x="0" y="4119562"/>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Presence of farmers on farming land to observe the status/progress of the farm.</a:t>
          </a:r>
        </a:p>
      </dsp:txBody>
      <dsp:txXfrm>
        <a:off x="0" y="4119562"/>
        <a:ext cx="4691043" cy="13731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1AABF-449E-45BD-A10E-348787968E41}" type="datetimeFigureOut">
              <a:rPr lang="en-US" smtClean="0"/>
              <a:pPr/>
              <a:t>4/11/2019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DD18E-2CD4-4244-B41B-9C05E41E1B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4BDD18E-2CD4-4244-B41B-9C05E41E1B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398DF08-2DD0-422F-9CD0-1DA4D557F02D}" type="datetime1">
              <a:rPr lang="en-US" smtClean="0"/>
              <a:pPr/>
              <a:t>4/11/2019</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340564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1247E-3DF6-4814-9A35-693E20BCCCA3}" type="datetime1">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33699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55266-EB40-4BA3-BABB-4A6971267B66}" type="datetime1">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153294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58009-A3CF-443E-8275-5B5635E3FA5E}" type="datetime1">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178544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CEF2F9-761F-4341-AC76-F5C38BC94A1E}" type="datetime1">
              <a:rPr lang="en-US" smtClean="0"/>
              <a:pPr/>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13907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344AA-1ED4-4F51-95EC-9EE91F872E91}" type="datetime1">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68494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38289D-09A6-416C-A461-1753E4CED12F}" type="datetime1">
              <a:rPr lang="en-US" smtClean="0"/>
              <a:pPr/>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392178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BE3C3-22F6-4A72-9A19-20635226AC52}" type="datetime1">
              <a:rPr lang="en-US" smtClean="0"/>
              <a:pPr/>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125724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73E24-7065-47A0-961E-91910C9E8D59}" type="datetime1">
              <a:rPr lang="en-US" smtClean="0"/>
              <a:pPr/>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209893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BA3AEDC-73F5-4E66-B2DE-E45C41CEDED9}" type="datetime1">
              <a:rPr lang="en-US" smtClean="0"/>
              <a:pPr/>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299035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C5CA0D3-4DC2-4018-9B24-D1EA6CF5C930}" type="datetime1">
              <a:rPr lang="en-US" smtClean="0"/>
              <a:pPr/>
              <a:t>4/11/2019</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341060633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7A1999D-B2D9-4A0C-A9C2-82FB4DCEE3D5}" type="datetime1">
              <a:rPr lang="en-US" smtClean="0"/>
              <a:pPr/>
              <a:t>4/11/2019</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F6FA4CAF-5123-496B-9996-75C3B6D04267}" type="slidenum">
              <a:rPr lang="en-US" smtClean="0"/>
              <a:pPr/>
              <a:t>‹#›</a:t>
            </a:fld>
            <a:endParaRPr lang="en-US"/>
          </a:p>
        </p:txBody>
      </p:sp>
    </p:spTree>
    <p:extLst>
      <p:ext uri="{BB962C8B-B14F-4D97-AF65-F5344CB8AC3E}">
        <p14:creationId xmlns="" xmlns:p14="http://schemas.microsoft.com/office/powerpoint/2010/main" val="357475929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850" y="525193"/>
            <a:ext cx="6629400" cy="1905000"/>
          </a:xfrm>
        </p:spPr>
        <p:txBody>
          <a:bodyPr>
            <a:normAutofit fontScale="90000"/>
          </a:bodyPr>
          <a:lstStyle/>
          <a:p>
            <a:pPr algn="ctr"/>
            <a:r>
              <a:rPr lang="en-US" b="1" dirty="0" smtClean="0">
                <a:latin typeface="Calibri" panose="020F0502020204030204" pitchFamily="34" charset="0"/>
                <a:cs typeface="Calibri" panose="020F0502020204030204" pitchFamily="34" charset="0"/>
              </a:rPr>
              <a:t>AN IoT </a:t>
            </a:r>
            <a:r>
              <a:rPr lang="en-US" b="1" dirty="0">
                <a:effectLst/>
                <a:latin typeface="Calibri" panose="020F0502020204030204" pitchFamily="34" charset="0"/>
                <a:cs typeface="Calibri" panose="020F0502020204030204" pitchFamily="34" charset="0"/>
              </a:rPr>
              <a:t>BASED</a:t>
            </a:r>
            <a:r>
              <a:rPr lang="en-US" b="1" dirty="0">
                <a:latin typeface="Calibri" panose="020F0502020204030204" pitchFamily="34" charset="0"/>
                <a:cs typeface="Calibri" panose="020F0502020204030204" pitchFamily="34" charset="0"/>
              </a:rPr>
              <a:t> AUTOMATION TECHNIQUE FOR SMART AGRICULTURE</a:t>
            </a:r>
          </a:p>
        </p:txBody>
      </p:sp>
      <p:sp>
        <p:nvSpPr>
          <p:cNvPr id="3" name="Content Placeholder 2"/>
          <p:cNvSpPr>
            <a:spLocks noGrp="1"/>
          </p:cNvSpPr>
          <p:nvPr>
            <p:ph sz="half" idx="1"/>
          </p:nvPr>
        </p:nvSpPr>
        <p:spPr>
          <a:xfrm>
            <a:off x="811025" y="3414932"/>
            <a:ext cx="3319435" cy="1752600"/>
          </a:xfrm>
        </p:spPr>
        <p:txBody>
          <a:bodyPr>
            <a:normAutofit/>
          </a:bodyPr>
          <a:lstStyle/>
          <a:p>
            <a:pPr>
              <a:buNone/>
            </a:pPr>
            <a:r>
              <a:rPr lang="en-US" sz="2000" dirty="0">
                <a:latin typeface="Times New Roman" panose="02020603050405020304" pitchFamily="18" charset="0"/>
                <a:cs typeface="Times New Roman" panose="02020603050405020304" pitchFamily="18" charset="0"/>
              </a:rPr>
              <a:t>Done by:-</a:t>
            </a:r>
          </a:p>
          <a:p>
            <a:pPr>
              <a:buNone/>
            </a:pPr>
            <a:r>
              <a:rPr lang="en-US" sz="2000" b="1" dirty="0">
                <a:solidFill>
                  <a:schemeClr val="tx1"/>
                </a:solidFill>
                <a:latin typeface="Times New Roman" panose="02020603050405020304" pitchFamily="18" charset="0"/>
                <a:cs typeface="Times New Roman" panose="02020603050405020304" pitchFamily="18" charset="0"/>
              </a:rPr>
              <a:t>V. R. Krishna Srujan</a:t>
            </a:r>
            <a:endParaRPr lang="en-US" sz="2000" dirty="0">
              <a:latin typeface="Times New Roman" panose="02020603050405020304" pitchFamily="18" charset="0"/>
              <a:cs typeface="Times New Roman" panose="02020603050405020304" pitchFamily="18" charset="0"/>
            </a:endParaRPr>
          </a:p>
          <a:p>
            <a:pPr>
              <a:buNone/>
            </a:pPr>
            <a:r>
              <a:rPr lang="en-US" sz="2000" b="1" dirty="0">
                <a:solidFill>
                  <a:schemeClr val="tx1"/>
                </a:solidFill>
                <a:latin typeface="Times New Roman" panose="02020603050405020304" pitchFamily="18" charset="0"/>
                <a:cs typeface="Times New Roman" panose="02020603050405020304" pitchFamily="18" charset="0"/>
              </a:rPr>
              <a:t>K. </a:t>
            </a:r>
            <a:r>
              <a:rPr lang="en-US" sz="2000" b="1" dirty="0" err="1">
                <a:solidFill>
                  <a:schemeClr val="tx1"/>
                </a:solidFill>
                <a:latin typeface="Times New Roman" panose="02020603050405020304" pitchFamily="18" charset="0"/>
                <a:cs typeface="Times New Roman" panose="02020603050405020304" pitchFamily="18" charset="0"/>
              </a:rPr>
              <a:t>Prudvi</a:t>
            </a:r>
            <a:r>
              <a:rPr lang="en-US" sz="2000" b="1" dirty="0">
                <a:solidFill>
                  <a:schemeClr val="tx1"/>
                </a:solidFill>
                <a:latin typeface="Times New Roman" panose="02020603050405020304" pitchFamily="18" charset="0"/>
                <a:cs typeface="Times New Roman" panose="02020603050405020304" pitchFamily="18" charset="0"/>
              </a:rPr>
              <a:t> Raj </a:t>
            </a:r>
            <a:r>
              <a:rPr lang="en-US" sz="2000" b="1" dirty="0" err="1">
                <a:solidFill>
                  <a:schemeClr val="tx1"/>
                </a:solidFill>
                <a:latin typeface="Times New Roman" panose="02020603050405020304" pitchFamily="18" charset="0"/>
                <a:cs typeface="Times New Roman" panose="02020603050405020304" pitchFamily="18" charset="0"/>
              </a:rPr>
              <a:t>Rathod</a:t>
            </a:r>
            <a:endParaRPr lang="en-US" sz="2000" b="1" dirty="0">
              <a:solidFill>
                <a:schemeClr val="tx1"/>
              </a:solidFill>
              <a:latin typeface="Times New Roman" panose="02020603050405020304" pitchFamily="18" charset="0"/>
              <a:cs typeface="Times New Roman" panose="02020603050405020304" pitchFamily="18" charset="0"/>
            </a:endParaRPr>
          </a:p>
          <a:p>
            <a:pPr>
              <a:buNone/>
            </a:pPr>
            <a:r>
              <a:rPr lang="en-US" sz="2000" b="1" dirty="0" err="1">
                <a:solidFill>
                  <a:schemeClr val="tx1"/>
                </a:solidFill>
                <a:latin typeface="Times New Roman" panose="02020603050405020304" pitchFamily="18" charset="0"/>
                <a:cs typeface="Times New Roman" panose="02020603050405020304" pitchFamily="18" charset="0"/>
              </a:rPr>
              <a:t>Ramidi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Prashanth</a:t>
            </a:r>
            <a:r>
              <a:rPr lang="en-US" sz="2000" b="1" dirty="0">
                <a:solidFill>
                  <a:schemeClr val="tx1"/>
                </a:solidFill>
                <a:latin typeface="Times New Roman" panose="02020603050405020304" pitchFamily="18" charset="0"/>
                <a:cs typeface="Times New Roman" panose="02020603050405020304" pitchFamily="18" charset="0"/>
              </a:rPr>
              <a:t> Reddy</a:t>
            </a:r>
          </a:p>
        </p:txBody>
      </p:sp>
      <p:sp>
        <p:nvSpPr>
          <p:cNvPr id="4" name="TextBox 3">
            <a:extLst>
              <a:ext uri="{FF2B5EF4-FFF2-40B4-BE49-F238E27FC236}">
                <a16:creationId xmlns="" xmlns:a16="http://schemas.microsoft.com/office/drawing/2014/main" id="{8C36E8F4-AADC-421E-95EE-136FDEC5757F}"/>
              </a:ext>
            </a:extLst>
          </p:cNvPr>
          <p:cNvSpPr txBox="1"/>
          <p:nvPr/>
        </p:nvSpPr>
        <p:spPr>
          <a:xfrm>
            <a:off x="5019822" y="3595468"/>
            <a:ext cx="3532249" cy="1015663"/>
          </a:xfrm>
          <a:prstGeom prst="rect">
            <a:avLst/>
          </a:prstGeom>
          <a:noFill/>
        </p:spPr>
        <p:txBody>
          <a:bodyPr wrap="none" rtlCol="0">
            <a:spAutoFit/>
          </a:bodyPr>
          <a:lstStyle/>
          <a:p>
            <a:pPr>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Under the supervision of </a:t>
            </a:r>
          </a:p>
          <a:p>
            <a:pPr>
              <a:buNone/>
            </a:pPr>
            <a:r>
              <a:rPr lang="en-US" sz="2000" b="1" dirty="0">
                <a:latin typeface="Times New Roman" panose="02020603050405020304" pitchFamily="18" charset="0"/>
                <a:cs typeface="Times New Roman" panose="02020603050405020304" pitchFamily="18" charset="0"/>
              </a:rPr>
              <a:t>Dr. S. Praveen Chakkravarthy</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Associate professor </a:t>
            </a:r>
            <a:endParaRPr lang="en-IN" sz="2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583396" y="5460961"/>
            <a:ext cx="2194560" cy="1397039"/>
          </a:xfrm>
        </p:spPr>
        <p:txBody>
          <a:bodyPr/>
          <a:lstStyle/>
          <a:p>
            <a:r>
              <a:rPr lang="en-US" sz="2400" dirty="0">
                <a:solidFill>
                  <a:schemeClr val="tx1">
                    <a:lumMod val="85000"/>
                    <a:lumOff val="15000"/>
                  </a:schemeClr>
                </a:solidFill>
              </a:rPr>
              <a:t>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B1CCD5EF-766D-43B9-A25D-19122E5FB1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2600" y="643467"/>
            <a:ext cx="8178799"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FD9699C9-77F1-4E33-A750-CB78C7EA29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4646" y="806204"/>
            <a:ext cx="7934706"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08465F5-1E06-401B-A3F1-7F1D24FCDF27}"/>
              </a:ext>
            </a:extLst>
          </p:cNvPr>
          <p:cNvSpPr>
            <a:spLocks noGrp="1"/>
          </p:cNvSpPr>
          <p:nvPr>
            <p:ph type="title"/>
          </p:nvPr>
        </p:nvSpPr>
        <p:spPr>
          <a:xfrm>
            <a:off x="817952" y="961262"/>
            <a:ext cx="6946745" cy="725521"/>
          </a:xfrm>
        </p:spPr>
        <p:txBody>
          <a:bodyPr vert="horz" lIns="91440" tIns="45720" rIns="91440" bIns="45720" rtlCol="0" anchor="ctr">
            <a:normAutofit fontScale="90000"/>
          </a:bodyPr>
          <a:lstStyle/>
          <a:p>
            <a:pPr>
              <a:lnSpc>
                <a:spcPct val="85000"/>
              </a:lnSpc>
            </a:pPr>
            <a:r>
              <a:rPr lang="en-US" sz="5400" dirty="0">
                <a:solidFill>
                  <a:srgbClr val="FFFFFF"/>
                </a:solidFill>
                <a:effectLst/>
              </a:rPr>
              <a:t>PROPOSED</a:t>
            </a:r>
            <a:r>
              <a:rPr lang="en-US" sz="5400" dirty="0">
                <a:solidFill>
                  <a:srgbClr val="FFFFFF"/>
                </a:solidFill>
              </a:rPr>
              <a:t> WORK</a:t>
            </a:r>
          </a:p>
        </p:txBody>
      </p:sp>
      <p:sp>
        <p:nvSpPr>
          <p:cNvPr id="3" name="TextBox 2">
            <a:extLst>
              <a:ext uri="{FF2B5EF4-FFF2-40B4-BE49-F238E27FC236}">
                <a16:creationId xmlns="" xmlns:a16="http://schemas.microsoft.com/office/drawing/2014/main" id="{B5D9C1D0-54BE-43AD-9FCA-C47D7388BBAE}"/>
              </a:ext>
            </a:extLst>
          </p:cNvPr>
          <p:cNvSpPr txBox="1"/>
          <p:nvPr/>
        </p:nvSpPr>
        <p:spPr>
          <a:xfrm>
            <a:off x="0" y="2723944"/>
            <a:ext cx="9144000" cy="4134056"/>
          </a:xfrm>
          <a:prstGeom prst="rect">
            <a:avLst/>
          </a:prstGeom>
        </p:spPr>
        <p:txBody>
          <a:bodyPr vert="horz" lIns="91440" tIns="45720" rIns="91440" bIns="45720" rtlCol="0">
            <a:normAutofit/>
          </a:bodyPr>
          <a:lstStyle/>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The idea focus on raising the standard of agriculture with the motto “</a:t>
            </a:r>
            <a:r>
              <a:rPr lang="en-US" sz="1600" b="1" dirty="0">
                <a:solidFill>
                  <a:srgbClr val="C00000"/>
                </a:solidFill>
              </a:rPr>
              <a:t>Total production and Total development across the nation</a:t>
            </a:r>
            <a:r>
              <a:rPr lang="en-US" sz="1600" dirty="0">
                <a:solidFill>
                  <a:schemeClr val="tx1">
                    <a:lumMod val="85000"/>
                    <a:lumOff val="15000"/>
                  </a:schemeClr>
                </a:solidFill>
              </a:rPr>
              <a:t>". The product will monitor the status of the farm and help improvising the production by suggesting the use of required fertilizers and pesticides. </a:t>
            </a:r>
          </a:p>
          <a:p>
            <a:pPr defTabSz="914400">
              <a:lnSpc>
                <a:spcPct val="85000"/>
              </a:lnSpc>
              <a:spcAft>
                <a:spcPts val="600"/>
              </a:spcAft>
            </a:pPr>
            <a:endParaRPr lang="en-US" sz="1600" dirty="0">
              <a:solidFill>
                <a:schemeClr val="tx1">
                  <a:lumMod val="85000"/>
                  <a:lumOff val="15000"/>
                </a:schemeClr>
              </a:solidFill>
            </a:endParaRPr>
          </a:p>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Arduino Uno Microcontroller used in the hardware will gather and interpret the data from following sensors</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TCS 230 color sensor</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YL 69 soil moisture sensor</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DHT 11 temperature and humidity module</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MQ 135 gas sensor</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GSM shield</a:t>
            </a:r>
          </a:p>
          <a:p>
            <a:pPr marL="1257300" lvl="2" indent="-342900" defTabSz="914400">
              <a:lnSpc>
                <a:spcPct val="85000"/>
              </a:lnSpc>
              <a:spcAft>
                <a:spcPts val="600"/>
              </a:spcAft>
              <a:buFont typeface="Arial" pitchFamily="34" charset="0"/>
              <a:buChar char=" "/>
            </a:pPr>
            <a:endParaRPr lang="en-US" sz="1600" dirty="0">
              <a:solidFill>
                <a:schemeClr val="tx1">
                  <a:lumMod val="85000"/>
                  <a:lumOff val="15000"/>
                </a:schemeClr>
              </a:solidFill>
            </a:endParaRPr>
          </a:p>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Status of the farm is sent to farmer’s mobile phone through GSM. </a:t>
            </a:r>
          </a:p>
          <a:p>
            <a:pPr marL="342900" indent="-342900" defTabSz="914400">
              <a:lnSpc>
                <a:spcPct val="85000"/>
              </a:lnSpc>
              <a:spcAft>
                <a:spcPts val="600"/>
              </a:spcAft>
              <a:buFont typeface="Wingdings" panose="05000000000000000000" pitchFamily="2" charset="2"/>
              <a:buChar char="Ø"/>
            </a:pPr>
            <a:endParaRPr lang="en-US" sz="1600" dirty="0">
              <a:solidFill>
                <a:schemeClr val="tx1">
                  <a:lumMod val="85000"/>
                  <a:lumOff val="15000"/>
                </a:schemeClr>
              </a:solidFill>
            </a:endParaRPr>
          </a:p>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An application is developed to bridge the gap between consumer and farmer.</a:t>
            </a:r>
          </a:p>
        </p:txBody>
      </p:sp>
      <p:sp>
        <p:nvSpPr>
          <p:cNvPr id="7" name="Slide Number Placeholder 6"/>
          <p:cNvSpPr>
            <a:spLocks noGrp="1"/>
          </p:cNvSpPr>
          <p:nvPr>
            <p:ph type="sldNum" sz="quarter" idx="12"/>
          </p:nvPr>
        </p:nvSpPr>
        <p:spPr>
          <a:xfrm>
            <a:off x="6625599" y="5460961"/>
            <a:ext cx="2194560" cy="1397039"/>
          </a:xfrm>
        </p:spPr>
        <p:txBody>
          <a:bodyPr/>
          <a:lstStyle/>
          <a:p>
            <a:r>
              <a:rPr lang="en-US" sz="2400" dirty="0" smtClean="0">
                <a:solidFill>
                  <a:schemeClr val="tx1">
                    <a:lumMod val="85000"/>
                    <a:lumOff val="15000"/>
                  </a:schemeClr>
                </a:solidFill>
              </a:rPr>
              <a:t>10</a:t>
            </a:r>
            <a:endParaRPr lang="en-US" sz="2400" dirty="0">
              <a:solidFill>
                <a:schemeClr val="tx1">
                  <a:lumMod val="85000"/>
                  <a:lumOff val="15000"/>
                </a:schemeClr>
              </a:solidFill>
            </a:endParaRPr>
          </a:p>
        </p:txBody>
      </p:sp>
    </p:spTree>
    <p:extLst>
      <p:ext uri="{BB962C8B-B14F-4D97-AF65-F5344CB8AC3E}">
        <p14:creationId xmlns="" xmlns:p14="http://schemas.microsoft.com/office/powerpoint/2010/main" val="4095311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F19B4-831B-42E9-BC19-1BFA008607BB}"/>
              </a:ext>
            </a:extLst>
          </p:cNvPr>
          <p:cNvSpPr>
            <a:spLocks noGrp="1"/>
          </p:cNvSpPr>
          <p:nvPr>
            <p:ph type="title"/>
          </p:nvPr>
        </p:nvSpPr>
        <p:spPr>
          <a:xfrm>
            <a:off x="2264228" y="455601"/>
            <a:ext cx="5342597" cy="567080"/>
          </a:xfrm>
        </p:spPr>
        <p:txBody>
          <a:bodyPr>
            <a:normAutofit fontScale="90000"/>
          </a:bodyPr>
          <a:lstStyle/>
          <a:p>
            <a:r>
              <a:rPr lang="en-US" dirty="0">
                <a:effectLst/>
                <a:latin typeface="Times New Roman" panose="02020603050405020304" pitchFamily="18" charset="0"/>
                <a:cs typeface="Times New Roman" panose="02020603050405020304" pitchFamily="18" charset="0"/>
              </a:rPr>
              <a:t>BLOCK DIAGRAM</a:t>
            </a:r>
            <a:endParaRPr lang="en-IN"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B16B014F-AE2E-47C1-A1D8-9A1E18B304C7}"/>
              </a:ext>
            </a:extLst>
          </p:cNvPr>
          <p:cNvSpPr/>
          <p:nvPr/>
        </p:nvSpPr>
        <p:spPr>
          <a:xfrm>
            <a:off x="2971800" y="2133600"/>
            <a:ext cx="1524000"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solidFill>
                  <a:schemeClr val="bg1"/>
                </a:solidFill>
              </a:rPr>
              <a:t>Arduino </a:t>
            </a:r>
            <a:r>
              <a:rPr lang="en-US" sz="2000" dirty="0">
                <a:solidFill>
                  <a:schemeClr val="bg1"/>
                </a:solidFill>
              </a:rPr>
              <a:t>Uno</a:t>
            </a:r>
            <a:endParaRPr lang="en-IN" sz="2000" dirty="0">
              <a:solidFill>
                <a:schemeClr val="bg1"/>
              </a:solidFill>
            </a:endParaRPr>
          </a:p>
        </p:txBody>
      </p:sp>
      <p:sp>
        <p:nvSpPr>
          <p:cNvPr id="4" name="Rectangle: Rounded Corners 3">
            <a:extLst>
              <a:ext uri="{FF2B5EF4-FFF2-40B4-BE49-F238E27FC236}">
                <a16:creationId xmlns="" xmlns:a16="http://schemas.microsoft.com/office/drawing/2014/main" id="{8B6EA3B8-972A-40FD-8F65-8D9C8E25A551}"/>
              </a:ext>
            </a:extLst>
          </p:cNvPr>
          <p:cNvSpPr/>
          <p:nvPr/>
        </p:nvSpPr>
        <p:spPr>
          <a:xfrm>
            <a:off x="1371600" y="1981200"/>
            <a:ext cx="11430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dirty="0">
                <a:solidFill>
                  <a:schemeClr val="bg1"/>
                </a:solidFill>
              </a:rPr>
              <a:t>TCS230</a:t>
            </a:r>
          </a:p>
        </p:txBody>
      </p:sp>
      <p:sp>
        <p:nvSpPr>
          <p:cNvPr id="5" name="Rectangle: Rounded Corners 4">
            <a:extLst>
              <a:ext uri="{FF2B5EF4-FFF2-40B4-BE49-F238E27FC236}">
                <a16:creationId xmlns="" xmlns:a16="http://schemas.microsoft.com/office/drawing/2014/main" id="{EDF2F326-ED81-440A-B5FF-790D5840DD8C}"/>
              </a:ext>
            </a:extLst>
          </p:cNvPr>
          <p:cNvSpPr/>
          <p:nvPr/>
        </p:nvSpPr>
        <p:spPr>
          <a:xfrm>
            <a:off x="1295400" y="3200400"/>
            <a:ext cx="12192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dirty="0">
                <a:solidFill>
                  <a:schemeClr val="bg1"/>
                </a:solidFill>
              </a:rPr>
              <a:t>DHT11</a:t>
            </a:r>
          </a:p>
        </p:txBody>
      </p:sp>
      <p:sp>
        <p:nvSpPr>
          <p:cNvPr id="6" name="Rectangle: Rounded Corners 5">
            <a:extLst>
              <a:ext uri="{FF2B5EF4-FFF2-40B4-BE49-F238E27FC236}">
                <a16:creationId xmlns="" xmlns:a16="http://schemas.microsoft.com/office/drawing/2014/main" id="{38C21915-75CF-495D-935D-BDC7D5C6CD96}"/>
              </a:ext>
            </a:extLst>
          </p:cNvPr>
          <p:cNvSpPr/>
          <p:nvPr/>
        </p:nvSpPr>
        <p:spPr>
          <a:xfrm>
            <a:off x="1295400" y="4495800"/>
            <a:ext cx="12192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dirty="0">
                <a:solidFill>
                  <a:schemeClr val="bg1"/>
                </a:solidFill>
              </a:rPr>
              <a:t>MQ135</a:t>
            </a:r>
          </a:p>
        </p:txBody>
      </p:sp>
      <p:sp>
        <p:nvSpPr>
          <p:cNvPr id="9" name="Rectangle: Rounded Corners 8">
            <a:extLst>
              <a:ext uri="{FF2B5EF4-FFF2-40B4-BE49-F238E27FC236}">
                <a16:creationId xmlns="" xmlns:a16="http://schemas.microsoft.com/office/drawing/2014/main" id="{1E19E085-2364-48E3-946E-F34E6AC16BD5}"/>
              </a:ext>
            </a:extLst>
          </p:cNvPr>
          <p:cNvSpPr/>
          <p:nvPr/>
        </p:nvSpPr>
        <p:spPr>
          <a:xfrm>
            <a:off x="4953000" y="2286000"/>
            <a:ext cx="12192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GSM shield</a:t>
            </a:r>
            <a:endParaRPr lang="en-IN" dirty="0">
              <a:solidFill>
                <a:schemeClr val="bg1"/>
              </a:solidFill>
            </a:endParaRPr>
          </a:p>
        </p:txBody>
      </p:sp>
      <p:sp>
        <p:nvSpPr>
          <p:cNvPr id="28" name="Rounded Rectangle 27"/>
          <p:cNvSpPr/>
          <p:nvPr/>
        </p:nvSpPr>
        <p:spPr>
          <a:xfrm>
            <a:off x="6629399" y="2286000"/>
            <a:ext cx="1079695"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Farmer</a:t>
            </a:r>
          </a:p>
        </p:txBody>
      </p:sp>
      <p:sp>
        <p:nvSpPr>
          <p:cNvPr id="31" name="Rounded Rectangle 30"/>
          <p:cNvSpPr/>
          <p:nvPr/>
        </p:nvSpPr>
        <p:spPr>
          <a:xfrm>
            <a:off x="7620000" y="3276600"/>
            <a:ext cx="1219200" cy="6096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APP</a:t>
            </a:r>
          </a:p>
        </p:txBody>
      </p:sp>
      <p:sp>
        <p:nvSpPr>
          <p:cNvPr id="40" name="Rounded Rectangle 39"/>
          <p:cNvSpPr/>
          <p:nvPr/>
        </p:nvSpPr>
        <p:spPr>
          <a:xfrm>
            <a:off x="7287065" y="5562600"/>
            <a:ext cx="1475935" cy="762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Consumer</a:t>
            </a:r>
          </a:p>
        </p:txBody>
      </p:sp>
      <p:sp>
        <p:nvSpPr>
          <p:cNvPr id="41" name="Cloud Callout 40"/>
          <p:cNvSpPr/>
          <p:nvPr/>
        </p:nvSpPr>
        <p:spPr>
          <a:xfrm>
            <a:off x="4353951" y="3944833"/>
            <a:ext cx="2011680" cy="990600"/>
          </a:xfrm>
          <a:prstGeom prst="cloudCallou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Database</a:t>
            </a:r>
          </a:p>
        </p:txBody>
      </p:sp>
      <p:cxnSp>
        <p:nvCxnSpPr>
          <p:cNvPr id="52" name="Straight Arrow Connector 51"/>
          <p:cNvCxnSpPr>
            <a:stCxn id="3" idx="3"/>
            <a:endCxn id="9" idx="1"/>
          </p:cNvCxnSpPr>
          <p:nvPr/>
        </p:nvCxnSpPr>
        <p:spPr>
          <a:xfrm>
            <a:off x="4495800" y="26289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9" idx="3"/>
            <a:endCxn id="28" idx="1"/>
          </p:cNvCxnSpPr>
          <p:nvPr/>
        </p:nvCxnSpPr>
        <p:spPr>
          <a:xfrm>
            <a:off x="6172200" y="2628900"/>
            <a:ext cx="45719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Shape 61"/>
          <p:cNvCxnSpPr>
            <a:stCxn id="28" idx="3"/>
          </p:cNvCxnSpPr>
          <p:nvPr/>
        </p:nvCxnSpPr>
        <p:spPr>
          <a:xfrm>
            <a:off x="7709094" y="2628900"/>
            <a:ext cx="215706" cy="64770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31" idx="2"/>
          </p:cNvCxnSpPr>
          <p:nvPr/>
        </p:nvCxnSpPr>
        <p:spPr>
          <a:xfrm>
            <a:off x="8229600" y="3886200"/>
            <a:ext cx="0" cy="16740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7" name="Rounded Rectangle 76"/>
          <p:cNvSpPr/>
          <p:nvPr/>
        </p:nvSpPr>
        <p:spPr>
          <a:xfrm>
            <a:off x="152398" y="3181350"/>
            <a:ext cx="990601"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solidFill>
                  <a:schemeClr val="bg1"/>
                </a:solidFill>
              </a:rPr>
              <a:t>Crop/plant</a:t>
            </a:r>
          </a:p>
        </p:txBody>
      </p:sp>
      <p:sp>
        <p:nvSpPr>
          <p:cNvPr id="78" name="Rounded Rectangle 77"/>
          <p:cNvSpPr/>
          <p:nvPr/>
        </p:nvSpPr>
        <p:spPr>
          <a:xfrm>
            <a:off x="138544" y="5331691"/>
            <a:ext cx="1080655"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solidFill>
                  <a:schemeClr val="bg1"/>
                </a:solidFill>
              </a:rPr>
              <a:t>YL - 69</a:t>
            </a:r>
          </a:p>
        </p:txBody>
      </p:sp>
      <p:cxnSp>
        <p:nvCxnSpPr>
          <p:cNvPr id="82" name="Straight Connector 81"/>
          <p:cNvCxnSpPr>
            <a:stCxn id="77" idx="2"/>
            <a:endCxn id="78" idx="0"/>
          </p:cNvCxnSpPr>
          <p:nvPr/>
        </p:nvCxnSpPr>
        <p:spPr>
          <a:xfrm>
            <a:off x="647699" y="4095750"/>
            <a:ext cx="31173" cy="1235941"/>
          </a:xfrm>
          <a:prstGeom prst="line">
            <a:avLst/>
          </a:prstGeom>
          <a:ln/>
        </p:spPr>
        <p:style>
          <a:lnRef idx="3">
            <a:schemeClr val="dk1"/>
          </a:lnRef>
          <a:fillRef idx="0">
            <a:schemeClr val="dk1"/>
          </a:fillRef>
          <a:effectRef idx="2">
            <a:schemeClr val="dk1"/>
          </a:effectRef>
          <a:fontRef idx="minor">
            <a:schemeClr val="tx1"/>
          </a:fontRef>
        </p:style>
      </p:cxnSp>
      <p:cxnSp>
        <p:nvCxnSpPr>
          <p:cNvPr id="104" name="Straight Connector 103"/>
          <p:cNvCxnSpPr>
            <a:stCxn id="78" idx="3"/>
          </p:cNvCxnSpPr>
          <p:nvPr/>
        </p:nvCxnSpPr>
        <p:spPr>
          <a:xfrm flipV="1">
            <a:off x="1219199" y="5560291"/>
            <a:ext cx="2043546" cy="114300"/>
          </a:xfrm>
          <a:prstGeom prst="line">
            <a:avLst/>
          </a:prstGeom>
          <a:ln/>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rot="5400000" flipH="1" flipV="1">
            <a:off x="967153" y="2825262"/>
            <a:ext cx="638908" cy="322385"/>
          </a:xfrm>
          <a:prstGeom prst="line">
            <a:avLst/>
          </a:prstGeom>
          <a:ln/>
        </p:spPr>
        <p:style>
          <a:lnRef idx="3">
            <a:schemeClr val="dk1"/>
          </a:lnRef>
          <a:fillRef idx="0">
            <a:schemeClr val="dk1"/>
          </a:fillRef>
          <a:effectRef idx="2">
            <a:schemeClr val="dk1"/>
          </a:effectRef>
          <a:fontRef idx="minor">
            <a:schemeClr val="tx1"/>
          </a:fontRef>
        </p:style>
      </p:cxnSp>
      <p:cxnSp>
        <p:nvCxnSpPr>
          <p:cNvPr id="116" name="Straight Connector 115"/>
          <p:cNvCxnSpPr>
            <a:stCxn id="5" idx="1"/>
            <a:endCxn id="77" idx="3"/>
          </p:cNvCxnSpPr>
          <p:nvPr/>
        </p:nvCxnSpPr>
        <p:spPr>
          <a:xfrm flipH="1">
            <a:off x="1142999" y="3543300"/>
            <a:ext cx="152401" cy="95250"/>
          </a:xfrm>
          <a:prstGeom prst="line">
            <a:avLst/>
          </a:prstGeom>
          <a:ln/>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rot="16200000" flipH="1">
            <a:off x="907952" y="4184552"/>
            <a:ext cx="534572" cy="240323"/>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 xmlns:a16="http://schemas.microsoft.com/office/drawing/2014/main" id="{37848D08-0A71-4EF2-87D4-9254768418A8}"/>
              </a:ext>
            </a:extLst>
          </p:cNvPr>
          <p:cNvCxnSpPr>
            <a:cxnSpLocks/>
          </p:cNvCxnSpPr>
          <p:nvPr/>
        </p:nvCxnSpPr>
        <p:spPr>
          <a:xfrm flipV="1">
            <a:off x="6316394" y="3792433"/>
            <a:ext cx="1303606" cy="51286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0" name="Slide Number Placeholder 29"/>
          <p:cNvSpPr>
            <a:spLocks noGrp="1"/>
          </p:cNvSpPr>
          <p:nvPr>
            <p:ph type="sldNum" sz="quarter" idx="12"/>
          </p:nvPr>
        </p:nvSpPr>
        <p:spPr>
          <a:xfrm>
            <a:off x="6569329" y="5460961"/>
            <a:ext cx="2194560" cy="1397039"/>
          </a:xfrm>
        </p:spPr>
        <p:txBody>
          <a:bodyPr/>
          <a:lstStyle/>
          <a:p>
            <a:r>
              <a:rPr lang="en-US" sz="2400" dirty="0" smtClean="0">
                <a:solidFill>
                  <a:schemeClr val="tx1">
                    <a:lumMod val="85000"/>
                    <a:lumOff val="15000"/>
                  </a:schemeClr>
                </a:solidFill>
              </a:rPr>
              <a:t>11</a:t>
            </a:r>
            <a:endParaRPr lang="en-US" sz="2400" dirty="0">
              <a:solidFill>
                <a:schemeClr val="tx1">
                  <a:lumMod val="85000"/>
                  <a:lumOff val="15000"/>
                </a:schemeClr>
              </a:solidFill>
            </a:endParaRPr>
          </a:p>
        </p:txBody>
      </p:sp>
      <p:cxnSp>
        <p:nvCxnSpPr>
          <p:cNvPr id="34" name="Straight Arrow Connector 33"/>
          <p:cNvCxnSpPr>
            <a:stCxn id="4" idx="3"/>
            <a:endCxn id="3" idx="1"/>
          </p:cNvCxnSpPr>
          <p:nvPr/>
        </p:nvCxnSpPr>
        <p:spPr>
          <a:xfrm>
            <a:off x="2514600" y="2324100"/>
            <a:ext cx="45720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5" idx="3"/>
          </p:cNvCxnSpPr>
          <p:nvPr/>
        </p:nvCxnSpPr>
        <p:spPr>
          <a:xfrm flipV="1">
            <a:off x="2514600" y="2968283"/>
            <a:ext cx="425548" cy="5750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rot="5400000" flipH="1" flipV="1">
            <a:off x="2074986" y="3552095"/>
            <a:ext cx="1434904" cy="6049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3" idx="2"/>
          </p:cNvCxnSpPr>
          <p:nvPr/>
        </p:nvCxnSpPr>
        <p:spPr>
          <a:xfrm rot="5400000" flipH="1" flipV="1">
            <a:off x="2268416" y="4119491"/>
            <a:ext cx="2460675" cy="4700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233349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CD333CBE-B699-4E3B-9F45-C045F77343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 xmlns:a16="http://schemas.microsoft.com/office/drawing/2014/main" id="{D4995BF0-8E87-4ECF-904C-D047955C15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43" y="0"/>
            <a:ext cx="9141714" cy="6858000"/>
          </a:xfrm>
          <a:prstGeom prst="rect">
            <a:avLst/>
          </a:prstGeom>
          <a:solidFill>
            <a:srgbClr val="3E3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45D3CF-911B-4E2F-893E-A2AF7730F2BB}"/>
              </a:ext>
            </a:extLst>
          </p:cNvPr>
          <p:cNvSpPr>
            <a:spLocks noGrp="1"/>
          </p:cNvSpPr>
          <p:nvPr>
            <p:ph type="title"/>
          </p:nvPr>
        </p:nvSpPr>
        <p:spPr>
          <a:xfrm>
            <a:off x="372794" y="4947773"/>
            <a:ext cx="8192729" cy="1317643"/>
          </a:xfrm>
        </p:spPr>
        <p:txBody>
          <a:bodyPr vert="horz" lIns="91440" tIns="45720" rIns="91440" bIns="45720" rtlCol="0" anchor="b">
            <a:normAutofit/>
          </a:bodyPr>
          <a:lstStyle/>
          <a:p>
            <a:pPr>
              <a:lnSpc>
                <a:spcPct val="80000"/>
              </a:lnSpc>
            </a:pPr>
            <a:r>
              <a:rPr lang="en-US" sz="6300" kern="1200" spc="-120" baseline="0" dirty="0">
                <a:solidFill>
                  <a:srgbClr val="FFFFFF"/>
                </a:solidFill>
                <a:latin typeface="+mj-lt"/>
                <a:ea typeface="+mj-ea"/>
                <a:cs typeface="+mj-cs"/>
              </a:rPr>
              <a:t>Flowchart</a:t>
            </a:r>
          </a:p>
        </p:txBody>
      </p:sp>
      <p:pic>
        <p:nvPicPr>
          <p:cNvPr id="5" name="Content Placeholder 4" descr="A picture containing indoor, sky, table&#10;&#10;Description generated with very high confidence">
            <a:extLst>
              <a:ext uri="{FF2B5EF4-FFF2-40B4-BE49-F238E27FC236}">
                <a16:creationId xmlns="" xmlns:a16="http://schemas.microsoft.com/office/drawing/2014/main" id="{E1D34E2E-1DFD-4BDE-8293-FF7B2C7CBA02}"/>
              </a:ext>
            </a:extLst>
          </p:cNvPr>
          <p:cNvPicPr>
            <a:picLocks noGrp="1" noChangeAspect="1"/>
          </p:cNvPicPr>
          <p:nvPr>
            <p:ph idx="1"/>
          </p:nvPr>
        </p:nvPicPr>
        <p:blipFill rotWithShape="1">
          <a:blip r:embed="rId2"/>
          <a:srcRect r="8943" b="-1"/>
          <a:stretch/>
        </p:blipFill>
        <p:spPr>
          <a:xfrm>
            <a:off x="0" y="-1"/>
            <a:ext cx="9143980" cy="5078437"/>
          </a:xfrm>
          <a:prstGeom prst="rect">
            <a:avLst/>
          </a:prstGeom>
        </p:spPr>
      </p:pic>
      <p:sp>
        <p:nvSpPr>
          <p:cNvPr id="7" name="Slide Number Placeholder 6"/>
          <p:cNvSpPr>
            <a:spLocks noGrp="1"/>
          </p:cNvSpPr>
          <p:nvPr>
            <p:ph type="sldNum" sz="quarter" idx="12"/>
          </p:nvPr>
        </p:nvSpPr>
        <p:spPr>
          <a:xfrm>
            <a:off x="6555261" y="5460961"/>
            <a:ext cx="2194560" cy="1397039"/>
          </a:xfrm>
        </p:spPr>
        <p:txBody>
          <a:bodyPr/>
          <a:lstStyle/>
          <a:p>
            <a:r>
              <a:rPr lang="en-US" sz="2400" dirty="0" smtClean="0">
                <a:solidFill>
                  <a:schemeClr val="tx1">
                    <a:lumMod val="85000"/>
                    <a:lumOff val="15000"/>
                  </a:schemeClr>
                </a:solidFill>
              </a:rPr>
              <a:t>12</a:t>
            </a:r>
            <a:endParaRPr lang="en-US" sz="2400" dirty="0">
              <a:solidFill>
                <a:schemeClr val="tx1">
                  <a:lumMod val="85000"/>
                  <a:lumOff val="15000"/>
                </a:schemeClr>
              </a:solidFill>
            </a:endParaRPr>
          </a:p>
        </p:txBody>
      </p:sp>
    </p:spTree>
    <p:extLst>
      <p:ext uri="{BB962C8B-B14F-4D97-AF65-F5344CB8AC3E}">
        <p14:creationId xmlns="" xmlns:p14="http://schemas.microsoft.com/office/powerpoint/2010/main" val="12859113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474C4A-8C6B-448F-AB5C-A6A02437BE19}"/>
              </a:ext>
            </a:extLst>
          </p:cNvPr>
          <p:cNvSpPr>
            <a:spLocks noGrp="1"/>
          </p:cNvSpPr>
          <p:nvPr>
            <p:ph type="title"/>
          </p:nvPr>
        </p:nvSpPr>
        <p:spPr>
          <a:xfrm>
            <a:off x="1364567" y="221180"/>
            <a:ext cx="6949440" cy="853437"/>
          </a:xfrm>
        </p:spPr>
        <p:txBody>
          <a:bodyPr>
            <a:normAutofit/>
          </a:bodyPr>
          <a:lstStyle/>
          <a:p>
            <a:r>
              <a:rPr lang="en-US" dirty="0" smtClean="0">
                <a:latin typeface="Times New Roman" panose="02020603050405020304" pitchFamily="18" charset="0"/>
                <a:cs typeface="Times New Roman" panose="02020603050405020304" pitchFamily="18" charset="0"/>
              </a:rPr>
              <a:t>Growth process of the plant</a:t>
            </a:r>
            <a:endParaRPr lang="en-IN" dirty="0">
              <a:effectLst/>
              <a:latin typeface="Times New Roman" panose="02020603050405020304" pitchFamily="18" charset="0"/>
              <a:cs typeface="Times New Roman" panose="02020603050405020304" pitchFamily="18" charset="0"/>
            </a:endParaRPr>
          </a:p>
        </p:txBody>
      </p:sp>
      <p:pic>
        <p:nvPicPr>
          <p:cNvPr id="5" name="Content Placeholder 4" descr="A picture containing indoor, food&#10;&#10;Description generated with very high confidence">
            <a:extLst>
              <a:ext uri="{FF2B5EF4-FFF2-40B4-BE49-F238E27FC236}">
                <a16:creationId xmlns="" xmlns:a16="http://schemas.microsoft.com/office/drawing/2014/main" id="{3016E3DB-4D4A-4490-BBEC-FDA2295550E1}"/>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28466" y="1743731"/>
            <a:ext cx="2183308" cy="3881437"/>
          </a:xfrm>
        </p:spPr>
      </p:pic>
      <p:pic>
        <p:nvPicPr>
          <p:cNvPr id="7" name="Picture 6" descr="A picture containing food&#10;&#10;Description generated with very high confidence">
            <a:extLst>
              <a:ext uri="{FF2B5EF4-FFF2-40B4-BE49-F238E27FC236}">
                <a16:creationId xmlns="" xmlns:a16="http://schemas.microsoft.com/office/drawing/2014/main" id="{9DB929D4-7DF9-4A2C-B5B1-48316021FA8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413593" y="1743731"/>
            <a:ext cx="2178950" cy="3873689"/>
          </a:xfrm>
          <a:prstGeom prst="rect">
            <a:avLst/>
          </a:prstGeom>
        </p:spPr>
      </p:pic>
      <p:sp>
        <p:nvSpPr>
          <p:cNvPr id="11" name="TextBox 10"/>
          <p:cNvSpPr txBox="1"/>
          <p:nvPr/>
        </p:nvSpPr>
        <p:spPr>
          <a:xfrm>
            <a:off x="872195" y="1069143"/>
            <a:ext cx="535979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Date of planting: 02-01-2019 </a:t>
            </a:r>
          </a:p>
        </p:txBody>
      </p:sp>
      <p:pic>
        <p:nvPicPr>
          <p:cNvPr id="10" name="Picture 9" descr="IMG-20190311-WA0015.jpg"/>
          <p:cNvPicPr>
            <a:picLocks noChangeAspect="1"/>
          </p:cNvPicPr>
          <p:nvPr/>
        </p:nvPicPr>
        <p:blipFill>
          <a:blip r:embed="rId4"/>
          <a:stretch>
            <a:fillRect/>
          </a:stretch>
        </p:blipFill>
        <p:spPr>
          <a:xfrm>
            <a:off x="5894362" y="1756552"/>
            <a:ext cx="2799471" cy="3868616"/>
          </a:xfrm>
          <a:prstGeom prst="rect">
            <a:avLst/>
          </a:prstGeom>
        </p:spPr>
      </p:pic>
      <p:sp>
        <p:nvSpPr>
          <p:cNvPr id="12" name="TextBox 11"/>
          <p:cNvSpPr txBox="1"/>
          <p:nvPr/>
        </p:nvSpPr>
        <p:spPr>
          <a:xfrm>
            <a:off x="6625883" y="5838090"/>
            <a:ext cx="1603717" cy="369332"/>
          </a:xfrm>
          <a:prstGeom prst="rect">
            <a:avLst/>
          </a:prstGeom>
          <a:solidFill>
            <a:schemeClr val="accent5">
              <a:lumMod val="75000"/>
            </a:schemeClr>
          </a:solidFill>
        </p:spPr>
        <p:txBody>
          <a:bodyPr wrap="square" rtlCol="0">
            <a:spAutoFit/>
          </a:bodyPr>
          <a:lstStyle/>
          <a:p>
            <a:r>
              <a:rPr lang="en-US" dirty="0">
                <a:solidFill>
                  <a:schemeClr val="bg1"/>
                </a:solidFill>
              </a:rPr>
              <a:t>    33</a:t>
            </a:r>
            <a:r>
              <a:rPr lang="en-US" baseline="30000" dirty="0">
                <a:solidFill>
                  <a:schemeClr val="bg1"/>
                </a:solidFill>
              </a:rPr>
              <a:t>rd</a:t>
            </a:r>
            <a:r>
              <a:rPr lang="en-US" dirty="0">
                <a:solidFill>
                  <a:schemeClr val="bg1"/>
                </a:solidFill>
              </a:rPr>
              <a:t> day</a:t>
            </a:r>
          </a:p>
        </p:txBody>
      </p:sp>
      <p:sp>
        <p:nvSpPr>
          <p:cNvPr id="13" name="TextBox 12"/>
          <p:cNvSpPr txBox="1"/>
          <p:nvPr/>
        </p:nvSpPr>
        <p:spPr>
          <a:xfrm>
            <a:off x="1406769" y="5838092"/>
            <a:ext cx="1266093" cy="369332"/>
          </a:xfrm>
          <a:prstGeom prst="rect">
            <a:avLst/>
          </a:prstGeom>
          <a:solidFill>
            <a:schemeClr val="accent5">
              <a:lumMod val="75000"/>
            </a:schemeClr>
          </a:solidFill>
        </p:spPr>
        <p:txBody>
          <a:bodyPr wrap="square" rtlCol="0">
            <a:spAutoFit/>
          </a:bodyPr>
          <a:lstStyle/>
          <a:p>
            <a:r>
              <a:rPr lang="en-US" dirty="0">
                <a:solidFill>
                  <a:schemeClr val="bg1"/>
                </a:solidFill>
              </a:rPr>
              <a:t>   5</a:t>
            </a:r>
            <a:r>
              <a:rPr lang="en-US" baseline="30000" dirty="0">
                <a:solidFill>
                  <a:schemeClr val="bg1"/>
                </a:solidFill>
              </a:rPr>
              <a:t>th</a:t>
            </a:r>
            <a:r>
              <a:rPr lang="en-US" dirty="0">
                <a:solidFill>
                  <a:schemeClr val="bg1"/>
                </a:solidFill>
              </a:rPr>
              <a:t> day</a:t>
            </a:r>
          </a:p>
        </p:txBody>
      </p:sp>
      <p:sp>
        <p:nvSpPr>
          <p:cNvPr id="14" name="TextBox 13"/>
          <p:cNvSpPr txBox="1"/>
          <p:nvPr/>
        </p:nvSpPr>
        <p:spPr>
          <a:xfrm>
            <a:off x="3826412" y="5838092"/>
            <a:ext cx="1617785" cy="369332"/>
          </a:xfrm>
          <a:prstGeom prst="rect">
            <a:avLst/>
          </a:prstGeom>
          <a:solidFill>
            <a:schemeClr val="accent5">
              <a:lumMod val="75000"/>
            </a:schemeClr>
          </a:solidFill>
        </p:spPr>
        <p:txBody>
          <a:bodyPr wrap="square" rtlCol="0">
            <a:spAutoFit/>
          </a:bodyPr>
          <a:lstStyle/>
          <a:p>
            <a:r>
              <a:rPr lang="en-US" dirty="0">
                <a:solidFill>
                  <a:schemeClr val="bg1"/>
                </a:solidFill>
              </a:rPr>
              <a:t>      9</a:t>
            </a:r>
            <a:r>
              <a:rPr lang="en-US" baseline="30000" dirty="0">
                <a:solidFill>
                  <a:schemeClr val="bg1"/>
                </a:solidFill>
              </a:rPr>
              <a:t>th</a:t>
            </a:r>
            <a:r>
              <a:rPr lang="en-US" dirty="0">
                <a:solidFill>
                  <a:schemeClr val="bg1"/>
                </a:solidFill>
              </a:rPr>
              <a:t> day</a:t>
            </a:r>
          </a:p>
        </p:txBody>
      </p:sp>
      <p:sp>
        <p:nvSpPr>
          <p:cNvPr id="16" name="Slide Number Placeholder 15"/>
          <p:cNvSpPr>
            <a:spLocks noGrp="1"/>
          </p:cNvSpPr>
          <p:nvPr>
            <p:ph type="sldNum" sz="quarter" idx="12"/>
          </p:nvPr>
        </p:nvSpPr>
        <p:spPr>
          <a:xfrm>
            <a:off x="6611532" y="5460961"/>
            <a:ext cx="2194560" cy="1397039"/>
          </a:xfrm>
        </p:spPr>
        <p:txBody>
          <a:bodyPr/>
          <a:lstStyle/>
          <a:p>
            <a:r>
              <a:rPr lang="en-US" sz="2400" dirty="0" smtClean="0">
                <a:solidFill>
                  <a:schemeClr val="tx1">
                    <a:lumMod val="85000"/>
                    <a:lumOff val="15000"/>
                  </a:schemeClr>
                </a:solidFill>
              </a:rPr>
              <a:t>13</a:t>
            </a:r>
            <a:endParaRPr lang="en-US" sz="2400" dirty="0">
              <a:solidFill>
                <a:schemeClr val="tx1">
                  <a:lumMod val="85000"/>
                  <a:lumOff val="15000"/>
                </a:schemeClr>
              </a:solidFill>
            </a:endParaRPr>
          </a:p>
        </p:txBody>
      </p:sp>
    </p:spTree>
    <p:extLst>
      <p:ext uri="{BB962C8B-B14F-4D97-AF65-F5344CB8AC3E}">
        <p14:creationId xmlns="" xmlns:p14="http://schemas.microsoft.com/office/powerpoint/2010/main" val="286558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20190312-WA0001.jpg"/>
          <p:cNvPicPr>
            <a:picLocks noChangeAspect="1"/>
          </p:cNvPicPr>
          <p:nvPr/>
        </p:nvPicPr>
        <p:blipFill>
          <a:blip r:embed="rId2"/>
          <a:stretch>
            <a:fillRect/>
          </a:stretch>
        </p:blipFill>
        <p:spPr>
          <a:xfrm>
            <a:off x="6107410" y="267286"/>
            <a:ext cx="2356735" cy="3151163"/>
          </a:xfrm>
          <a:prstGeom prst="rect">
            <a:avLst/>
          </a:prstGeom>
        </p:spPr>
      </p:pic>
      <p:pic>
        <p:nvPicPr>
          <p:cNvPr id="5" name="Picture 4" descr="IMG-20190312-WA0002.jpg"/>
          <p:cNvPicPr>
            <a:picLocks noChangeAspect="1"/>
          </p:cNvPicPr>
          <p:nvPr/>
        </p:nvPicPr>
        <p:blipFill>
          <a:blip r:embed="rId3"/>
          <a:stretch>
            <a:fillRect/>
          </a:stretch>
        </p:blipFill>
        <p:spPr>
          <a:xfrm>
            <a:off x="450168" y="3530992"/>
            <a:ext cx="2367816" cy="3017520"/>
          </a:xfrm>
          <a:prstGeom prst="rect">
            <a:avLst/>
          </a:prstGeom>
        </p:spPr>
      </p:pic>
      <p:pic>
        <p:nvPicPr>
          <p:cNvPr id="6" name="Picture 5" descr="IMG-20190312-WA0003.jpg"/>
          <p:cNvPicPr>
            <a:picLocks noChangeAspect="1"/>
          </p:cNvPicPr>
          <p:nvPr/>
        </p:nvPicPr>
        <p:blipFill>
          <a:blip r:embed="rId4"/>
          <a:stretch>
            <a:fillRect/>
          </a:stretch>
        </p:blipFill>
        <p:spPr>
          <a:xfrm>
            <a:off x="446651" y="309490"/>
            <a:ext cx="2338753" cy="3151163"/>
          </a:xfrm>
          <a:prstGeom prst="rect">
            <a:avLst/>
          </a:prstGeom>
        </p:spPr>
      </p:pic>
      <p:pic>
        <p:nvPicPr>
          <p:cNvPr id="7" name="Picture 6" descr="IMG-20190312-WA0004.jpg"/>
          <p:cNvPicPr>
            <a:picLocks noChangeAspect="1"/>
          </p:cNvPicPr>
          <p:nvPr/>
        </p:nvPicPr>
        <p:blipFill>
          <a:blip r:embed="rId5"/>
          <a:stretch>
            <a:fillRect/>
          </a:stretch>
        </p:blipFill>
        <p:spPr>
          <a:xfrm>
            <a:off x="6136152" y="3527476"/>
            <a:ext cx="2276328" cy="3035104"/>
          </a:xfrm>
          <a:prstGeom prst="rect">
            <a:avLst/>
          </a:prstGeom>
        </p:spPr>
      </p:pic>
      <p:sp>
        <p:nvSpPr>
          <p:cNvPr id="16" name="Right Brace 15"/>
          <p:cNvSpPr/>
          <p:nvPr/>
        </p:nvSpPr>
        <p:spPr>
          <a:xfrm>
            <a:off x="2757269" y="309490"/>
            <a:ext cx="422030" cy="62319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5570806" y="3530991"/>
            <a:ext cx="548641" cy="30104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193365" y="2855743"/>
            <a:ext cx="914401"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t>Old leaves 45</a:t>
            </a:r>
            <a:r>
              <a:rPr lang="en-US" b="1" baseline="30000" dirty="0"/>
              <a:t>th </a:t>
            </a:r>
            <a:r>
              <a:rPr lang="en-US" b="1" dirty="0"/>
              <a:t>Day</a:t>
            </a:r>
          </a:p>
        </p:txBody>
      </p:sp>
      <p:sp>
        <p:nvSpPr>
          <p:cNvPr id="19" name="TextBox 18"/>
          <p:cNvSpPr txBox="1"/>
          <p:nvPr/>
        </p:nvSpPr>
        <p:spPr>
          <a:xfrm>
            <a:off x="4712677" y="4459459"/>
            <a:ext cx="942536"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t>New leaves</a:t>
            </a:r>
          </a:p>
          <a:p>
            <a:r>
              <a:rPr lang="en-US" b="1" dirty="0"/>
              <a:t>60</a:t>
            </a:r>
            <a:r>
              <a:rPr lang="en-US" b="1" baseline="30000" dirty="0"/>
              <a:t>th</a:t>
            </a:r>
            <a:r>
              <a:rPr lang="en-US" b="1" dirty="0"/>
              <a:t> Day</a:t>
            </a:r>
          </a:p>
        </p:txBody>
      </p:sp>
      <p:sp>
        <p:nvSpPr>
          <p:cNvPr id="22" name="Rectangle 21"/>
          <p:cNvSpPr/>
          <p:nvPr/>
        </p:nvSpPr>
        <p:spPr>
          <a:xfrm>
            <a:off x="3502854" y="548640"/>
            <a:ext cx="1252025" cy="1252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tx1"/>
                </a:solidFill>
              </a:rPr>
              <a:t>Alterania Solani</a:t>
            </a:r>
          </a:p>
          <a:p>
            <a:pPr algn="ctr"/>
            <a:r>
              <a:rPr lang="en-US" b="1" dirty="0">
                <a:solidFill>
                  <a:schemeClr val="tx1"/>
                </a:solidFill>
              </a:rPr>
              <a:t>Fungal Disease</a:t>
            </a:r>
          </a:p>
        </p:txBody>
      </p:sp>
      <p:cxnSp>
        <p:nvCxnSpPr>
          <p:cNvPr id="15" name="Straight Arrow Connector 14"/>
          <p:cNvCxnSpPr/>
          <p:nvPr/>
        </p:nvCxnSpPr>
        <p:spPr>
          <a:xfrm flipH="1" flipV="1">
            <a:off x="4726745" y="900332"/>
            <a:ext cx="2039815" cy="1083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a:xfrm>
            <a:off x="6738140" y="5460961"/>
            <a:ext cx="2194560" cy="1397039"/>
          </a:xfrm>
        </p:spPr>
        <p:txBody>
          <a:bodyPr/>
          <a:lstStyle/>
          <a:p>
            <a:r>
              <a:rPr lang="en-US" sz="2400" dirty="0" smtClean="0">
                <a:solidFill>
                  <a:schemeClr val="tx1">
                    <a:lumMod val="85000"/>
                    <a:lumOff val="15000"/>
                  </a:schemeClr>
                </a:solidFill>
              </a:rPr>
              <a:t>14</a:t>
            </a:r>
            <a:endParaRPr lang="en-US" sz="24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20190312-WA0015.jpg"/>
          <p:cNvPicPr>
            <a:picLocks noChangeAspect="1"/>
          </p:cNvPicPr>
          <p:nvPr/>
        </p:nvPicPr>
        <p:blipFill>
          <a:blip r:embed="rId2"/>
          <a:stretch>
            <a:fillRect/>
          </a:stretch>
        </p:blipFill>
        <p:spPr>
          <a:xfrm>
            <a:off x="297521" y="1125416"/>
            <a:ext cx="3768043" cy="5407454"/>
          </a:xfrm>
          <a:prstGeom prst="rect">
            <a:avLst/>
          </a:prstGeom>
        </p:spPr>
      </p:pic>
      <p:sp>
        <p:nvSpPr>
          <p:cNvPr id="5" name="Right Brace 4"/>
          <p:cNvSpPr/>
          <p:nvPr/>
        </p:nvSpPr>
        <p:spPr>
          <a:xfrm>
            <a:off x="4107767" y="1125414"/>
            <a:ext cx="661885" cy="53597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839288" y="3207433"/>
            <a:ext cx="1041008"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69</a:t>
            </a:r>
            <a:r>
              <a:rPr lang="en-US" baseline="30000" dirty="0"/>
              <a:t>th</a:t>
            </a:r>
            <a:r>
              <a:rPr lang="en-US" dirty="0"/>
              <a:t>  Day</a:t>
            </a:r>
          </a:p>
        </p:txBody>
      </p:sp>
      <p:pic>
        <p:nvPicPr>
          <p:cNvPr id="7" name="Picture 6" descr="IMG-20190311-WA0010.jpg"/>
          <p:cNvPicPr>
            <a:picLocks noChangeAspect="1"/>
          </p:cNvPicPr>
          <p:nvPr/>
        </p:nvPicPr>
        <p:blipFill>
          <a:blip r:embed="rId3"/>
          <a:stretch>
            <a:fillRect/>
          </a:stretch>
        </p:blipFill>
        <p:spPr>
          <a:xfrm>
            <a:off x="6093068" y="1097280"/>
            <a:ext cx="2685171" cy="5370342"/>
          </a:xfrm>
          <a:prstGeom prst="rect">
            <a:avLst/>
          </a:prstGeom>
        </p:spPr>
      </p:pic>
      <p:cxnSp>
        <p:nvCxnSpPr>
          <p:cNvPr id="9" name="Straight Connector 8"/>
          <p:cNvCxnSpPr>
            <a:stCxn id="7" idx="0"/>
          </p:cNvCxnSpPr>
          <p:nvPr/>
        </p:nvCxnSpPr>
        <p:spPr>
          <a:xfrm flipV="1">
            <a:off x="7435654" y="548640"/>
            <a:ext cx="6155"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019778" y="534572"/>
            <a:ext cx="4079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89982" y="239151"/>
            <a:ext cx="4571764" cy="646331"/>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dirty="0"/>
              <a:t>Text messages sent to Mobile Phone from</a:t>
            </a:r>
          </a:p>
          <a:p>
            <a:r>
              <a:rPr lang="en-US" dirty="0"/>
              <a:t>GSM Shield</a:t>
            </a:r>
          </a:p>
        </p:txBody>
      </p:sp>
      <p:sp>
        <p:nvSpPr>
          <p:cNvPr id="13" name="Slide Number Placeholder 12"/>
          <p:cNvSpPr>
            <a:spLocks noGrp="1"/>
          </p:cNvSpPr>
          <p:nvPr>
            <p:ph type="sldNum" sz="quarter" idx="12"/>
          </p:nvPr>
        </p:nvSpPr>
        <p:spPr>
          <a:xfrm>
            <a:off x="6611532" y="5460961"/>
            <a:ext cx="2194560" cy="1397039"/>
          </a:xfrm>
        </p:spPr>
        <p:txBody>
          <a:bodyPr/>
          <a:lstStyle/>
          <a:p>
            <a:r>
              <a:rPr lang="en-US" sz="2400" dirty="0" smtClean="0">
                <a:solidFill>
                  <a:schemeClr val="tx1">
                    <a:lumMod val="85000"/>
                    <a:lumOff val="15000"/>
                  </a:schemeClr>
                </a:solidFill>
              </a:rPr>
              <a:t>15</a:t>
            </a:r>
            <a:endParaRPr lang="en-US" sz="24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E7CFAA6-1DBB-43B0-BD82-2FB83CF4E4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D3D5AD4-1DE8-479C-890E-7C6B42251932}"/>
              </a:ext>
            </a:extLst>
          </p:cNvPr>
          <p:cNvSpPr>
            <a:spLocks noGrp="1"/>
          </p:cNvSpPr>
          <p:nvPr>
            <p:ph type="title"/>
          </p:nvPr>
        </p:nvSpPr>
        <p:spPr>
          <a:xfrm>
            <a:off x="529724" y="639763"/>
            <a:ext cx="2960998" cy="5492750"/>
          </a:xfrm>
        </p:spPr>
        <p:txBody>
          <a:bodyPr>
            <a:normAutofit/>
          </a:bodyPr>
          <a:lstStyle/>
          <a:p>
            <a:r>
              <a:rPr lang="en-US" sz="5200" dirty="0">
                <a:solidFill>
                  <a:srgbClr val="FFFFFF"/>
                </a:solidFill>
              </a:rPr>
              <a:t>Software</a:t>
            </a:r>
            <a:endParaRPr lang="en-IN" sz="5200" dirty="0">
              <a:solidFill>
                <a:srgbClr val="FFFFFF"/>
              </a:solidFill>
            </a:endParaRPr>
          </a:p>
        </p:txBody>
      </p:sp>
      <p:cxnSp>
        <p:nvCxnSpPr>
          <p:cNvPr id="10" name="Straight Connector 9">
            <a:extLst>
              <a:ext uri="{FF2B5EF4-FFF2-40B4-BE49-F238E27FC236}">
                <a16:creationId xmlns="" xmlns:a16="http://schemas.microsoft.com/office/drawing/2014/main" id="{9E13708B-D2E3-41E3-BD49-F910056473E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728492"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80D1CC62-A63D-4412-BF58-3FD1C9FF8073}"/>
              </a:ext>
            </a:extLst>
          </p:cNvPr>
          <p:cNvSpPr>
            <a:spLocks noGrp="1"/>
          </p:cNvSpPr>
          <p:nvPr>
            <p:ph idx="1"/>
          </p:nvPr>
        </p:nvSpPr>
        <p:spPr>
          <a:xfrm>
            <a:off x="3966261" y="639764"/>
            <a:ext cx="4606524" cy="5492749"/>
          </a:xfrm>
        </p:spPr>
        <p:txBody>
          <a:bodyPr anchor="ctr">
            <a:normAutofit/>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THUNKABLE CLASSIC ANDROID APP DEVELOPER</a:t>
            </a:r>
          </a:p>
          <a:p>
            <a:pPr>
              <a:buFont typeface="Arial" pitchFamily="34" charset="0"/>
              <a:buChar char="•"/>
            </a:pPr>
            <a:r>
              <a:rPr lang="en-US" dirty="0">
                <a:latin typeface="Times New Roman" panose="02020603050405020304" pitchFamily="18" charset="0"/>
                <a:cs typeface="Times New Roman" panose="02020603050405020304" pitchFamily="18" charset="0"/>
              </a:rPr>
              <a:t>Drag and drop</a:t>
            </a:r>
          </a:p>
          <a:p>
            <a:pPr>
              <a:buFont typeface="Arial" pitchFamily="34" charset="0"/>
              <a:buChar char="•"/>
            </a:pPr>
            <a:r>
              <a:rPr lang="en-US" dirty="0">
                <a:latin typeface="Times New Roman" panose="02020603050405020304" pitchFamily="18" charset="0"/>
                <a:cs typeface="Times New Roman" panose="02020603050405020304" pitchFamily="18" charset="0"/>
              </a:rPr>
              <a:t>Queries</a:t>
            </a:r>
          </a:p>
          <a:p>
            <a:pPr marL="0" indent="0">
              <a:buNone/>
            </a:pPr>
            <a:r>
              <a:rPr lang="en-US" dirty="0">
                <a:solidFill>
                  <a:schemeClr val="bg1"/>
                </a:solidFill>
                <a:latin typeface="Times New Roman" panose="02020603050405020304" pitchFamily="18" charset="0"/>
                <a:cs typeface="Times New Roman" panose="02020603050405020304" pitchFamily="18" charset="0"/>
              </a:rPr>
              <a:t>FIREBASE DB</a:t>
            </a:r>
          </a:p>
          <a:p>
            <a:pPr>
              <a:buFont typeface="Arial" pitchFamily="34" charset="0"/>
              <a:buChar char="•"/>
            </a:pPr>
            <a:r>
              <a:rPr lang="en-US" dirty="0">
                <a:latin typeface="Times New Roman" panose="02020603050405020304" pitchFamily="18" charset="0"/>
                <a:cs typeface="Times New Roman" panose="02020603050405020304" pitchFamily="18" charset="0"/>
              </a:rPr>
              <a:t>Real time database</a:t>
            </a:r>
          </a:p>
          <a:p>
            <a:pPr>
              <a:buFont typeface="Arial" pitchFamily="34" charset="0"/>
              <a:buChar char="•"/>
            </a:pPr>
            <a:r>
              <a:rPr lang="en-US" dirty="0">
                <a:latin typeface="Times New Roman" panose="02020603050405020304" pitchFamily="18" charset="0"/>
                <a:cs typeface="Times New Roman" panose="02020603050405020304" pitchFamily="18" charset="0"/>
              </a:rPr>
              <a:t>Image storage</a:t>
            </a:r>
          </a:p>
          <a:p>
            <a:pPr>
              <a:buFont typeface="Arial" pitchFamily="34" charset="0"/>
              <a:buChar char="•"/>
            </a:pPr>
            <a:r>
              <a:rPr lang="en-US" dirty="0">
                <a:latin typeface="Times New Roman" panose="02020603050405020304" pitchFamily="18" charset="0"/>
                <a:cs typeface="Times New Roman" panose="02020603050405020304" pitchFamily="18" charset="0"/>
              </a:rPr>
              <a:t>Private and public</a:t>
            </a:r>
          </a:p>
        </p:txBody>
      </p:sp>
      <p:sp>
        <p:nvSpPr>
          <p:cNvPr id="7" name="Slide Number Placeholder 6"/>
          <p:cNvSpPr>
            <a:spLocks noGrp="1"/>
          </p:cNvSpPr>
          <p:nvPr>
            <p:ph type="sldNum" sz="quarter" idx="12"/>
          </p:nvPr>
        </p:nvSpPr>
        <p:spPr>
          <a:xfrm>
            <a:off x="6597464" y="5460961"/>
            <a:ext cx="2194560" cy="1397039"/>
          </a:xfrm>
        </p:spPr>
        <p:txBody>
          <a:bodyPr/>
          <a:lstStyle/>
          <a:p>
            <a:r>
              <a:rPr lang="en-US" sz="2400" dirty="0" smtClean="0">
                <a:solidFill>
                  <a:schemeClr val="bg1">
                    <a:lumMod val="85000"/>
                    <a:lumOff val="15000"/>
                  </a:schemeClr>
                </a:solidFill>
              </a:rPr>
              <a:t>16</a:t>
            </a:r>
            <a:endParaRPr lang="en-US" sz="2400" dirty="0">
              <a:solidFill>
                <a:schemeClr val="bg1">
                  <a:lumMod val="85000"/>
                  <a:lumOff val="15000"/>
                </a:schemeClr>
              </a:solidFill>
            </a:endParaRPr>
          </a:p>
        </p:txBody>
      </p:sp>
    </p:spTree>
    <p:extLst>
      <p:ext uri="{BB962C8B-B14F-4D97-AF65-F5344CB8AC3E}">
        <p14:creationId xmlns="" xmlns:p14="http://schemas.microsoft.com/office/powerpoint/2010/main" val="7959027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812" y="194213"/>
            <a:ext cx="4013261" cy="717452"/>
          </a:xfrm>
        </p:spPr>
        <p:txBody>
          <a:bodyPr>
            <a:normAutofit fontScale="90000"/>
          </a:bodyPr>
          <a:lstStyle/>
          <a:p>
            <a:r>
              <a:rPr lang="en-US" dirty="0"/>
              <a:t>APPLICATION</a:t>
            </a:r>
          </a:p>
        </p:txBody>
      </p:sp>
      <p:pic>
        <p:nvPicPr>
          <p:cNvPr id="6" name="Picture 5" descr="IMG-20190312-WA0010.jpg"/>
          <p:cNvPicPr>
            <a:picLocks noChangeAspect="1"/>
          </p:cNvPicPr>
          <p:nvPr/>
        </p:nvPicPr>
        <p:blipFill>
          <a:blip r:embed="rId3"/>
          <a:stretch>
            <a:fillRect/>
          </a:stretch>
        </p:blipFill>
        <p:spPr>
          <a:xfrm>
            <a:off x="6020972" y="1758461"/>
            <a:ext cx="2869809" cy="4642339"/>
          </a:xfrm>
          <a:prstGeom prst="rect">
            <a:avLst/>
          </a:prstGeom>
        </p:spPr>
      </p:pic>
      <p:sp>
        <p:nvSpPr>
          <p:cNvPr id="9" name="TextBox 8"/>
          <p:cNvSpPr txBox="1"/>
          <p:nvPr/>
        </p:nvSpPr>
        <p:spPr>
          <a:xfrm>
            <a:off x="239151" y="1097281"/>
            <a:ext cx="121700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1:</a:t>
            </a:r>
          </a:p>
        </p:txBody>
      </p:sp>
      <p:sp>
        <p:nvSpPr>
          <p:cNvPr id="10" name="TextBox 9"/>
          <p:cNvSpPr txBox="1"/>
          <p:nvPr/>
        </p:nvSpPr>
        <p:spPr>
          <a:xfrm>
            <a:off x="3221500" y="1097279"/>
            <a:ext cx="121700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2:</a:t>
            </a:r>
          </a:p>
        </p:txBody>
      </p:sp>
      <p:sp>
        <p:nvSpPr>
          <p:cNvPr id="11" name="TextBox 10"/>
          <p:cNvSpPr txBox="1"/>
          <p:nvPr/>
        </p:nvSpPr>
        <p:spPr>
          <a:xfrm>
            <a:off x="6091311" y="1125415"/>
            <a:ext cx="121700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3:</a:t>
            </a:r>
          </a:p>
        </p:txBody>
      </p:sp>
      <p:sp>
        <p:nvSpPr>
          <p:cNvPr id="14" name="Slide Number Placeholder 13"/>
          <p:cNvSpPr>
            <a:spLocks noGrp="1"/>
          </p:cNvSpPr>
          <p:nvPr>
            <p:ph type="sldNum" sz="quarter" idx="12"/>
          </p:nvPr>
        </p:nvSpPr>
        <p:spPr>
          <a:xfrm>
            <a:off x="6597463" y="5285115"/>
            <a:ext cx="2222980" cy="1572885"/>
          </a:xfrm>
        </p:spPr>
        <p:txBody>
          <a:bodyPr/>
          <a:lstStyle/>
          <a:p>
            <a:r>
              <a:rPr lang="en-US" sz="2400" dirty="0" smtClean="0">
                <a:solidFill>
                  <a:schemeClr val="tx1">
                    <a:lumMod val="85000"/>
                    <a:lumOff val="15000"/>
                  </a:schemeClr>
                </a:solidFill>
              </a:rPr>
              <a:t>17</a:t>
            </a:r>
            <a:endParaRPr lang="en-US" sz="2400" dirty="0">
              <a:solidFill>
                <a:schemeClr val="tx1">
                  <a:lumMod val="85000"/>
                  <a:lumOff val="15000"/>
                </a:schemeClr>
              </a:solidFill>
            </a:endParaRPr>
          </a:p>
        </p:txBody>
      </p:sp>
      <p:pic>
        <p:nvPicPr>
          <p:cNvPr id="13" name="Picture 12" descr="Screenshot_20190411-120312.png"/>
          <p:cNvPicPr>
            <a:picLocks noChangeAspect="1"/>
          </p:cNvPicPr>
          <p:nvPr/>
        </p:nvPicPr>
        <p:blipFill>
          <a:blip r:embed="rId4"/>
          <a:stretch>
            <a:fillRect/>
          </a:stretch>
        </p:blipFill>
        <p:spPr>
          <a:xfrm>
            <a:off x="182880" y="1716260"/>
            <a:ext cx="2940148" cy="4712675"/>
          </a:xfrm>
          <a:prstGeom prst="rect">
            <a:avLst/>
          </a:prstGeom>
        </p:spPr>
      </p:pic>
      <p:pic>
        <p:nvPicPr>
          <p:cNvPr id="15" name="Picture 14" descr="Screenshot_20190411-121324.png"/>
          <p:cNvPicPr>
            <a:picLocks noChangeAspect="1"/>
          </p:cNvPicPr>
          <p:nvPr/>
        </p:nvPicPr>
        <p:blipFill>
          <a:blip r:embed="rId5"/>
          <a:stretch>
            <a:fillRect/>
          </a:stretch>
        </p:blipFill>
        <p:spPr>
          <a:xfrm>
            <a:off x="3151163" y="1730326"/>
            <a:ext cx="2855742" cy="469860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97463" y="5460961"/>
            <a:ext cx="2194560" cy="1397039"/>
          </a:xfrm>
        </p:spPr>
        <p:txBody>
          <a:bodyPr/>
          <a:lstStyle/>
          <a:p>
            <a:r>
              <a:rPr lang="en-US" sz="2400" dirty="0" smtClean="0">
                <a:solidFill>
                  <a:schemeClr val="tx1">
                    <a:lumMod val="85000"/>
                    <a:lumOff val="15000"/>
                  </a:schemeClr>
                </a:solidFill>
              </a:rPr>
              <a:t>18</a:t>
            </a:r>
            <a:endParaRPr lang="en-US" sz="2400" dirty="0">
              <a:solidFill>
                <a:schemeClr val="tx1">
                  <a:lumMod val="85000"/>
                  <a:lumOff val="15000"/>
                </a:schemeClr>
              </a:solidFill>
            </a:endParaRPr>
          </a:p>
        </p:txBody>
      </p:sp>
      <p:pic>
        <p:nvPicPr>
          <p:cNvPr id="3" name="Picture 2" descr="IMG-20190312-WA0009.jpg"/>
          <p:cNvPicPr>
            <a:picLocks noChangeAspect="1"/>
          </p:cNvPicPr>
          <p:nvPr/>
        </p:nvPicPr>
        <p:blipFill>
          <a:blip r:embed="rId2"/>
          <a:stretch>
            <a:fillRect/>
          </a:stretch>
        </p:blipFill>
        <p:spPr>
          <a:xfrm>
            <a:off x="970670" y="1392702"/>
            <a:ext cx="3319975" cy="4684541"/>
          </a:xfrm>
          <a:prstGeom prst="rect">
            <a:avLst/>
          </a:prstGeom>
        </p:spPr>
      </p:pic>
      <p:pic>
        <p:nvPicPr>
          <p:cNvPr id="4" name="Picture 3" descr="IMG-20190312-WA0011.jpg"/>
          <p:cNvPicPr>
            <a:picLocks noChangeAspect="1"/>
          </p:cNvPicPr>
          <p:nvPr/>
        </p:nvPicPr>
        <p:blipFill>
          <a:blip r:embed="rId3"/>
          <a:stretch>
            <a:fillRect/>
          </a:stretch>
        </p:blipFill>
        <p:spPr>
          <a:xfrm>
            <a:off x="4867422" y="1350498"/>
            <a:ext cx="3432516" cy="4712677"/>
          </a:xfrm>
          <a:prstGeom prst="rect">
            <a:avLst/>
          </a:prstGeom>
        </p:spPr>
      </p:pic>
      <p:sp>
        <p:nvSpPr>
          <p:cNvPr id="5" name="TextBox 4"/>
          <p:cNvSpPr txBox="1"/>
          <p:nvPr/>
        </p:nvSpPr>
        <p:spPr>
          <a:xfrm>
            <a:off x="998807" y="759656"/>
            <a:ext cx="1223412"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a:t>
            </a:r>
            <a:r>
              <a:rPr lang="en-US" b="1" dirty="0" smtClean="0"/>
              <a:t>4:</a:t>
            </a:r>
            <a:endParaRPr lang="en-US" b="1" dirty="0"/>
          </a:p>
        </p:txBody>
      </p:sp>
      <p:sp>
        <p:nvSpPr>
          <p:cNvPr id="6" name="TextBox 5"/>
          <p:cNvSpPr txBox="1"/>
          <p:nvPr/>
        </p:nvSpPr>
        <p:spPr>
          <a:xfrm>
            <a:off x="4881379" y="766912"/>
            <a:ext cx="1223412"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a:t>
            </a:r>
            <a:r>
              <a:rPr lang="en-US" b="1" dirty="0" smtClean="0"/>
              <a:t>5:</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404" y="-246743"/>
            <a:ext cx="8079581" cy="1658198"/>
          </a:xfrm>
        </p:spPr>
        <p:txBody>
          <a:bodyPr>
            <a:normAutofit/>
          </a:bodyPr>
          <a:lstStyle/>
          <a:p>
            <a:r>
              <a:rPr lang="en-US" sz="3600" dirty="0">
                <a:latin typeface="Times New Roman" pitchFamily="18" charset="0"/>
                <a:cs typeface="Times New Roman" pitchFamily="18" charset="0"/>
              </a:rPr>
              <a:t>   Firebase DB</a:t>
            </a:r>
          </a:p>
        </p:txBody>
      </p:sp>
      <p:pic>
        <p:nvPicPr>
          <p:cNvPr id="5" name="Content Placeholder 4" descr="Screenshot_20190408-224522.png"/>
          <p:cNvPicPr>
            <a:picLocks noGrp="1" noChangeAspect="1"/>
          </p:cNvPicPr>
          <p:nvPr>
            <p:ph sz="half" idx="1"/>
          </p:nvPr>
        </p:nvPicPr>
        <p:blipFill>
          <a:blip r:embed="rId2"/>
          <a:stretch>
            <a:fillRect/>
          </a:stretch>
        </p:blipFill>
        <p:spPr>
          <a:xfrm>
            <a:off x="4876800" y="1103085"/>
            <a:ext cx="3773714" cy="5754915"/>
          </a:xfrm>
        </p:spPr>
      </p:pic>
      <p:pic>
        <p:nvPicPr>
          <p:cNvPr id="1026" name="Picture 2" descr="C:\Users\user\AppData\Local\Temp\Screenshot_20190408-224427-1.png"/>
          <p:cNvPicPr>
            <a:picLocks noGrp="1" noChangeAspect="1" noChangeArrowheads="1"/>
          </p:cNvPicPr>
          <p:nvPr>
            <p:ph sz="half" idx="2"/>
          </p:nvPr>
        </p:nvPicPr>
        <p:blipFill>
          <a:blip r:embed="rId3"/>
          <a:srcRect/>
          <a:stretch>
            <a:fillRect/>
          </a:stretch>
        </p:blipFill>
        <p:spPr bwMode="auto">
          <a:xfrm>
            <a:off x="420914" y="1059543"/>
            <a:ext cx="3817257" cy="5798457"/>
          </a:xfrm>
          <a:prstGeom prst="rect">
            <a:avLst/>
          </a:prstGeom>
          <a:noFill/>
        </p:spPr>
      </p:pic>
      <p:sp>
        <p:nvSpPr>
          <p:cNvPr id="7" name="Slide Number Placeholder 6"/>
          <p:cNvSpPr>
            <a:spLocks noGrp="1"/>
          </p:cNvSpPr>
          <p:nvPr>
            <p:ph type="sldNum" sz="quarter" idx="12"/>
          </p:nvPr>
        </p:nvSpPr>
        <p:spPr>
          <a:xfrm>
            <a:off x="6569328" y="5460961"/>
            <a:ext cx="2194560" cy="1397039"/>
          </a:xfrm>
        </p:spPr>
        <p:txBody>
          <a:bodyPr/>
          <a:lstStyle/>
          <a:p>
            <a:r>
              <a:rPr lang="en-US" sz="2400" dirty="0" smtClean="0">
                <a:solidFill>
                  <a:schemeClr val="tx1">
                    <a:lumMod val="85000"/>
                    <a:lumOff val="15000"/>
                  </a:schemeClr>
                </a:solidFill>
              </a:rPr>
              <a:t>19</a:t>
            </a:r>
            <a:endParaRPr lang="en-US" sz="24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CD075-FFDF-49BA-A3D5-71D9682A6F17}"/>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a:effectLst/>
              </a:rPr>
              <a:t>Motivation</a:t>
            </a:r>
          </a:p>
        </p:txBody>
      </p:sp>
      <p:graphicFrame>
        <p:nvGraphicFramePr>
          <p:cNvPr id="5" name="Content Placeholder 2">
            <a:extLst>
              <a:ext uri="{FF2B5EF4-FFF2-40B4-BE49-F238E27FC236}">
                <a16:creationId xmlns="" xmlns:a16="http://schemas.microsoft.com/office/drawing/2014/main" id="{F76777D1-20E7-4A99-936E-FD0C38D9EA90}"/>
              </a:ext>
            </a:extLst>
          </p:cNvPr>
          <p:cNvGraphicFramePr>
            <a:graphicFrameLocks noGrp="1"/>
          </p:cNvGraphicFramePr>
          <p:nvPr>
            <p:ph sz="half" idx="1"/>
            <p:extLst>
              <p:ext uri="{D42A27DB-BD31-4B8C-83A1-F6EECF244321}">
                <p14:modId xmlns="" xmlns:p14="http://schemas.microsoft.com/office/powerpoint/2010/main" val="2227797284"/>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a:xfrm>
            <a:off x="6569329" y="5460961"/>
            <a:ext cx="2194560" cy="1397039"/>
          </a:xfrm>
        </p:spPr>
        <p:txBody>
          <a:bodyPr/>
          <a:lstStyle/>
          <a:p>
            <a:r>
              <a:rPr lang="en-US" sz="2400" dirty="0">
                <a:solidFill>
                  <a:schemeClr val="tx1">
                    <a:lumMod val="85000"/>
                    <a:lumOff val="15000"/>
                  </a:schemeClr>
                </a:solidFill>
              </a:rPr>
              <a:t>2</a:t>
            </a:r>
          </a:p>
        </p:txBody>
      </p:sp>
    </p:spTree>
    <p:extLst>
      <p:ext uri="{BB962C8B-B14F-4D97-AF65-F5344CB8AC3E}">
        <p14:creationId xmlns="" xmlns:p14="http://schemas.microsoft.com/office/powerpoint/2010/main" val="3096663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30">
            <a:extLst>
              <a:ext uri="{FF2B5EF4-FFF2-40B4-BE49-F238E27FC236}">
                <a16:creationId xmlns="" xmlns:a16="http://schemas.microsoft.com/office/drawing/2014/main" id="{D87AB319-64C0-4E2D-B1CD-0A970301BE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2">
            <a:extLst>
              <a:ext uri="{FF2B5EF4-FFF2-40B4-BE49-F238E27FC236}">
                <a16:creationId xmlns="" xmlns:a16="http://schemas.microsoft.com/office/drawing/2014/main" id="{EDAFA9A5-03CC-4F94-B964-70682CDB0B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354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B666A05-DFA7-4CE1-B76E-EDD7389711CB}"/>
              </a:ext>
            </a:extLst>
          </p:cNvPr>
          <p:cNvSpPr>
            <a:spLocks noGrp="1"/>
          </p:cNvSpPr>
          <p:nvPr>
            <p:ph type="title"/>
          </p:nvPr>
        </p:nvSpPr>
        <p:spPr>
          <a:xfrm>
            <a:off x="295422" y="770467"/>
            <a:ext cx="2757494" cy="3352800"/>
          </a:xfrm>
        </p:spPr>
        <p:txBody>
          <a:bodyPr vert="horz" lIns="91440" tIns="45720" rIns="91440" bIns="45720" rtlCol="0" anchor="b">
            <a:normAutofit/>
          </a:bodyPr>
          <a:lstStyle/>
          <a:p>
            <a:pPr>
              <a:lnSpc>
                <a:spcPct val="80000"/>
              </a:lnSpc>
            </a:pPr>
            <a:r>
              <a:rPr lang="en-US" sz="5200" dirty="0">
                <a:solidFill>
                  <a:srgbClr val="FFFFFF"/>
                </a:solidFill>
              </a:rPr>
              <a:t>Product under working condition</a:t>
            </a:r>
          </a:p>
        </p:txBody>
      </p:sp>
      <p:sp>
        <p:nvSpPr>
          <p:cNvPr id="35" name="Rectangle 34">
            <a:extLst>
              <a:ext uri="{FF2B5EF4-FFF2-40B4-BE49-F238E27FC236}">
                <a16:creationId xmlns="" xmlns:a16="http://schemas.microsoft.com/office/drawing/2014/main" id="{73B36B60-731F-409B-A240-BBF521AB74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79292" y="0"/>
            <a:ext cx="56647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3" descr="IMG-20190405-WA0003.jpg">
            <a:extLst>
              <a:ext uri="{FF2B5EF4-FFF2-40B4-BE49-F238E27FC236}">
                <a16:creationId xmlns="" xmlns:a16="http://schemas.microsoft.com/office/drawing/2014/main" id="{0CDE1ACA-EA8B-4148-9996-6724397EBC48}"/>
              </a:ext>
            </a:extLst>
          </p:cNvPr>
          <p:cNvPicPr>
            <a:picLocks noGrp="1"/>
          </p:cNvPicPr>
          <p:nvPr>
            <p:ph idx="1"/>
          </p:nvPr>
        </p:nvPicPr>
        <p:blipFill rotWithShape="1">
          <a:blip r:embed="rId2" cstate="print"/>
          <a:stretch/>
        </p:blipFill>
        <p:spPr>
          <a:xfrm>
            <a:off x="3477386" y="867228"/>
            <a:ext cx="5664708" cy="5123543"/>
          </a:xfrm>
          <a:prstGeom prst="rect">
            <a:avLst/>
          </a:prstGeom>
        </p:spPr>
      </p:pic>
      <p:sp>
        <p:nvSpPr>
          <p:cNvPr id="8" name="Slide Number Placeholder 7"/>
          <p:cNvSpPr>
            <a:spLocks noGrp="1"/>
          </p:cNvSpPr>
          <p:nvPr>
            <p:ph type="sldNum" sz="quarter" idx="12"/>
          </p:nvPr>
        </p:nvSpPr>
        <p:spPr>
          <a:xfrm>
            <a:off x="6541193" y="5460961"/>
            <a:ext cx="2194560" cy="1397039"/>
          </a:xfrm>
        </p:spPr>
        <p:txBody>
          <a:bodyPr/>
          <a:lstStyle/>
          <a:p>
            <a:r>
              <a:rPr lang="en-US" sz="2400" dirty="0" smtClean="0">
                <a:solidFill>
                  <a:schemeClr val="tx1">
                    <a:lumMod val="85000"/>
                    <a:lumOff val="15000"/>
                  </a:schemeClr>
                </a:solidFill>
              </a:rPr>
              <a:t>20</a:t>
            </a:r>
            <a:endParaRPr lang="en-US" sz="2400" dirty="0">
              <a:solidFill>
                <a:schemeClr val="tx1">
                  <a:lumMod val="85000"/>
                  <a:lumOff val="15000"/>
                </a:schemeClr>
              </a:solidFill>
            </a:endParaRPr>
          </a:p>
        </p:txBody>
      </p:sp>
    </p:spTree>
    <p:extLst>
      <p:ext uri="{BB962C8B-B14F-4D97-AF65-F5344CB8AC3E}">
        <p14:creationId xmlns="" xmlns:p14="http://schemas.microsoft.com/office/powerpoint/2010/main" val="298981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2D226-C536-417A-B63A-8829F3177FDF}"/>
              </a:ext>
            </a:extLst>
          </p:cNvPr>
          <p:cNvSpPr>
            <a:spLocks noGrp="1"/>
          </p:cNvSpPr>
          <p:nvPr>
            <p:ph type="title"/>
          </p:nvPr>
        </p:nvSpPr>
        <p:spPr>
          <a:xfrm>
            <a:off x="492918" y="499533"/>
            <a:ext cx="5229456" cy="1658198"/>
          </a:xfrm>
        </p:spPr>
        <p:txBody>
          <a:bodyPr>
            <a:normAutofit/>
          </a:bodyPr>
          <a:lstStyle/>
          <a:p>
            <a:r>
              <a:rPr lang="en-US" b="1" dirty="0"/>
              <a:t>CONCLUSION</a:t>
            </a:r>
            <a:endParaRPr lang="en-IN" b="1" dirty="0"/>
          </a:p>
        </p:txBody>
      </p:sp>
      <p:sp>
        <p:nvSpPr>
          <p:cNvPr id="3" name="Content Placeholder 2">
            <a:extLst>
              <a:ext uri="{FF2B5EF4-FFF2-40B4-BE49-F238E27FC236}">
                <a16:creationId xmlns="" xmlns:a16="http://schemas.microsoft.com/office/drawing/2014/main" id="{6DFD4213-745D-436F-B2B2-AFACEAF389EA}"/>
              </a:ext>
            </a:extLst>
          </p:cNvPr>
          <p:cNvSpPr>
            <a:spLocks noGrp="1"/>
          </p:cNvSpPr>
          <p:nvPr>
            <p:ph idx="1"/>
          </p:nvPr>
        </p:nvSpPr>
        <p:spPr>
          <a:xfrm>
            <a:off x="507492" y="2011680"/>
            <a:ext cx="5214882" cy="3766185"/>
          </a:xfrm>
        </p:spPr>
        <p:txBody>
          <a:bodyPr>
            <a:normAutofit/>
          </a:bodyPr>
          <a:lstStyle/>
          <a:p>
            <a:pPr>
              <a:buFont typeface="Wingdings" panose="05000000000000000000" pitchFamily="2" charset="2"/>
              <a:buChar char="ü"/>
            </a:pPr>
            <a:r>
              <a:rPr lang="en-US" sz="1700" dirty="0"/>
              <a:t> Direct To Farm (DTF) culture for Indian agriculture.</a:t>
            </a:r>
          </a:p>
          <a:p>
            <a:pPr>
              <a:buFont typeface="Wingdings" panose="05000000000000000000" pitchFamily="2" charset="2"/>
              <a:buChar char="ü"/>
            </a:pPr>
            <a:r>
              <a:rPr lang="en-US" sz="1700" dirty="0"/>
              <a:t>A platform to inspire research in Agricultural sector.</a:t>
            </a:r>
          </a:p>
          <a:p>
            <a:pPr>
              <a:buFont typeface="Wingdings" panose="05000000000000000000" pitchFamily="2" charset="2"/>
              <a:buChar char="ü"/>
            </a:pPr>
            <a:r>
              <a:rPr lang="en-US" sz="1700" dirty="0"/>
              <a:t>An attempt to unlock real world problems of farmers in India.</a:t>
            </a:r>
          </a:p>
          <a:p>
            <a:pPr>
              <a:buFont typeface="Wingdings" panose="05000000000000000000" pitchFamily="2" charset="2"/>
              <a:buChar char="ü"/>
            </a:pPr>
            <a:r>
              <a:rPr lang="en-US" sz="1700" dirty="0"/>
              <a:t>Technology to assist the industry which has more than 130 </a:t>
            </a:r>
            <a:r>
              <a:rPr lang="en-US" sz="1700" dirty="0" smtClean="0"/>
              <a:t>crores </a:t>
            </a:r>
            <a:r>
              <a:rPr lang="en-US" sz="1700" dirty="0"/>
              <a:t>of customers in </a:t>
            </a:r>
            <a:r>
              <a:rPr lang="en-US" sz="1700" dirty="0" smtClean="0"/>
              <a:t>India.</a:t>
            </a:r>
            <a:endParaRPr lang="en-US" sz="1700" dirty="0"/>
          </a:p>
          <a:p>
            <a:pPr>
              <a:buFont typeface="Wingdings" panose="05000000000000000000" pitchFamily="2" charset="2"/>
              <a:buChar char="ü"/>
            </a:pPr>
            <a:r>
              <a:rPr lang="en-US" sz="1700" dirty="0"/>
              <a:t>A promising technology to cater the needs of farmers and government</a:t>
            </a:r>
          </a:p>
          <a:p>
            <a:pPr>
              <a:buFont typeface="Wingdings" panose="05000000000000000000" pitchFamily="2" charset="2"/>
              <a:buChar char="ü"/>
            </a:pPr>
            <a:r>
              <a:rPr lang="en-US" sz="1700" dirty="0"/>
              <a:t>A dream for USD 5 Trillion dollar economy </a:t>
            </a:r>
            <a:r>
              <a:rPr lang="en-US" sz="1700" dirty="0" smtClean="0"/>
              <a:t>of </a:t>
            </a:r>
            <a:r>
              <a:rPr lang="en-US" sz="1700" dirty="0"/>
              <a:t>the country will </a:t>
            </a:r>
            <a:r>
              <a:rPr lang="en-US" sz="1700" dirty="0" smtClean="0"/>
              <a:t>certainly become </a:t>
            </a:r>
            <a:r>
              <a:rPr lang="en-US" sz="1700" dirty="0"/>
              <a:t>the reality.</a:t>
            </a:r>
          </a:p>
          <a:p>
            <a:pPr>
              <a:buFont typeface="Wingdings" panose="05000000000000000000" pitchFamily="2" charset="2"/>
              <a:buChar char="ü"/>
            </a:pPr>
            <a:endParaRPr lang="en-US" sz="1700" dirty="0"/>
          </a:p>
          <a:p>
            <a:pPr>
              <a:buFont typeface="Wingdings" panose="05000000000000000000" pitchFamily="2" charset="2"/>
              <a:buChar char="ü"/>
            </a:pPr>
            <a:endParaRPr lang="en-US" sz="1700" dirty="0"/>
          </a:p>
        </p:txBody>
      </p:sp>
      <p:pic>
        <p:nvPicPr>
          <p:cNvPr id="8" name="Graphic 7" descr="Handshake">
            <a:extLst>
              <a:ext uri="{FF2B5EF4-FFF2-40B4-BE49-F238E27FC236}">
                <a16:creationId xmlns="" xmlns:a16="http://schemas.microsoft.com/office/drawing/2014/main" id="{0A11EBB6-B8B8-4F59-A8DD-397A1A116977}"/>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6075043" y="1916169"/>
            <a:ext cx="2586359" cy="2586359"/>
          </a:xfrm>
          <a:prstGeom prst="rect">
            <a:avLst/>
          </a:prstGeom>
        </p:spPr>
      </p:pic>
      <p:sp>
        <p:nvSpPr>
          <p:cNvPr id="4" name="Slide Number Placeholder 3">
            <a:extLst>
              <a:ext uri="{FF2B5EF4-FFF2-40B4-BE49-F238E27FC236}">
                <a16:creationId xmlns="" xmlns:a16="http://schemas.microsoft.com/office/drawing/2014/main" id="{12545406-1156-4598-8CF9-9EA2D743676C}"/>
              </a:ext>
            </a:extLst>
          </p:cNvPr>
          <p:cNvSpPr>
            <a:spLocks noGrp="1"/>
          </p:cNvSpPr>
          <p:nvPr>
            <p:ph type="sldNum" sz="quarter" idx="12"/>
          </p:nvPr>
        </p:nvSpPr>
        <p:spPr>
          <a:xfrm>
            <a:off x="6530741" y="5460961"/>
            <a:ext cx="2194560" cy="1397039"/>
          </a:xfrm>
        </p:spPr>
        <p:txBody>
          <a:bodyPr>
            <a:normAutofit/>
          </a:bodyPr>
          <a:lstStyle/>
          <a:p>
            <a:pPr>
              <a:lnSpc>
                <a:spcPct val="90000"/>
              </a:lnSpc>
              <a:spcAft>
                <a:spcPts val="600"/>
              </a:spcAft>
            </a:pPr>
            <a:r>
              <a:rPr lang="en-US" sz="2400" dirty="0" smtClean="0">
                <a:solidFill>
                  <a:schemeClr val="tx1">
                    <a:lumMod val="95000"/>
                    <a:lumOff val="5000"/>
                  </a:schemeClr>
                </a:solidFill>
              </a:rPr>
              <a:t>21</a:t>
            </a:r>
            <a:endParaRPr lang="en-US" sz="2400" dirty="0">
              <a:solidFill>
                <a:schemeClr val="tx1">
                  <a:lumMod val="95000"/>
                  <a:lumOff val="5000"/>
                </a:schemeClr>
              </a:solidFill>
            </a:endParaRPr>
          </a:p>
        </p:txBody>
      </p:sp>
    </p:spTree>
    <p:extLst>
      <p:ext uri="{BB962C8B-B14F-4D97-AF65-F5344CB8AC3E}">
        <p14:creationId xmlns="" xmlns:p14="http://schemas.microsoft.com/office/powerpoint/2010/main" val="2846694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9EFB0E-A189-4D83-8531-1BD94DAF6F03}"/>
              </a:ext>
            </a:extLst>
          </p:cNvPr>
          <p:cNvSpPr>
            <a:spLocks noGrp="1"/>
          </p:cNvSpPr>
          <p:nvPr>
            <p:ph type="title"/>
          </p:nvPr>
        </p:nvSpPr>
        <p:spPr>
          <a:xfrm>
            <a:off x="492917" y="499533"/>
            <a:ext cx="7596005" cy="1658198"/>
          </a:xfrm>
        </p:spPr>
        <p:txBody>
          <a:bodyPr>
            <a:normAutofit/>
          </a:bodyPr>
          <a:lstStyle/>
          <a:p>
            <a:r>
              <a:rPr lang="en-US" dirty="0"/>
              <a:t>FUTURE SCOPE FOR RESEARCH</a:t>
            </a:r>
            <a:endParaRPr lang="en-IN" dirty="0"/>
          </a:p>
        </p:txBody>
      </p:sp>
      <p:sp>
        <p:nvSpPr>
          <p:cNvPr id="3" name="Content Placeholder 2">
            <a:extLst>
              <a:ext uri="{FF2B5EF4-FFF2-40B4-BE49-F238E27FC236}">
                <a16:creationId xmlns="" xmlns:a16="http://schemas.microsoft.com/office/drawing/2014/main" id="{5EF102A1-C6ED-43BE-8EA5-6F5034A839F1}"/>
              </a:ext>
            </a:extLst>
          </p:cNvPr>
          <p:cNvSpPr>
            <a:spLocks noGrp="1"/>
          </p:cNvSpPr>
          <p:nvPr>
            <p:ph idx="1"/>
          </p:nvPr>
        </p:nvSpPr>
        <p:spPr>
          <a:xfrm>
            <a:off x="507492" y="2293034"/>
            <a:ext cx="5214882" cy="3597373"/>
          </a:xfrm>
        </p:spPr>
        <p:txBody>
          <a:bodyPr>
            <a:normAutofit/>
          </a:bodyPr>
          <a:lstStyle/>
          <a:p>
            <a:pPr>
              <a:buFont typeface="Wingdings" panose="05000000000000000000" pitchFamily="2" charset="2"/>
              <a:buChar char="Ø"/>
            </a:pPr>
            <a:r>
              <a:rPr lang="en-US" dirty="0"/>
              <a:t>Implementation in farm.</a:t>
            </a:r>
          </a:p>
          <a:p>
            <a:pPr>
              <a:buFont typeface="Wingdings" panose="05000000000000000000" pitchFamily="2" charset="2"/>
              <a:buChar char="Ø"/>
            </a:pPr>
            <a:r>
              <a:rPr lang="en-US" dirty="0"/>
              <a:t>Introduction to bio communication in the country.</a:t>
            </a:r>
          </a:p>
          <a:p>
            <a:pPr>
              <a:buFont typeface="Wingdings" panose="05000000000000000000" pitchFamily="2" charset="2"/>
              <a:buChar char="Ø"/>
            </a:pPr>
            <a:r>
              <a:rPr lang="en-US" dirty="0"/>
              <a:t>A cost effective and efficient method to analyze the quantity of vegetable or fruit.</a:t>
            </a:r>
            <a:endParaRPr lang="en-IN" dirty="0"/>
          </a:p>
        </p:txBody>
      </p:sp>
      <p:pic>
        <p:nvPicPr>
          <p:cNvPr id="8" name="Graphic 7" descr="DocumentManagement">
            <a:extLst>
              <a:ext uri="{FF2B5EF4-FFF2-40B4-BE49-F238E27FC236}">
                <a16:creationId xmlns="" xmlns:a16="http://schemas.microsoft.com/office/drawing/2014/main" id="{4B135FF4-27F5-45B2-BFCB-131559BB0F45}"/>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6075043" y="1916169"/>
            <a:ext cx="2586359" cy="2586359"/>
          </a:xfrm>
          <a:prstGeom prst="rect">
            <a:avLst/>
          </a:prstGeom>
        </p:spPr>
      </p:pic>
      <p:sp>
        <p:nvSpPr>
          <p:cNvPr id="4" name="Slide Number Placeholder 3">
            <a:extLst>
              <a:ext uri="{FF2B5EF4-FFF2-40B4-BE49-F238E27FC236}">
                <a16:creationId xmlns="" xmlns:a16="http://schemas.microsoft.com/office/drawing/2014/main" id="{23D44803-4EB2-4642-86FA-F4127E248FD6}"/>
              </a:ext>
            </a:extLst>
          </p:cNvPr>
          <p:cNvSpPr>
            <a:spLocks noGrp="1"/>
          </p:cNvSpPr>
          <p:nvPr>
            <p:ph type="sldNum" sz="quarter" idx="12"/>
          </p:nvPr>
        </p:nvSpPr>
        <p:spPr>
          <a:xfrm>
            <a:off x="6558876" y="5460961"/>
            <a:ext cx="2194560" cy="1397039"/>
          </a:xfrm>
        </p:spPr>
        <p:txBody>
          <a:bodyPr>
            <a:normAutofit/>
          </a:bodyPr>
          <a:lstStyle/>
          <a:p>
            <a:pPr>
              <a:lnSpc>
                <a:spcPct val="90000"/>
              </a:lnSpc>
              <a:spcAft>
                <a:spcPts val="600"/>
              </a:spcAft>
            </a:pPr>
            <a:r>
              <a:rPr lang="en-US" sz="2400" dirty="0" smtClean="0">
                <a:solidFill>
                  <a:schemeClr val="tx1">
                    <a:lumMod val="95000"/>
                    <a:lumOff val="5000"/>
                  </a:schemeClr>
                </a:solidFill>
              </a:rPr>
              <a:t>22</a:t>
            </a:r>
            <a:endParaRPr lang="en-US" sz="2400" dirty="0">
              <a:solidFill>
                <a:schemeClr val="tx1">
                  <a:lumMod val="95000"/>
                  <a:lumOff val="5000"/>
                </a:schemeClr>
              </a:solidFill>
            </a:endParaRPr>
          </a:p>
        </p:txBody>
      </p:sp>
    </p:spTree>
    <p:extLst>
      <p:ext uri="{BB962C8B-B14F-4D97-AF65-F5344CB8AC3E}">
        <p14:creationId xmlns="" xmlns:p14="http://schemas.microsoft.com/office/powerpoint/2010/main" val="1000861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280" y="1702190"/>
            <a:ext cx="7765321" cy="1167619"/>
          </a:xfrm>
        </p:spPr>
        <p:txBody>
          <a:bodyPr>
            <a:normAutofit fontScale="90000"/>
          </a:bodyPr>
          <a:lstStyle/>
          <a:p>
            <a:pPr algn="ctr"/>
            <a:r>
              <a:rPr lang="en-US" dirty="0"/>
              <a:t/>
            </a:r>
            <a:br>
              <a:rPr lang="en-US" dirty="0"/>
            </a:br>
            <a:r>
              <a:rPr lang="en-US" dirty="0"/>
              <a:t/>
            </a:r>
            <a:br>
              <a:rPr lang="en-US" dirty="0"/>
            </a:br>
            <a:r>
              <a:rPr lang="en-US" dirty="0"/>
              <a:t/>
            </a:r>
            <a:br>
              <a:rPr lang="en-US" dirty="0"/>
            </a:br>
            <a:r>
              <a:rPr lang="en-US" sz="5400" dirty="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AD6F6937-3B5A-4391-9F37-58A571B362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0443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1414224-F0F6-4CF4-92F5-8046AF1329A7}"/>
              </a:ext>
            </a:extLst>
          </p:cNvPr>
          <p:cNvSpPr>
            <a:spLocks noGrp="1"/>
          </p:cNvSpPr>
          <p:nvPr>
            <p:ph type="title"/>
          </p:nvPr>
        </p:nvSpPr>
        <p:spPr>
          <a:xfrm>
            <a:off x="225083" y="936711"/>
            <a:ext cx="2743200" cy="4984578"/>
          </a:xfrm>
        </p:spPr>
        <p:txBody>
          <a:bodyPr>
            <a:normAutofit/>
          </a:bodyPr>
          <a:lstStyle/>
          <a:p>
            <a:r>
              <a:rPr lang="en-US" sz="3800" dirty="0">
                <a:solidFill>
                  <a:srgbClr val="FFFFFF"/>
                </a:solidFill>
              </a:rPr>
              <a:t>ABSTRACT</a:t>
            </a:r>
            <a:endParaRPr lang="en-IN" sz="3800" dirty="0">
              <a:solidFill>
                <a:srgbClr val="FFFFFF"/>
              </a:solidFill>
            </a:endParaRPr>
          </a:p>
        </p:txBody>
      </p:sp>
      <p:sp>
        <p:nvSpPr>
          <p:cNvPr id="3" name="Content Placeholder 2">
            <a:extLst>
              <a:ext uri="{FF2B5EF4-FFF2-40B4-BE49-F238E27FC236}">
                <a16:creationId xmlns="" xmlns:a16="http://schemas.microsoft.com/office/drawing/2014/main" id="{E1D4F779-8A5A-4FBB-969D-AF1FB50BB61C}"/>
              </a:ext>
            </a:extLst>
          </p:cNvPr>
          <p:cNvSpPr>
            <a:spLocks noGrp="1"/>
          </p:cNvSpPr>
          <p:nvPr>
            <p:ph idx="1"/>
          </p:nvPr>
        </p:nvSpPr>
        <p:spPr>
          <a:xfrm>
            <a:off x="3183491" y="326572"/>
            <a:ext cx="5742795" cy="6357257"/>
          </a:xfrm>
        </p:spPr>
        <p:txBody>
          <a:bodyPr anchor="ctr">
            <a:normAutofit/>
          </a:bodyPr>
          <a:lstStyle/>
          <a:p>
            <a:pPr marL="0" indent="0"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 Unified platform</a:t>
            </a:r>
          </a:p>
          <a:p>
            <a:pPr marL="0" indent="0" algn="just">
              <a:buFont typeface="Wingdings" pitchFamily="2" charset="2"/>
              <a:buChar char="Ø"/>
            </a:pPr>
            <a:r>
              <a:rPr lang="en-US" sz="2000" smtClean="0">
                <a:latin typeface="Times New Roman" panose="02020603050405020304" pitchFamily="18" charset="0"/>
                <a:cs typeface="Times New Roman" panose="02020603050405020304" pitchFamily="18" charset="0"/>
              </a:rPr>
              <a:t> Bridging </a:t>
            </a:r>
            <a:r>
              <a:rPr lang="en-US" sz="2000" dirty="0" smtClean="0">
                <a:latin typeface="Times New Roman" panose="02020603050405020304" pitchFamily="18" charset="0"/>
                <a:cs typeface="Times New Roman" panose="02020603050405020304" pitchFamily="18" charset="0"/>
              </a:rPr>
              <a:t>farmers and end consumers</a:t>
            </a:r>
          </a:p>
          <a:p>
            <a:pPr marL="0" indent="0"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 Green IoT ecosystem </a:t>
            </a:r>
          </a:p>
          <a:p>
            <a:pPr marL="0" indent="0" algn="just">
              <a:buNone/>
            </a:pPr>
            <a:r>
              <a:rPr lang="en-US" sz="16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39667" y="5173884"/>
            <a:ext cx="2194560" cy="1684116"/>
          </a:xfrm>
        </p:spPr>
        <p:txBody>
          <a:bodyPr/>
          <a:lstStyle/>
          <a:p>
            <a:r>
              <a:rPr lang="en-US" sz="2400" dirty="0">
                <a:solidFill>
                  <a:schemeClr val="tx1">
                    <a:lumMod val="85000"/>
                    <a:lumOff val="15000"/>
                  </a:schemeClr>
                </a:solidFill>
              </a:rPr>
              <a:t>3</a:t>
            </a:r>
          </a:p>
        </p:txBody>
      </p:sp>
    </p:spTree>
    <p:extLst>
      <p:ext uri="{BB962C8B-B14F-4D97-AF65-F5344CB8AC3E}">
        <p14:creationId xmlns="" xmlns:p14="http://schemas.microsoft.com/office/powerpoint/2010/main" val="665399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E7CFAA6-1DBB-43B0-BD82-2FB83CF4E4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23" y="639763"/>
            <a:ext cx="2998270" cy="5492750"/>
          </a:xfrm>
        </p:spPr>
        <p:txBody>
          <a:bodyPr>
            <a:normAutofit/>
          </a:bodyPr>
          <a:lstStyle/>
          <a:p>
            <a:r>
              <a:rPr lang="en-US" sz="5200" b="1">
                <a:solidFill>
                  <a:srgbClr val="FFFFFF"/>
                </a:solidFill>
                <a:effectLst/>
                <a:latin typeface="Calibri" panose="020F0502020204030204" pitchFamily="34" charset="0"/>
                <a:cs typeface="Calibri" panose="020F0502020204030204" pitchFamily="34" charset="0"/>
              </a:rPr>
              <a:t>OBJECTIVE</a:t>
            </a:r>
          </a:p>
        </p:txBody>
      </p:sp>
      <p:graphicFrame>
        <p:nvGraphicFramePr>
          <p:cNvPr id="5" name="Content Placeholder 2">
            <a:extLst>
              <a:ext uri="{FF2B5EF4-FFF2-40B4-BE49-F238E27FC236}">
                <a16:creationId xmlns="" xmlns:a16="http://schemas.microsoft.com/office/drawing/2014/main" id="{8BF6F785-6F88-4858-8B57-181F8D252031}"/>
              </a:ext>
            </a:extLst>
          </p:cNvPr>
          <p:cNvGraphicFramePr>
            <a:graphicFrameLocks noGrp="1"/>
          </p:cNvGraphicFramePr>
          <p:nvPr>
            <p:ph idx="1"/>
            <p:extLst>
              <p:ext uri="{D42A27DB-BD31-4B8C-83A1-F6EECF244321}">
                <p14:modId xmlns="" xmlns:p14="http://schemas.microsoft.com/office/powerpoint/2010/main" val="736276387"/>
              </p:ext>
            </p:extLst>
          </p:nvPr>
        </p:nvGraphicFramePr>
        <p:xfrm>
          <a:off x="3966260" y="639763"/>
          <a:ext cx="4691043"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a:xfrm>
            <a:off x="6724357" y="5460961"/>
            <a:ext cx="2194560" cy="1397039"/>
          </a:xfrm>
        </p:spPr>
        <p:txBody>
          <a:bodyPr/>
          <a:lstStyle/>
          <a:p>
            <a:r>
              <a:rPr lang="en-US" sz="2400" dirty="0">
                <a:solidFill>
                  <a:schemeClr val="tx1">
                    <a:lumMod val="85000"/>
                    <a:lumOff val="15000"/>
                  </a:schemeClr>
                </a:solidFill>
              </a:rPr>
              <a:t>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2009C9-74F3-43ED-A922-AF8BE13CC348}"/>
              </a:ext>
            </a:extLst>
          </p:cNvPr>
          <p:cNvSpPr>
            <a:spLocks noGrp="1"/>
          </p:cNvSpPr>
          <p:nvPr>
            <p:ph type="title"/>
          </p:nvPr>
        </p:nvSpPr>
        <p:spPr>
          <a:xfrm>
            <a:off x="5877232" y="499533"/>
            <a:ext cx="2780071" cy="5632980"/>
          </a:xfrm>
        </p:spPr>
        <p:txBody>
          <a:bodyPr>
            <a:normAutofit/>
          </a:bodyPr>
          <a:lstStyle/>
          <a:p>
            <a:r>
              <a:rPr lang="en-US" sz="3800" dirty="0"/>
              <a:t>Introduction </a:t>
            </a:r>
            <a:endParaRPr lang="en-IN" sz="3800" dirty="0"/>
          </a:p>
        </p:txBody>
      </p:sp>
      <p:graphicFrame>
        <p:nvGraphicFramePr>
          <p:cNvPr id="5" name="Content Placeholder 2">
            <a:extLst>
              <a:ext uri="{FF2B5EF4-FFF2-40B4-BE49-F238E27FC236}">
                <a16:creationId xmlns="" xmlns:a16="http://schemas.microsoft.com/office/drawing/2014/main" id="{BC5BD982-ECDA-47A7-B483-153C0D3445E7}"/>
              </a:ext>
            </a:extLst>
          </p:cNvPr>
          <p:cNvGraphicFramePr>
            <a:graphicFrameLocks noGrp="1"/>
          </p:cNvGraphicFramePr>
          <p:nvPr>
            <p:ph idx="1"/>
            <p:extLst>
              <p:ext uri="{D42A27DB-BD31-4B8C-83A1-F6EECF244321}">
                <p14:modId xmlns="" xmlns:p14="http://schemas.microsoft.com/office/powerpoint/2010/main" val="2100064406"/>
              </p:ext>
            </p:extLst>
          </p:nvPr>
        </p:nvGraphicFramePr>
        <p:xfrm>
          <a:off x="475059" y="590852"/>
          <a:ext cx="5402173" cy="5450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a:xfrm>
            <a:off x="6639667" y="5460961"/>
            <a:ext cx="2194560" cy="1397039"/>
          </a:xfrm>
        </p:spPr>
        <p:txBody>
          <a:bodyPr/>
          <a:lstStyle/>
          <a:p>
            <a:r>
              <a:rPr lang="en-US" sz="2400" dirty="0">
                <a:solidFill>
                  <a:schemeClr val="tx1">
                    <a:lumMod val="85000"/>
                    <a:lumOff val="15000"/>
                  </a:schemeClr>
                </a:solidFill>
              </a:rPr>
              <a:t>5</a:t>
            </a:r>
          </a:p>
        </p:txBody>
      </p:sp>
    </p:spTree>
    <p:extLst>
      <p:ext uri="{BB962C8B-B14F-4D97-AF65-F5344CB8AC3E}">
        <p14:creationId xmlns="" xmlns:p14="http://schemas.microsoft.com/office/powerpoint/2010/main" val="623470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7C42C5-531B-421A-9320-B498EAF3094D}"/>
              </a:ext>
            </a:extLst>
          </p:cNvPr>
          <p:cNvSpPr>
            <a:spLocks noGrp="1"/>
          </p:cNvSpPr>
          <p:nvPr>
            <p:ph type="title"/>
          </p:nvPr>
        </p:nvSpPr>
        <p:spPr>
          <a:xfrm>
            <a:off x="258096" y="647801"/>
            <a:ext cx="2724255" cy="5622395"/>
          </a:xfrm>
        </p:spPr>
        <p:txBody>
          <a:bodyPr>
            <a:normAutofit/>
          </a:bodyPr>
          <a:lstStyle/>
          <a:p>
            <a:r>
              <a:rPr lang="en-US" sz="3800" dirty="0"/>
              <a:t>Literature survey for potato specimen</a:t>
            </a:r>
            <a:endParaRPr lang="en-IN" sz="3800" dirty="0"/>
          </a:p>
        </p:txBody>
      </p:sp>
      <p:graphicFrame>
        <p:nvGraphicFramePr>
          <p:cNvPr id="12" name="Content Placeholder 2">
            <a:extLst>
              <a:ext uri="{FF2B5EF4-FFF2-40B4-BE49-F238E27FC236}">
                <a16:creationId xmlns="" xmlns:a16="http://schemas.microsoft.com/office/drawing/2014/main" id="{37F40902-FBB7-4DCC-AC8C-A71C561A6369}"/>
              </a:ext>
            </a:extLst>
          </p:cNvPr>
          <p:cNvGraphicFramePr>
            <a:graphicFrameLocks noGrp="1"/>
          </p:cNvGraphicFramePr>
          <p:nvPr>
            <p:ph idx="1"/>
            <p:extLst>
              <p:ext uri="{D42A27DB-BD31-4B8C-83A1-F6EECF244321}">
                <p14:modId xmlns="" xmlns:p14="http://schemas.microsoft.com/office/powerpoint/2010/main" val="3557243510"/>
              </p:ext>
            </p:extLst>
          </p:nvPr>
        </p:nvGraphicFramePr>
        <p:xfrm>
          <a:off x="2461846" y="140678"/>
          <a:ext cx="6428936" cy="6372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a:xfrm>
            <a:off x="6639666" y="5460961"/>
            <a:ext cx="2194560" cy="1397039"/>
          </a:xfrm>
        </p:spPr>
        <p:txBody>
          <a:bodyPr/>
          <a:lstStyle/>
          <a:p>
            <a:r>
              <a:rPr lang="en-US" sz="2400" dirty="0">
                <a:solidFill>
                  <a:schemeClr val="tx1">
                    <a:lumMod val="85000"/>
                    <a:lumOff val="15000"/>
                  </a:schemeClr>
                </a:solidFill>
              </a:rPr>
              <a:t>6</a:t>
            </a:r>
          </a:p>
        </p:txBody>
      </p:sp>
    </p:spTree>
    <p:extLst>
      <p:ext uri="{BB962C8B-B14F-4D97-AF65-F5344CB8AC3E}">
        <p14:creationId xmlns="" xmlns:p14="http://schemas.microsoft.com/office/powerpoint/2010/main" val="2587106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5">
            <a:extLst>
              <a:ext uri="{FF2B5EF4-FFF2-40B4-BE49-F238E27FC236}">
                <a16:creationId xmlns="" xmlns:a16="http://schemas.microsoft.com/office/drawing/2014/main" id="{788D80A3-503A-400A-9D7F-99EC3CE06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572000"/>
            <a:ext cx="9144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Times New Roman" pitchFamily="18" charset="0"/>
                <a:cs typeface="Times New Roman" pitchFamily="18" charset="0"/>
              </a:rPr>
              <a:t>LITERATURE SURVEY </a:t>
            </a:r>
            <a:endParaRPr lang="en-US" sz="4400" dirty="0">
              <a:latin typeface="Times New Roman" pitchFamily="18" charset="0"/>
              <a:cs typeface="Times New Roman" pitchFamily="18" charset="0"/>
            </a:endParaRPr>
          </a:p>
        </p:txBody>
      </p:sp>
      <p:graphicFrame>
        <p:nvGraphicFramePr>
          <p:cNvPr id="6" name="Content Placeholder 3">
            <a:extLst>
              <a:ext uri="{FF2B5EF4-FFF2-40B4-BE49-F238E27FC236}">
                <a16:creationId xmlns="" xmlns:a16="http://schemas.microsoft.com/office/drawing/2014/main" id="{AEA54EB6-9049-4297-8A0E-E5CFBA860A4F}"/>
              </a:ext>
            </a:extLst>
          </p:cNvPr>
          <p:cNvGraphicFramePr>
            <a:graphicFrameLocks noGrp="1"/>
          </p:cNvGraphicFramePr>
          <p:nvPr>
            <p:ph idx="1"/>
            <p:extLst>
              <p:ext uri="{D42A27DB-BD31-4B8C-83A1-F6EECF244321}">
                <p14:modId xmlns="" xmlns:p14="http://schemas.microsoft.com/office/powerpoint/2010/main" val="4009569376"/>
              </p:ext>
            </p:extLst>
          </p:nvPr>
        </p:nvGraphicFramePr>
        <p:xfrm>
          <a:off x="239151" y="0"/>
          <a:ext cx="8778239"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a:xfrm>
            <a:off x="6541193" y="5384899"/>
            <a:ext cx="2194560" cy="1473101"/>
          </a:xfrm>
        </p:spPr>
        <p:txBody>
          <a:bodyPr/>
          <a:lstStyle/>
          <a:p>
            <a:r>
              <a:rPr lang="en-US" sz="2400" dirty="0">
                <a:solidFill>
                  <a:schemeClr val="tx1">
                    <a:lumMod val="85000"/>
                    <a:lumOff val="15000"/>
                  </a:schemeClr>
                </a:solidFill>
              </a:rPr>
              <a:t>7</a:t>
            </a:r>
          </a:p>
        </p:txBody>
      </p:sp>
    </p:spTree>
    <p:extLst>
      <p:ext uri="{BB962C8B-B14F-4D97-AF65-F5344CB8AC3E}">
        <p14:creationId xmlns="" xmlns:p14="http://schemas.microsoft.com/office/powerpoint/2010/main" val="4123620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3262" y="194733"/>
            <a:ext cx="6633596" cy="951896"/>
          </a:xfrm>
        </p:spPr>
        <p:txBody>
          <a:bodyPr>
            <a:normAutofit/>
          </a:bodyPr>
          <a:lstStyle/>
          <a:p>
            <a:r>
              <a:rPr lang="en-US" dirty="0">
                <a:latin typeface="Calibri" pitchFamily="34" charset="0"/>
                <a:cs typeface="Calibri" pitchFamily="34" charset="0"/>
              </a:rPr>
              <a:t>Common potato diseases</a:t>
            </a:r>
          </a:p>
        </p:txBody>
      </p:sp>
      <p:graphicFrame>
        <p:nvGraphicFramePr>
          <p:cNvPr id="12" name="Content Placeholder 2">
            <a:extLst>
              <a:ext uri="{FF2B5EF4-FFF2-40B4-BE49-F238E27FC236}">
                <a16:creationId xmlns="" xmlns:a16="http://schemas.microsoft.com/office/drawing/2014/main" id="{846A9D55-0DE4-45BA-8687-A952E2E68093}"/>
              </a:ext>
            </a:extLst>
          </p:cNvPr>
          <p:cNvGraphicFramePr>
            <a:graphicFrameLocks noGrp="1"/>
          </p:cNvGraphicFramePr>
          <p:nvPr>
            <p:ph idx="1"/>
            <p:extLst>
              <p:ext uri="{D42A27DB-BD31-4B8C-83A1-F6EECF244321}">
                <p14:modId xmlns="" xmlns:p14="http://schemas.microsoft.com/office/powerpoint/2010/main" val="4262146371"/>
              </p:ext>
            </p:extLst>
          </p:nvPr>
        </p:nvGraphicFramePr>
        <p:xfrm>
          <a:off x="174171" y="1146629"/>
          <a:ext cx="8795658" cy="5240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a:xfrm>
            <a:off x="6695938" y="5441170"/>
            <a:ext cx="2194560" cy="1416830"/>
          </a:xfrm>
        </p:spPr>
        <p:txBody>
          <a:bodyPr/>
          <a:lstStyle/>
          <a:p>
            <a:r>
              <a:rPr lang="en-US" sz="2400" dirty="0">
                <a:solidFill>
                  <a:schemeClr val="tx1">
                    <a:lumMod val="85000"/>
                    <a:lumOff val="15000"/>
                  </a:schemeClr>
                </a:solidFill>
              </a:rPr>
              <a:t>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 xmlns:a16="http://schemas.microsoft.com/office/drawing/2014/main" id="{8E7CFAA6-1DBB-43B0-BD82-2FB83CF4E4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23" y="639763"/>
            <a:ext cx="2998270" cy="5492750"/>
          </a:xfrm>
        </p:spPr>
        <p:txBody>
          <a:bodyPr>
            <a:normAutofit/>
          </a:bodyPr>
          <a:lstStyle/>
          <a:p>
            <a:r>
              <a:rPr lang="en-US" sz="3600">
                <a:solidFill>
                  <a:srgbClr val="FFFFFF"/>
                </a:solidFill>
                <a:effectLst/>
                <a:latin typeface="Times New Roman" panose="02020603050405020304" pitchFamily="18" charset="0"/>
                <a:cs typeface="Times New Roman" panose="02020603050405020304" pitchFamily="18" charset="0"/>
              </a:rPr>
              <a:t>ADDRESSED PROBLEMS</a:t>
            </a:r>
          </a:p>
        </p:txBody>
      </p:sp>
      <p:graphicFrame>
        <p:nvGraphicFramePr>
          <p:cNvPr id="5" name="Content Placeholder 2">
            <a:extLst>
              <a:ext uri="{FF2B5EF4-FFF2-40B4-BE49-F238E27FC236}">
                <a16:creationId xmlns="" xmlns:a16="http://schemas.microsoft.com/office/drawing/2014/main" id="{3FED6F03-D44C-445E-9F03-239D7E8847AF}"/>
              </a:ext>
            </a:extLst>
          </p:cNvPr>
          <p:cNvGraphicFramePr>
            <a:graphicFrameLocks noGrp="1"/>
          </p:cNvGraphicFramePr>
          <p:nvPr>
            <p:ph idx="1"/>
            <p:extLst>
              <p:ext uri="{D42A27DB-BD31-4B8C-83A1-F6EECF244321}">
                <p14:modId xmlns="" xmlns:p14="http://schemas.microsoft.com/office/powerpoint/2010/main" val="4274168864"/>
              </p:ext>
            </p:extLst>
          </p:nvPr>
        </p:nvGraphicFramePr>
        <p:xfrm>
          <a:off x="3966260" y="639763"/>
          <a:ext cx="4691043"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a:xfrm>
            <a:off x="6611532" y="5460961"/>
            <a:ext cx="2194560" cy="1397039"/>
          </a:xfrm>
        </p:spPr>
        <p:txBody>
          <a:bodyPr/>
          <a:lstStyle/>
          <a:p>
            <a:r>
              <a:rPr lang="en-US" sz="2400" dirty="0">
                <a:solidFill>
                  <a:schemeClr val="tx1">
                    <a:lumMod val="85000"/>
                    <a:lumOff val="15000"/>
                  </a:schemeClr>
                </a:solidFill>
              </a:rPr>
              <a:t>9</a:t>
            </a:r>
          </a:p>
        </p:txBody>
      </p:sp>
    </p:spTree>
    <p:extLst>
      <p:ext uri="{BB962C8B-B14F-4D97-AF65-F5344CB8AC3E}">
        <p14:creationId xmlns="" xmlns:p14="http://schemas.microsoft.com/office/powerpoint/2010/main" val="353609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832</Words>
  <Application>Microsoft Office PowerPoint</Application>
  <PresentationFormat>On-screen Show (4:3)</PresentationFormat>
  <Paragraphs>145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Metropolitan</vt:lpstr>
      <vt:lpstr>AN IoT BASED AUTOMATION TECHNIQUE FOR SMART AGRICULTURE</vt:lpstr>
      <vt:lpstr>Motivation</vt:lpstr>
      <vt:lpstr>ABSTRACT</vt:lpstr>
      <vt:lpstr>OBJECTIVE</vt:lpstr>
      <vt:lpstr>Introduction </vt:lpstr>
      <vt:lpstr>Literature survey for potato specimen</vt:lpstr>
      <vt:lpstr>Slide 7</vt:lpstr>
      <vt:lpstr>Common potato diseases</vt:lpstr>
      <vt:lpstr>ADDRESSED PROBLEMS</vt:lpstr>
      <vt:lpstr>PROPOSED WORK</vt:lpstr>
      <vt:lpstr>BLOCK DIAGRAM</vt:lpstr>
      <vt:lpstr>Flowchart</vt:lpstr>
      <vt:lpstr>Growth process of the plant</vt:lpstr>
      <vt:lpstr>Slide 14</vt:lpstr>
      <vt:lpstr>Slide 15</vt:lpstr>
      <vt:lpstr>Software</vt:lpstr>
      <vt:lpstr>APPLICATION</vt:lpstr>
      <vt:lpstr>Slide 18</vt:lpstr>
      <vt:lpstr>   Firebase DB</vt:lpstr>
      <vt:lpstr>Product under working condition</vt:lpstr>
      <vt:lpstr>CONCLUSION</vt:lpstr>
      <vt:lpstr>FUTURE SCOPE FOR RESEARCH</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IOT BASED AUTOMATION TECHNIQUE FOR SMART AGRICULTURE</dc:title>
  <dc:creator>Praveen Chakravarthy</dc:creator>
  <cp:lastModifiedBy>user</cp:lastModifiedBy>
  <cp:revision>48</cp:revision>
  <dcterms:created xsi:type="dcterms:W3CDTF">2019-04-10T04:34:54Z</dcterms:created>
  <dcterms:modified xsi:type="dcterms:W3CDTF">2019-04-11T17:02:27Z</dcterms:modified>
</cp:coreProperties>
</file>