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9" r:id="rId5"/>
    <p:sldId id="260" r:id="rId6"/>
    <p:sldId id="261" r:id="rId7"/>
    <p:sldId id="262" r:id="rId8"/>
    <p:sldId id="258" r:id="rId9"/>
    <p:sldId id="259" r:id="rId10"/>
    <p:sldId id="265" r:id="rId11"/>
    <p:sldId id="266" r:id="rId12"/>
    <p:sldId id="270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54E-3AF1-4F32-8BD0-2597E228AA41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378E4E9-51DA-4B65-A742-5592F46E03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54E-3AF1-4F32-8BD0-2597E228AA41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E4E9-51DA-4B65-A742-5592F46E0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54E-3AF1-4F32-8BD0-2597E228AA41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E4E9-51DA-4B65-A742-5592F46E0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54E-3AF1-4F32-8BD0-2597E228AA41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E4E9-51DA-4B65-A742-5592F46E03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54E-3AF1-4F32-8BD0-2597E228AA41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378E4E9-51DA-4B65-A742-5592F46E0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54E-3AF1-4F32-8BD0-2597E228AA41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E4E9-51DA-4B65-A742-5592F46E03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54E-3AF1-4F32-8BD0-2597E228AA41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E4E9-51DA-4B65-A742-5592F46E03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54E-3AF1-4F32-8BD0-2597E228AA41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E4E9-51DA-4B65-A742-5592F46E0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54E-3AF1-4F32-8BD0-2597E228AA41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E4E9-51DA-4B65-A742-5592F46E0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54E-3AF1-4F32-8BD0-2597E228AA41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E4E9-51DA-4B65-A742-5592F46E03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54E-3AF1-4F32-8BD0-2597E228AA41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378E4E9-51DA-4B65-A742-5592F46E03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D9154E-3AF1-4F32-8BD0-2597E228AA41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378E4E9-51DA-4B65-A742-5592F46E0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Network Programming Lab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the service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would like to discover network services, it may be helpful to determine what network services run on which ports using either the TCP or UDP protocol.</a:t>
            </a:r>
          </a:p>
          <a:p>
            <a:r>
              <a:rPr lang="en-US" dirty="0"/>
              <a:t>If you know the port number of a network service, you can find the service name.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 Numbers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Assignment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Transfer Protocol</a:t>
                      </a:r>
                      <a:r>
                        <a:rPr kumimoji="0" lang="pt-BR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(FTP) Data Transfer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Transfer Protocol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(FTP) Command Control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Secure Shell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(SSH) Secure Login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Telnet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remote login service, unencrypted text messages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Mail Transfer Protocol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(SMTP) email delivery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Domain Name System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(DNS)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Hypertext Transfer Protocol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(HTTP) used in the </a:t>
                      </a:r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World Wide Web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 Office Protocol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(POP3)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AB69-767E-9469-27DB-FE552FBE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AF3AF-5804-B6CB-8AFE-C32A4F7D2B7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" y="1988840"/>
            <a:ext cx="8767058" cy="4238156"/>
          </a:xfrm>
        </p:spPr>
      </p:pic>
    </p:spTree>
    <p:extLst>
      <p:ext uri="{BB962C8B-B14F-4D97-AF65-F5344CB8AC3E}">
        <p14:creationId xmlns:p14="http://schemas.microsoft.com/office/powerpoint/2010/main" val="304667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102D-8075-436A-7567-FE524C81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to be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24DF-ECB7-65B4-E2BA-E2DEFE952C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Add a loop in the range of 1 to 1000 (PORT).</a:t>
            </a:r>
          </a:p>
          <a:p>
            <a:r>
              <a:rPr lang="en-IN" dirty="0"/>
              <a:t>If any of the values are used as a port number it should print you the service name.</a:t>
            </a:r>
          </a:p>
          <a:p>
            <a:r>
              <a:rPr lang="en-IN" b="1" dirty="0"/>
              <a:t>range(1000)</a:t>
            </a:r>
            <a:r>
              <a:rPr lang="en-IN" dirty="0"/>
              <a:t> is the function used in python.</a:t>
            </a:r>
          </a:p>
          <a:p>
            <a:r>
              <a:rPr lang="en-IN" dirty="0"/>
              <a:t>Use socket help to find the essential function. </a:t>
            </a:r>
          </a:p>
        </p:txBody>
      </p:sp>
    </p:spTree>
    <p:extLst>
      <p:ext uri="{BB962C8B-B14F-4D97-AF65-F5344CB8AC3E}">
        <p14:creationId xmlns:p14="http://schemas.microsoft.com/office/powerpoint/2010/main" val="411788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E454-7CA6-8CE6-3AA3-DCEB150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Todays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1620-C945-1A39-D59A-EBCE48A7BC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three functions:</a:t>
            </a:r>
          </a:p>
          <a:p>
            <a:r>
              <a:rPr lang="en-US" dirty="0"/>
              <a:t>Retrieve a remote machine’s IP address.</a:t>
            </a:r>
          </a:p>
          <a:p>
            <a:r>
              <a:rPr lang="en-US" dirty="0"/>
              <a:t>Convert the IP address to different format.</a:t>
            </a:r>
          </a:p>
          <a:p>
            <a:r>
              <a:rPr lang="en-US" dirty="0"/>
              <a:t>Finding the service name, given the port and protocol of the remote host (server) from 1 to 1000.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92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 for this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Retrieve a remote machine’s IP address.</a:t>
            </a:r>
          </a:p>
          <a:p>
            <a:r>
              <a:rPr lang="en-US" dirty="0"/>
              <a:t>Convert the IP address to different format.</a:t>
            </a:r>
          </a:p>
          <a:p>
            <a:r>
              <a:rPr lang="en-US" dirty="0"/>
              <a:t>Finding the service name, given the port and protocol of the remote host (server)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Socket </a:t>
            </a:r>
          </a:p>
          <a:p>
            <a:r>
              <a:rPr lang="en-IN" dirty="0" err="1"/>
              <a:t>Binascii</a:t>
            </a:r>
            <a:r>
              <a:rPr lang="en-IN" dirty="0"/>
              <a:t> (</a:t>
            </a:r>
            <a:r>
              <a:rPr lang="en-IN"/>
              <a:t>for conversion)</a:t>
            </a:r>
            <a:endParaRPr lang="en-US" dirty="0"/>
          </a:p>
        </p:txBody>
      </p:sp>
      <p:pic>
        <p:nvPicPr>
          <p:cNvPr id="4098" name="Picture 2" descr="C:\Users\hp\My Drive\PHD\Network Prog LAB\Libraries us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222" y="2414804"/>
            <a:ext cx="8000755" cy="4169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6BB6-2E92-7581-7593-8AE0E625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09B15-FDC1-E4D7-883E-98BE9BCF9A1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6" y="1417638"/>
            <a:ext cx="7081407" cy="5256584"/>
          </a:xfrm>
        </p:spPr>
      </p:pic>
    </p:spTree>
    <p:extLst>
      <p:ext uri="{BB962C8B-B14F-4D97-AF65-F5344CB8AC3E}">
        <p14:creationId xmlns:p14="http://schemas.microsoft.com/office/powerpoint/2010/main" val="126370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 Except and 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try</a:t>
            </a:r>
            <a:r>
              <a:rPr lang="en-US" dirty="0"/>
              <a:t> block lets you test a block of code for errors.</a:t>
            </a:r>
          </a:p>
          <a:p>
            <a:endParaRPr lang="en-US" dirty="0"/>
          </a:p>
        </p:txBody>
      </p:sp>
      <p:pic>
        <p:nvPicPr>
          <p:cNvPr id="1026" name="Picture 2" descr="C:\Users\hp\My Drive\PHD\Network Prog LAB\Try Blo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850" y="2060848"/>
            <a:ext cx="7684300" cy="46696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except block lets you handle the error.</a:t>
            </a:r>
          </a:p>
          <a:p>
            <a:endParaRPr lang="en-US" dirty="0"/>
          </a:p>
        </p:txBody>
      </p:sp>
      <p:pic>
        <p:nvPicPr>
          <p:cNvPr id="2050" name="Picture 2" descr="C:\Users\hp\My Drive\PHD\Network Prog LAB\Multiple Excep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5886" y="1916832"/>
            <a:ext cx="6932227" cy="48125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finally block lets you execute code, regardless of the result of the try- and except blocks.</a:t>
            </a:r>
          </a:p>
          <a:p>
            <a:endParaRPr lang="en-US" dirty="0"/>
          </a:p>
        </p:txBody>
      </p:sp>
      <p:pic>
        <p:nvPicPr>
          <p:cNvPr id="3074" name="Picture 2" descr="C:\Users\hp\My Drive\PHD\Network Prog LAB\Finall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3141" y="2276872"/>
            <a:ext cx="6417717" cy="4455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Retrieve a remote machine’s IP address.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We will use Socket library.</a:t>
            </a:r>
          </a:p>
          <a:p>
            <a:r>
              <a:rPr lang="en-IN" dirty="0"/>
              <a:t>We will take the address of a remote website and try to retrieve it’s IP.</a:t>
            </a:r>
          </a:p>
          <a:p>
            <a:r>
              <a:rPr lang="en-IN" dirty="0"/>
              <a:t>If we fail to access it the program should display an Error.</a:t>
            </a:r>
          </a:p>
          <a:p>
            <a:r>
              <a:rPr lang="en-IN" dirty="0"/>
              <a:t>Error should be taken care by using try and except.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the IP address to different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We have to create a program that will convert IP addresses to a different format.</a:t>
            </a:r>
          </a:p>
          <a:p>
            <a:r>
              <a:rPr lang="en-IN" dirty="0"/>
              <a:t>127.0.0.1 to Hexadecimal.</a:t>
            </a:r>
          </a:p>
          <a:p>
            <a:r>
              <a:rPr lang="en-IN" dirty="0"/>
              <a:t>We have to use socket and </a:t>
            </a:r>
            <a:r>
              <a:rPr lang="en-IN" dirty="0" err="1"/>
              <a:t>binascii</a:t>
            </a:r>
            <a:r>
              <a:rPr lang="en-IN" dirty="0"/>
              <a:t> library to convert the address to Hexadecimal code.</a:t>
            </a:r>
          </a:p>
          <a:p>
            <a:r>
              <a:rPr lang="en-IN" dirty="0"/>
              <a:t>We need this because sometime the usual notation doesn’t work since it is represented as 127.0.0.1, that’s why we need to convert it.</a:t>
            </a:r>
          </a:p>
          <a:p>
            <a:r>
              <a:rPr lang="en-IN" dirty="0"/>
              <a:t>We have to convert it to hex first and then convert hex back to the normal IPv4 address.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3EAD4232CF4488AA5D8A4577888D5" ma:contentTypeVersion="3" ma:contentTypeDescription="Create a new document." ma:contentTypeScope="" ma:versionID="18f378ea3d4411551bbb50edb7cac88a">
  <xsd:schema xmlns:xsd="http://www.w3.org/2001/XMLSchema" xmlns:xs="http://www.w3.org/2001/XMLSchema" xmlns:p="http://schemas.microsoft.com/office/2006/metadata/properties" xmlns:ns2="929e335c-69d1-4d3d-acb0-b9e13060f2ab" targetNamespace="http://schemas.microsoft.com/office/2006/metadata/properties" ma:root="true" ma:fieldsID="540f6c9557e84378e36c42cd7cf46c41" ns2:_="">
    <xsd:import namespace="929e335c-69d1-4d3d-acb0-b9e13060f2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9e335c-69d1-4d3d-acb0-b9e13060f2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19583C-35DC-4150-BA27-A57134F99FC5}"/>
</file>

<file path=customXml/itemProps2.xml><?xml version="1.0" encoding="utf-8"?>
<ds:datastoreItem xmlns:ds="http://schemas.openxmlformats.org/officeDocument/2006/customXml" ds:itemID="{38AF1FA1-4FF6-4DD0-9E0D-0DA9AA64F924}"/>
</file>

<file path=customXml/itemProps3.xml><?xml version="1.0" encoding="utf-8"?>
<ds:datastoreItem xmlns:ds="http://schemas.openxmlformats.org/officeDocument/2006/customXml" ds:itemID="{104E0A4D-4F89-4462-A75A-A3C46A2D9995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95</TotalTime>
  <Words>469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Franklin Gothic Book</vt:lpstr>
      <vt:lpstr>Perpetua</vt:lpstr>
      <vt:lpstr>Wingdings 2</vt:lpstr>
      <vt:lpstr>Equity</vt:lpstr>
      <vt:lpstr>Network Programming Lab</vt:lpstr>
      <vt:lpstr>Goals for this Lab</vt:lpstr>
      <vt:lpstr>Libraries Used</vt:lpstr>
      <vt:lpstr>Function in Python</vt:lpstr>
      <vt:lpstr>Try Except and Finally</vt:lpstr>
      <vt:lpstr>Contd.</vt:lpstr>
      <vt:lpstr>Contd.</vt:lpstr>
      <vt:lpstr>Retrieve a remote machine’s IP address.</vt:lpstr>
      <vt:lpstr>Convert the IP address to different format</vt:lpstr>
      <vt:lpstr>Finding the service name</vt:lpstr>
      <vt:lpstr>Port Numbers</vt:lpstr>
      <vt:lpstr>For Loop</vt:lpstr>
      <vt:lpstr>Problem to be Solved</vt:lpstr>
      <vt:lpstr>Todays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Lab</dc:title>
  <dc:creator>Vipul Negi</dc:creator>
  <cp:lastModifiedBy>Vipul Negi</cp:lastModifiedBy>
  <cp:revision>13</cp:revision>
  <dcterms:created xsi:type="dcterms:W3CDTF">2022-01-13T14:35:15Z</dcterms:created>
  <dcterms:modified xsi:type="dcterms:W3CDTF">2024-01-16T05:20:26Z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0x01010096F3EAD4232CF4488AA5D8A4577888D5</vt:lpwstr>
  </property>
</Properties>
</file>