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48EBD9-C8A9-48C1-8F06-B5AE7A97A3B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13CFD27-E9CF-407D-874A-B072494D48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etcode.com/python/argparse/" TargetMode="External"/><Relationship Id="rId2" Type="http://schemas.openxmlformats.org/officeDocument/2006/relationships/hyperlink" Target="https://towardsdatascience.com/a-simple-guide-to-command-line-arguments-with-argparse-6824c30ab1c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Network Programming Lab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  <a:endParaRPr lang="en-US" dirty="0"/>
          </a:p>
        </p:txBody>
      </p:sp>
      <p:pic>
        <p:nvPicPr>
          <p:cNvPr id="4" name="Content Placeholder 3" descr="Socket Sending Dat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11442" y="1447800"/>
            <a:ext cx="6978316" cy="4572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  <a:endParaRPr lang="en-US" dirty="0"/>
          </a:p>
        </p:txBody>
      </p:sp>
      <p:pic>
        <p:nvPicPr>
          <p:cNvPr id="4" name="Content Placeholder 3" descr="Socket Receiving Dat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98430" y="1866804"/>
            <a:ext cx="6604339" cy="373399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All 4 of them will have try and except blocks because we are handling socket errors.</a:t>
            </a:r>
          </a:p>
          <a:p>
            <a:pPr algn="just"/>
            <a:r>
              <a:rPr lang="en-IN" dirty="0"/>
              <a:t>We can hardcode the host, port, and filename or we can use the “</a:t>
            </a:r>
            <a:r>
              <a:rPr lang="en-IN" dirty="0" err="1"/>
              <a:t>argparse</a:t>
            </a:r>
            <a:r>
              <a:rPr lang="en-IN" dirty="0"/>
              <a:t>” library to get the input from the user.</a:t>
            </a:r>
          </a:p>
          <a:p>
            <a:pPr algn="just"/>
            <a:r>
              <a:rPr lang="en-IN" dirty="0"/>
              <a:t>Use </a:t>
            </a:r>
            <a:r>
              <a:rPr lang="en-IN" b="1" dirty="0"/>
              <a:t>sys </a:t>
            </a:r>
            <a:r>
              <a:rPr lang="en-IN" dirty="0"/>
              <a:t>library to </a:t>
            </a:r>
            <a:r>
              <a:rPr lang="en-IN" b="1" dirty="0"/>
              <a:t>exit</a:t>
            </a:r>
            <a:r>
              <a:rPr lang="en-IN" dirty="0"/>
              <a:t>. After every except block. Use help() function to find out more.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Argparse</a:t>
            </a:r>
            <a:endParaRPr lang="en-US" dirty="0"/>
          </a:p>
        </p:txBody>
      </p:sp>
      <p:pic>
        <p:nvPicPr>
          <p:cNvPr id="4" name="Content Placeholder 3" descr="Argpars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49762"/>
            <a:ext cx="7772400" cy="416807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&gt;&gt;&gt; python filename.py --host </a:t>
            </a:r>
            <a:r>
              <a:rPr lang="en-IN" dirty="0">
                <a:hlinkClick r:id="rId2"/>
              </a:rPr>
              <a:t>www.python.org</a:t>
            </a:r>
            <a:endParaRPr lang="en-IN" dirty="0"/>
          </a:p>
          <a:p>
            <a:pPr algn="just"/>
            <a:r>
              <a:rPr lang="en-IN" dirty="0"/>
              <a:t>We have to make three such arguments for host, port, and filename. </a:t>
            </a:r>
          </a:p>
          <a:p>
            <a:pPr algn="just"/>
            <a:endParaRPr lang="en-IN" dirty="0"/>
          </a:p>
          <a:p>
            <a:pPr algn="just">
              <a:buNone/>
            </a:pPr>
            <a:r>
              <a:rPr lang="en-IN" dirty="0"/>
              <a:t> 	</a:t>
            </a:r>
            <a:r>
              <a:rPr lang="en-US" b="1" dirty="0"/>
              <a:t>WAP for Setting and getting the default socket timeout, the program should include how to handle the socket error gracefully?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for lab.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https://towardsdatascience.com/a-simple-guide-to-command-line-arguments-with-argparse-6824c30ab1c3</a:t>
            </a:r>
            <a:endParaRPr lang="en-US" dirty="0"/>
          </a:p>
          <a:p>
            <a:r>
              <a:rPr lang="en-US" dirty="0">
                <a:hlinkClick r:id="rId3"/>
              </a:rPr>
              <a:t>https://zetcode.com/python/argparse/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1999-16A6-5260-B540-2D9DD301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Answer from Last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4DB3-AE6F-8ACD-2C67-9736ED00A0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How to find the platform for python</a:t>
            </a:r>
          </a:p>
          <a:p>
            <a:endParaRPr lang="en-IN" dirty="0"/>
          </a:p>
          <a:p>
            <a:pPr marL="514350" indent="-514350">
              <a:buAutoNum type="alphaUcParenR"/>
            </a:pPr>
            <a:r>
              <a:rPr lang="en-IN" dirty="0"/>
              <a:t>import platform</a:t>
            </a:r>
          </a:p>
          <a:p>
            <a:pPr marL="514350" indent="-514350">
              <a:buAutoNum type="alphaUcParenR"/>
            </a:pPr>
            <a:r>
              <a:rPr lang="en-IN" dirty="0" err="1"/>
              <a:t>platform.python_implementation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529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 for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Setting and getting the default socket timeout.</a:t>
            </a:r>
          </a:p>
          <a:p>
            <a:pPr algn="just"/>
            <a:r>
              <a:rPr lang="en-US" dirty="0"/>
              <a:t>How to handle the socket error gracefully.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to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Socket</a:t>
            </a:r>
          </a:p>
          <a:p>
            <a:r>
              <a:rPr lang="en-IN" dirty="0"/>
              <a:t>Sys</a:t>
            </a:r>
          </a:p>
          <a:p>
            <a:r>
              <a:rPr lang="en-IN" dirty="0" err="1"/>
              <a:t>Argparse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socket timeout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Why do we need it?</a:t>
            </a:r>
          </a:p>
          <a:p>
            <a:pPr algn="just"/>
            <a:r>
              <a:rPr lang="en-IN" dirty="0"/>
              <a:t>Sometimes we need a specific amount of time for a defined service.</a:t>
            </a:r>
          </a:p>
          <a:p>
            <a:pPr algn="just"/>
            <a:r>
              <a:rPr lang="en-IN" dirty="0"/>
              <a:t>Banking, OTP, Anything in the realm of cryptography.</a:t>
            </a:r>
          </a:p>
          <a:p>
            <a:pPr algn="just"/>
            <a:r>
              <a:rPr lang="en-IN" dirty="0"/>
              <a:t>We will use the “import socket” to get the information about default timeout first then we will set one timeout and then display the result (set 200 as the timeout value).</a:t>
            </a:r>
          </a:p>
          <a:p>
            <a:pPr algn="just"/>
            <a:r>
              <a:rPr lang="en-IN" dirty="0"/>
              <a:t>Use help() for Socket library to find the get and set timeout functions.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Handle the socket error gracefully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We used try and except in the last class which took care of out errors but we have another way to handle the errors.</a:t>
            </a:r>
          </a:p>
          <a:p>
            <a:pPr algn="just"/>
            <a:r>
              <a:rPr lang="en-IN" dirty="0"/>
              <a:t>We use “</a:t>
            </a:r>
            <a:r>
              <a:rPr lang="en-IN" b="1" dirty="0" err="1"/>
              <a:t>socket.error</a:t>
            </a:r>
            <a:r>
              <a:rPr lang="en-IN" dirty="0"/>
              <a:t>”.</a:t>
            </a:r>
          </a:p>
          <a:p>
            <a:pPr algn="just"/>
            <a:r>
              <a:rPr lang="en-IN" dirty="0"/>
              <a:t>Why do we need a dedicated error handler for socket?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When we make connections to send certain files we need</a:t>
            </a:r>
            <a:r>
              <a:rPr lang="en-US" dirty="0"/>
              <a:t> </a:t>
            </a:r>
          </a:p>
          <a:p>
            <a:pPr algn="just"/>
            <a:r>
              <a:rPr lang="en-IN" dirty="0"/>
              <a:t>Host, port, and file.</a:t>
            </a:r>
          </a:p>
          <a:p>
            <a:pPr algn="just"/>
            <a:r>
              <a:rPr lang="en-IN" dirty="0"/>
              <a:t>We need certain steps to communicate properly i.e.</a:t>
            </a:r>
          </a:p>
          <a:p>
            <a:pPr algn="just"/>
            <a:r>
              <a:rPr lang="en-IN" dirty="0"/>
              <a:t>Create Socket.</a:t>
            </a:r>
          </a:p>
          <a:p>
            <a:pPr algn="just"/>
            <a:r>
              <a:rPr lang="en-IN" dirty="0"/>
              <a:t>Connect to host/port.</a:t>
            </a:r>
          </a:p>
          <a:p>
            <a:pPr algn="just"/>
            <a:r>
              <a:rPr lang="en-IN" dirty="0"/>
              <a:t>Sending Data.</a:t>
            </a:r>
          </a:p>
          <a:p>
            <a:pPr algn="just"/>
            <a:r>
              <a:rPr lang="en-IN" dirty="0"/>
              <a:t>Waiting to receive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  <a:endParaRPr lang="en-US" dirty="0"/>
          </a:p>
        </p:txBody>
      </p:sp>
      <p:pic>
        <p:nvPicPr>
          <p:cNvPr id="4" name="Content Placeholder 3" descr="Socket Crea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710110"/>
            <a:ext cx="7772400" cy="404737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  <a:endParaRPr lang="en-US" dirty="0"/>
          </a:p>
        </p:txBody>
      </p:sp>
      <p:pic>
        <p:nvPicPr>
          <p:cNvPr id="4" name="Content Placeholder 3" descr="Socket Connec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98430" y="1866804"/>
            <a:ext cx="6604339" cy="373399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3EAD4232CF4488AA5D8A4577888D5" ma:contentTypeVersion="3" ma:contentTypeDescription="Create a new document." ma:contentTypeScope="" ma:versionID="18f378ea3d4411551bbb50edb7cac88a">
  <xsd:schema xmlns:xsd="http://www.w3.org/2001/XMLSchema" xmlns:xs="http://www.w3.org/2001/XMLSchema" xmlns:p="http://schemas.microsoft.com/office/2006/metadata/properties" xmlns:ns2="929e335c-69d1-4d3d-acb0-b9e13060f2ab" targetNamespace="http://schemas.microsoft.com/office/2006/metadata/properties" ma:root="true" ma:fieldsID="540f6c9557e84378e36c42cd7cf46c41" ns2:_="">
    <xsd:import namespace="929e335c-69d1-4d3d-acb0-b9e13060f2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e335c-69d1-4d3d-acb0-b9e13060f2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A8FB6C-E83F-4118-AE89-5487C2F5838B}"/>
</file>

<file path=customXml/itemProps2.xml><?xml version="1.0" encoding="utf-8"?>
<ds:datastoreItem xmlns:ds="http://schemas.openxmlformats.org/officeDocument/2006/customXml" ds:itemID="{2FC2CEB8-CA96-45B2-8A7E-9BB318A7CBE3}"/>
</file>

<file path=customXml/itemProps3.xml><?xml version="1.0" encoding="utf-8"?>
<ds:datastoreItem xmlns:ds="http://schemas.openxmlformats.org/officeDocument/2006/customXml" ds:itemID="{686B47A7-800C-4A4B-BAAD-BA8DE5A9CB6E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155</TotalTime>
  <Words>378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Franklin Gothic Book</vt:lpstr>
      <vt:lpstr>Perpetua</vt:lpstr>
      <vt:lpstr>Wingdings 2</vt:lpstr>
      <vt:lpstr>Equity</vt:lpstr>
      <vt:lpstr>Network Programming Lab</vt:lpstr>
      <vt:lpstr>Answer from Last Lab</vt:lpstr>
      <vt:lpstr>Goals for the Lab</vt:lpstr>
      <vt:lpstr>Libraries to be used</vt:lpstr>
      <vt:lpstr>Default socket timeout</vt:lpstr>
      <vt:lpstr> Handle the socket error gracefully</vt:lpstr>
      <vt:lpstr>Contd.</vt:lpstr>
      <vt:lpstr>Contd.</vt:lpstr>
      <vt:lpstr>Contd.</vt:lpstr>
      <vt:lpstr>Contd.</vt:lpstr>
      <vt:lpstr>Contd.</vt:lpstr>
      <vt:lpstr>Contd.</vt:lpstr>
      <vt:lpstr>Argparse</vt:lpstr>
      <vt:lpstr>Contd.</vt:lpstr>
      <vt:lpstr>Resources for lab.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Lab</dc:title>
  <dc:creator>Vipul Negi</dc:creator>
  <cp:lastModifiedBy>Vipul Negi</cp:lastModifiedBy>
  <cp:revision>25</cp:revision>
  <dcterms:created xsi:type="dcterms:W3CDTF">2022-01-22T11:35:43Z</dcterms:created>
  <dcterms:modified xsi:type="dcterms:W3CDTF">2024-01-23T04:04:42Z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0x01010096F3EAD4232CF4488AA5D8A4577888D5</vt:lpwstr>
  </property>
</Properties>
</file>