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EE2D46-9ED3-4BB6-984B-BDA5B7D318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FF1055E-25FD-4E21-984E-AF7B236C3D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Programming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Goals for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Modifying </a:t>
            </a:r>
            <a:r>
              <a:rPr lang="en-US" dirty="0" smtClean="0"/>
              <a:t>sockets send/receive buffer </a:t>
            </a:r>
            <a:r>
              <a:rPr lang="en-US" dirty="0" smtClean="0"/>
              <a:t>size.</a:t>
            </a:r>
          </a:p>
          <a:p>
            <a:pPr algn="just"/>
            <a:r>
              <a:rPr lang="en-US" dirty="0" smtClean="0"/>
              <a:t>Changing </a:t>
            </a:r>
            <a:r>
              <a:rPr lang="en-US" dirty="0" smtClean="0"/>
              <a:t>the socket to blocking/non-blocking </a:t>
            </a:r>
            <a:r>
              <a:rPr lang="en-US" dirty="0" smtClean="0"/>
              <a:t>mode.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Socket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sockets send/receive buffer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default socket buffer size may not be suitable in many </a:t>
            </a:r>
            <a:r>
              <a:rPr lang="en-US" dirty="0" smtClean="0"/>
              <a:t>circumstances.</a:t>
            </a:r>
          </a:p>
          <a:p>
            <a:pPr algn="just"/>
            <a:r>
              <a:rPr lang="en-US" dirty="0" smtClean="0"/>
              <a:t>In such circumstances</a:t>
            </a:r>
            <a:r>
              <a:rPr lang="en-US" dirty="0" smtClean="0"/>
              <a:t>, you can change the default socket buffer size to a more suitable value.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Default </a:t>
            </a:r>
            <a:r>
              <a:rPr lang="en-US" dirty="0" smtClean="0"/>
              <a:t>socket buffer </a:t>
            </a:r>
            <a:r>
              <a:rPr lang="en-US" dirty="0" smtClean="0"/>
              <a:t>is done using </a:t>
            </a:r>
            <a:r>
              <a:rPr lang="en-US" dirty="0" err="1" smtClean="0"/>
              <a:t>setsockopt</a:t>
            </a:r>
            <a:r>
              <a:rPr lang="en-US" dirty="0" smtClean="0"/>
              <a:t>() method.</a:t>
            </a:r>
          </a:p>
          <a:p>
            <a:pPr algn="just"/>
            <a:r>
              <a:rPr lang="en-IN" dirty="0" smtClean="0"/>
              <a:t>We need </a:t>
            </a:r>
            <a:r>
              <a:rPr lang="en-US" dirty="0" smtClean="0"/>
              <a:t>SEND_BUF_SIZE  and RECV_BUF_SIZE.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socket to blocking/non-blocking mode.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By default, TCP sockets are placed in a blocking mode.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means the control is </a:t>
            </a:r>
            <a:r>
              <a:rPr lang="en-US" dirty="0" smtClean="0"/>
              <a:t>not returned </a:t>
            </a:r>
            <a:r>
              <a:rPr lang="en-US" dirty="0" smtClean="0"/>
              <a:t>to your program until some specific operation is complete.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you call </a:t>
            </a:r>
            <a:r>
              <a:rPr lang="en-US" dirty="0" smtClean="0"/>
              <a:t>the connect</a:t>
            </a:r>
            <a:r>
              <a:rPr lang="en-US" dirty="0" smtClean="0"/>
              <a:t>() API, the connection blocks your program until the operation is complete. </a:t>
            </a:r>
            <a:endParaRPr lang="en-US" dirty="0" smtClean="0"/>
          </a:p>
          <a:p>
            <a:pPr algn="just"/>
            <a:r>
              <a:rPr lang="en-US" dirty="0" smtClean="0"/>
              <a:t>On many </a:t>
            </a:r>
            <a:r>
              <a:rPr lang="en-US" dirty="0" smtClean="0"/>
              <a:t>occasions, you don't want to keep your program waiting forever, either for a </a:t>
            </a:r>
            <a:r>
              <a:rPr lang="en-US" dirty="0" smtClean="0"/>
              <a:t>response from </a:t>
            </a:r>
            <a:r>
              <a:rPr lang="en-US" dirty="0" smtClean="0"/>
              <a:t>the server or for any error to stop the operation.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Modifying sockets send/receive buffer size and changing the socket to blocking/non-blocking mode?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3EAD4232CF4488AA5D8A4577888D5" ma:contentTypeVersion="4" ma:contentTypeDescription="Create a new document." ma:contentTypeScope="" ma:versionID="c140cd21a6c560c4e1c52ee10bf17337">
  <xsd:schema xmlns:xsd="http://www.w3.org/2001/XMLSchema" xmlns:xs="http://www.w3.org/2001/XMLSchema" xmlns:p="http://schemas.microsoft.com/office/2006/metadata/properties" xmlns:ns2="929e335c-69d1-4d3d-acb0-b9e13060f2ab" targetNamespace="http://schemas.microsoft.com/office/2006/metadata/properties" ma:root="true" ma:fieldsID="5aeaa45e5777ca50fb1234be5aa1138b" ns2:_="">
    <xsd:import namespace="929e335c-69d1-4d3d-acb0-b9e13060f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335c-69d1-4d3d-acb0-b9e13060f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4AE43-B8AA-42AE-AA03-F8334E9D7F50}"/>
</file>

<file path=customXml/itemProps2.xml><?xml version="1.0" encoding="utf-8"?>
<ds:datastoreItem xmlns:ds="http://schemas.openxmlformats.org/officeDocument/2006/customXml" ds:itemID="{7131D4F1-8EE5-409B-8CD6-02EAD553B6C0}"/>
</file>

<file path=customXml/itemProps3.xml><?xml version="1.0" encoding="utf-8"?>
<ds:datastoreItem xmlns:ds="http://schemas.openxmlformats.org/officeDocument/2006/customXml" ds:itemID="{F89F5CCF-5532-40BB-AD1F-7C5B9BD2C102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</TotalTime>
  <Words>177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Network Programming Lab</vt:lpstr>
      <vt:lpstr>Goals for the Lab</vt:lpstr>
      <vt:lpstr>Libraries Used</vt:lpstr>
      <vt:lpstr>Modifying sockets send/receive buffer size</vt:lpstr>
      <vt:lpstr>Contd.</vt:lpstr>
      <vt:lpstr>Changing the socket to blocking/non-blocking mode.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</dc:title>
  <dc:creator>Vipul Negi</dc:creator>
  <cp:lastModifiedBy>Vipul Negi</cp:lastModifiedBy>
  <cp:revision>4</cp:revision>
  <dcterms:created xsi:type="dcterms:W3CDTF">2022-02-13T15:05:46Z</dcterms:created>
  <dcterms:modified xsi:type="dcterms:W3CDTF">2022-02-13T15:39:18Z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0x01010096F3EAD4232CF4488AA5D8A4577888D5</vt:lpwstr>
  </property>
</Properties>
</file>