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0FE2DE-93B9-400D-A6E3-B60D8B00636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8813573-A987-4D9B-9CC9-EB9A249161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Programming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Goals for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Reuse </a:t>
            </a:r>
            <a:r>
              <a:rPr lang="en-US" dirty="0" smtClean="0"/>
              <a:t>socket </a:t>
            </a:r>
            <a:r>
              <a:rPr lang="en-US" dirty="0" smtClean="0"/>
              <a:t>addresses.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Socket</a:t>
            </a:r>
          </a:p>
          <a:p>
            <a:r>
              <a:rPr lang="en-IN" dirty="0" smtClean="0"/>
              <a:t>Sys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</a:t>
            </a:r>
            <a:r>
              <a:rPr lang="en-US" dirty="0" smtClean="0"/>
              <a:t>euse </a:t>
            </a:r>
            <a:r>
              <a:rPr lang="en-US" dirty="0" smtClean="0"/>
              <a:t>socket </a:t>
            </a:r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want to run a socket server always on a specific port even after it is closed </a:t>
            </a:r>
            <a:r>
              <a:rPr lang="en-US" dirty="0" smtClean="0"/>
              <a:t>intentionally or </a:t>
            </a:r>
            <a:r>
              <a:rPr lang="en-US" dirty="0" smtClean="0"/>
              <a:t>unexpectedly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useful in some cases where your client program always connects </a:t>
            </a:r>
            <a:r>
              <a:rPr lang="en-US" dirty="0" smtClean="0"/>
              <a:t>to that </a:t>
            </a:r>
            <a:r>
              <a:rPr lang="en-US" dirty="0" smtClean="0"/>
              <a:t>specific server port.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 smtClean="0"/>
              <a:t>, you don't need to change the server port.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</a:t>
            </a:r>
            <a:endParaRPr lang="en-US" dirty="0"/>
          </a:p>
        </p:txBody>
      </p:sp>
      <p:pic>
        <p:nvPicPr>
          <p:cNvPr id="4" name="Content Placeholder 3" descr="Erro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8430" y="1708046"/>
            <a:ext cx="6604339" cy="400697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remedy to this problem is to enable the socket reuse option, SO_REUSEADDR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creating a socket object, we can query the state of address reuse, say an old state.</a:t>
            </a:r>
          </a:p>
          <a:p>
            <a:r>
              <a:rPr lang="en-US" dirty="0" smtClean="0"/>
              <a:t>Then, we call the </a:t>
            </a:r>
            <a:r>
              <a:rPr lang="en-US" dirty="0" err="1" smtClean="0"/>
              <a:t>setsockopt</a:t>
            </a:r>
            <a:r>
              <a:rPr lang="en-US" dirty="0" smtClean="0"/>
              <a:t>() method to alter the value of its address reuse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Then, we </a:t>
            </a:r>
            <a:r>
              <a:rPr lang="en-US" dirty="0" smtClean="0"/>
              <a:t>follow the usual steps of binding to an address and listening for incoming </a:t>
            </a:r>
            <a:r>
              <a:rPr lang="en-US" dirty="0" smtClean="0"/>
              <a:t>client connections.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Keyboard Interrupt with the help of </a:t>
            </a:r>
            <a:r>
              <a:rPr lang="en-IN" dirty="0" smtClean="0"/>
              <a:t> Try and Except to implement it.</a:t>
            </a:r>
          </a:p>
          <a:p>
            <a:r>
              <a:rPr lang="en-US" dirty="0" smtClean="0"/>
              <a:t>You may run </a:t>
            </a:r>
            <a:r>
              <a:rPr lang="en-US" dirty="0" smtClean="0"/>
              <a:t>the </a:t>
            </a:r>
            <a:r>
              <a:rPr lang="en-US" dirty="0" smtClean="0"/>
              <a:t>script from one console window and try to connect to this server </a:t>
            </a:r>
            <a:r>
              <a:rPr lang="en-US" dirty="0" smtClean="0"/>
              <a:t>from another </a:t>
            </a:r>
            <a:r>
              <a:rPr lang="en-US" dirty="0" smtClean="0"/>
              <a:t>console window by typing </a:t>
            </a:r>
            <a:r>
              <a:rPr lang="en-US" b="1" dirty="0" smtClean="0"/>
              <a:t>telnet </a:t>
            </a:r>
            <a:r>
              <a:rPr lang="en-US" b="1" dirty="0" err="1" smtClean="0"/>
              <a:t>localhost</a:t>
            </a:r>
            <a:r>
              <a:rPr lang="en-US" b="1" dirty="0" smtClean="0"/>
              <a:t> </a:t>
            </a:r>
            <a:r>
              <a:rPr lang="en-US" b="1" dirty="0" smtClean="0"/>
              <a:t>8383</a:t>
            </a:r>
            <a:r>
              <a:rPr lang="en-US" dirty="0" smtClean="0"/>
              <a:t>(Set this on your code as local port).</a:t>
            </a:r>
          </a:p>
          <a:p>
            <a:r>
              <a:rPr lang="en-IN" dirty="0" smtClean="0"/>
              <a:t>Bind the local port and set listen to 1.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p\Dropbox\Screenshots\Screenshot 2022-03-06 12.08.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428736"/>
            <a:ext cx="4457700" cy="1357322"/>
          </a:xfrm>
          <a:prstGeom prst="rect">
            <a:avLst/>
          </a:prstGeom>
          <a:noFill/>
        </p:spPr>
      </p:pic>
      <p:pic>
        <p:nvPicPr>
          <p:cNvPr id="1027" name="Picture 3" descr="C:\Users\hp\Dropbox\Screenshots\Screenshot 2022-03-06 12.09.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928934"/>
            <a:ext cx="6000750" cy="1428760"/>
          </a:xfrm>
          <a:prstGeom prst="rect">
            <a:avLst/>
          </a:prstGeom>
          <a:noFill/>
        </p:spPr>
      </p:pic>
      <p:pic>
        <p:nvPicPr>
          <p:cNvPr id="1028" name="Picture 4" descr="C:\Users\hp\Dropbox\Screenshots\Screenshot 2022-03-06 12.09.5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500570"/>
            <a:ext cx="4171950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Write a program that demonstrates the reuse socket addresses?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3EAD4232CF4488AA5D8A4577888D5" ma:contentTypeVersion="4" ma:contentTypeDescription="Create a new document." ma:contentTypeScope="" ma:versionID="c140cd21a6c560c4e1c52ee10bf17337">
  <xsd:schema xmlns:xsd="http://www.w3.org/2001/XMLSchema" xmlns:xs="http://www.w3.org/2001/XMLSchema" xmlns:p="http://schemas.microsoft.com/office/2006/metadata/properties" xmlns:ns2="929e335c-69d1-4d3d-acb0-b9e13060f2ab" targetNamespace="http://schemas.microsoft.com/office/2006/metadata/properties" ma:root="true" ma:fieldsID="5aeaa45e5777ca50fb1234be5aa1138b" ns2:_="">
    <xsd:import namespace="929e335c-69d1-4d3d-acb0-b9e13060f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335c-69d1-4d3d-acb0-b9e13060f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9EA79B-5935-4F45-9557-943BD3EF2574}"/>
</file>

<file path=customXml/itemProps2.xml><?xml version="1.0" encoding="utf-8"?>
<ds:datastoreItem xmlns:ds="http://schemas.openxmlformats.org/officeDocument/2006/customXml" ds:itemID="{4956D3DC-7180-454D-804E-3368464AC084}"/>
</file>

<file path=customXml/itemProps3.xml><?xml version="1.0" encoding="utf-8"?>
<ds:datastoreItem xmlns:ds="http://schemas.openxmlformats.org/officeDocument/2006/customXml" ds:itemID="{02F24A82-F839-4E1B-8AD6-85A66693B9B2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</TotalTime>
  <Words>215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Network Programming Lab</vt:lpstr>
      <vt:lpstr>Goals for the Lab</vt:lpstr>
      <vt:lpstr>Libraries Used </vt:lpstr>
      <vt:lpstr> Reuse socket addresses</vt:lpstr>
      <vt:lpstr>Error</vt:lpstr>
      <vt:lpstr>Contd..</vt:lpstr>
      <vt:lpstr>Contd.</vt:lpstr>
      <vt:lpstr>Contd.</vt:lpstr>
      <vt:lpstr>Problem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Lab</dc:title>
  <dc:creator>Vipul Negi</dc:creator>
  <cp:lastModifiedBy>Vipul Negi</cp:lastModifiedBy>
  <cp:revision>9</cp:revision>
  <dcterms:created xsi:type="dcterms:W3CDTF">2022-03-06T05:48:21Z</dcterms:created>
  <dcterms:modified xsi:type="dcterms:W3CDTF">2022-03-06T06:43:42Z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0x01010096F3EAD4232CF4488AA5D8A4577888D5</vt:lpwstr>
  </property>
</Properties>
</file>