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13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B4AD21F-3B21-4383-99ED-935C0B319D55}" type="datetimeFigureOut">
              <a:rPr lang="en-US" smtClean="0"/>
              <a:t>3/13/2022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E7B6950-4F21-4E43-A33B-59D146D1A134}"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4AD21F-3B21-4383-99ED-935C0B319D55}"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B6950-4F21-4E43-A33B-59D146D1A1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4AD21F-3B21-4383-99ED-935C0B319D55}"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B6950-4F21-4E43-A33B-59D146D1A1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B4AD21F-3B21-4383-99ED-935C0B319D55}"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B6950-4F21-4E43-A33B-59D146D1A134}"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4AD21F-3B21-4383-99ED-935C0B319D55}" type="datetimeFigureOut">
              <a:rPr lang="en-US" smtClean="0"/>
              <a:t>3/13/2022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E7B6950-4F21-4E43-A33B-59D146D1A13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B4AD21F-3B21-4383-99ED-935C0B319D55}"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B6950-4F21-4E43-A33B-59D146D1A134}"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B4AD21F-3B21-4383-99ED-935C0B319D55}" type="datetimeFigureOut">
              <a:rPr lang="en-US" smtClean="0"/>
              <a:t>3/13/2022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B6950-4F21-4E43-A33B-59D146D1A134}"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4AD21F-3B21-4383-99ED-935C0B319D55}"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B6950-4F21-4E43-A33B-59D146D1A1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AD21F-3B21-4383-99ED-935C0B319D55}" type="datetimeFigureOut">
              <a:rPr lang="en-US" smtClean="0"/>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B6950-4F21-4E43-A33B-59D146D1A1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4AD21F-3B21-4383-99ED-935C0B319D55}"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B6950-4F21-4E43-A33B-59D146D1A134}"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4AD21F-3B21-4383-99ED-935C0B319D55}" type="datetimeFigureOut">
              <a:rPr lang="en-US" smtClean="0"/>
              <a:t>3/13/2022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E7B6950-4F21-4E43-A33B-59D146D1A134}"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B4AD21F-3B21-4383-99ED-935C0B319D55}" type="datetimeFigureOut">
              <a:rPr lang="en-US" smtClean="0"/>
              <a:t>3/13/2022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E7B6950-4F21-4E43-A33B-59D146D1A1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smtClean="0"/>
              <a:t>Network Programming Lab</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the lab</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 Write a simple TCP echo client/server application with the help </a:t>
            </a:r>
            <a:r>
              <a:rPr lang="en-US" dirty="0" smtClean="0"/>
              <a:t>of  </a:t>
            </a:r>
            <a:r>
              <a:rPr lang="en-US" dirty="0" smtClean="0"/>
              <a:t>TCP socket object. The server wait for the client to be connected and send some data to the server. When the data is received, the server echoes the data to the client.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used</a:t>
            </a:r>
            <a:endParaRPr lang="en-US" dirty="0"/>
          </a:p>
        </p:txBody>
      </p:sp>
      <p:sp>
        <p:nvSpPr>
          <p:cNvPr id="3" name="Content Placeholder 2"/>
          <p:cNvSpPr>
            <a:spLocks noGrp="1"/>
          </p:cNvSpPr>
          <p:nvPr>
            <p:ph sz="quarter" idx="1"/>
          </p:nvPr>
        </p:nvSpPr>
        <p:spPr/>
        <p:txBody>
          <a:bodyPr/>
          <a:lstStyle/>
          <a:p>
            <a:r>
              <a:rPr lang="en-US" dirty="0" smtClean="0"/>
              <a:t>Socket</a:t>
            </a:r>
          </a:p>
          <a:p>
            <a:r>
              <a:rPr lang="en-US" dirty="0" smtClean="0"/>
              <a:t>Sys</a:t>
            </a:r>
          </a:p>
          <a:p>
            <a:r>
              <a:rPr lang="en-US" dirty="0" err="1" smtClean="0"/>
              <a:t>Argparse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a:t>
            </a:r>
            <a:endParaRPr lang="en-US" dirty="0"/>
          </a:p>
        </p:txBody>
      </p:sp>
      <p:sp>
        <p:nvSpPr>
          <p:cNvPr id="3" name="Content Placeholder 2"/>
          <p:cNvSpPr>
            <a:spLocks noGrp="1"/>
          </p:cNvSpPr>
          <p:nvPr>
            <p:ph sz="quarter" idx="1"/>
          </p:nvPr>
        </p:nvSpPr>
        <p:spPr/>
        <p:txBody>
          <a:bodyPr>
            <a:normAutofit fontScale="92500"/>
          </a:bodyPr>
          <a:lstStyle/>
          <a:p>
            <a:r>
              <a:rPr lang="en-US" dirty="0" smtClean="0"/>
              <a:t>First, we create the server. We start by creating a TCP socket object. </a:t>
            </a:r>
            <a:endParaRPr lang="en-US" dirty="0" smtClean="0"/>
          </a:p>
          <a:p>
            <a:r>
              <a:rPr lang="en-US" dirty="0" smtClean="0"/>
              <a:t>Then</a:t>
            </a:r>
            <a:r>
              <a:rPr lang="en-US" dirty="0" smtClean="0"/>
              <a:t>, we set the </a:t>
            </a:r>
            <a:r>
              <a:rPr lang="en-US" b="1" dirty="0" smtClean="0"/>
              <a:t>reuse address</a:t>
            </a:r>
            <a:r>
              <a:rPr lang="en-US" dirty="0" smtClean="0"/>
              <a:t> </a:t>
            </a:r>
            <a:r>
              <a:rPr lang="en-US" dirty="0" smtClean="0"/>
              <a:t>so that we can run the server as many times as we need</a:t>
            </a:r>
            <a:r>
              <a:rPr lang="en-US" dirty="0" smtClean="0"/>
              <a:t>.</a:t>
            </a:r>
          </a:p>
          <a:p>
            <a:r>
              <a:rPr lang="en-US" dirty="0" smtClean="0"/>
              <a:t>We </a:t>
            </a:r>
            <a:r>
              <a:rPr lang="en-US" b="1" dirty="0" smtClean="0"/>
              <a:t>bind the socket</a:t>
            </a:r>
            <a:r>
              <a:rPr lang="en-US" dirty="0" smtClean="0"/>
              <a:t> to the given port on our local machine. </a:t>
            </a:r>
          </a:p>
          <a:p>
            <a:r>
              <a:rPr lang="en-US" dirty="0" smtClean="0"/>
              <a:t>In </a:t>
            </a:r>
            <a:r>
              <a:rPr lang="en-US" dirty="0" smtClean="0"/>
              <a:t>the listening stage, we make sure we listen to </a:t>
            </a:r>
            <a:r>
              <a:rPr lang="en-US" dirty="0" smtClean="0"/>
              <a:t>multiple clients </a:t>
            </a:r>
            <a:r>
              <a:rPr lang="en-US" dirty="0" smtClean="0"/>
              <a:t>in a queue using the backlog argument to the </a:t>
            </a:r>
            <a:r>
              <a:rPr lang="en-US" b="1" dirty="0" smtClean="0"/>
              <a:t>listen()</a:t>
            </a:r>
            <a:r>
              <a:rPr lang="en-US" dirty="0" smtClean="0"/>
              <a:t> method. </a:t>
            </a:r>
            <a:endParaRPr lang="en-US" dirty="0" smtClean="0"/>
          </a:p>
          <a:p>
            <a:r>
              <a:rPr lang="en-US" dirty="0" smtClean="0"/>
              <a:t>Finally</a:t>
            </a:r>
            <a:r>
              <a:rPr lang="en-US" dirty="0" smtClean="0"/>
              <a:t>, we wait </a:t>
            </a:r>
            <a:r>
              <a:rPr lang="en-US" dirty="0" smtClean="0"/>
              <a:t>for the </a:t>
            </a:r>
            <a:r>
              <a:rPr lang="en-US" dirty="0" smtClean="0"/>
              <a:t>client to be connected and send some data to the server. When the data is received, </a:t>
            </a:r>
            <a:r>
              <a:rPr lang="en-US" dirty="0" smtClean="0"/>
              <a:t>the server </a:t>
            </a:r>
            <a:r>
              <a:rPr lang="en-US" dirty="0" smtClean="0"/>
              <a:t>echoes back the data to the client.</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a:t>
            </a:r>
            <a:endParaRPr lang="en-US" dirty="0"/>
          </a:p>
        </p:txBody>
      </p:sp>
      <p:sp>
        <p:nvSpPr>
          <p:cNvPr id="3" name="Content Placeholder 2"/>
          <p:cNvSpPr>
            <a:spLocks noGrp="1"/>
          </p:cNvSpPr>
          <p:nvPr>
            <p:ph sz="quarter" idx="1"/>
          </p:nvPr>
        </p:nvSpPr>
        <p:spPr/>
        <p:txBody>
          <a:bodyPr/>
          <a:lstStyle/>
          <a:p>
            <a:r>
              <a:rPr lang="en-US" dirty="0" smtClean="0"/>
              <a:t>We </a:t>
            </a:r>
            <a:r>
              <a:rPr lang="en-US" dirty="0" smtClean="0"/>
              <a:t>create a client socket using the port argument and connect to </a:t>
            </a:r>
            <a:r>
              <a:rPr lang="en-US" dirty="0" smtClean="0"/>
              <a:t>the server</a:t>
            </a:r>
            <a:r>
              <a:rPr lang="en-US" dirty="0" smtClean="0"/>
              <a:t>. </a:t>
            </a:r>
            <a:endParaRPr lang="en-US" dirty="0" smtClean="0"/>
          </a:p>
          <a:p>
            <a:r>
              <a:rPr lang="en-US" dirty="0" smtClean="0"/>
              <a:t>Then</a:t>
            </a:r>
            <a:r>
              <a:rPr lang="en-US" dirty="0" smtClean="0"/>
              <a:t>, the client sends the message, </a:t>
            </a:r>
            <a:r>
              <a:rPr lang="en-US" b="1" dirty="0" smtClean="0"/>
              <a:t>Test </a:t>
            </a:r>
            <a:r>
              <a:rPr lang="en-US" b="1" dirty="0" smtClean="0"/>
              <a:t>message</a:t>
            </a:r>
            <a:r>
              <a:rPr lang="en-US" dirty="0" smtClean="0"/>
              <a:t> </a:t>
            </a:r>
            <a:r>
              <a:rPr lang="en-US" dirty="0" smtClean="0"/>
              <a:t>and the client immediately receives the message back in a few segments</a:t>
            </a:r>
            <a:r>
              <a:rPr lang="en-US" dirty="0" smtClean="0"/>
              <a:t>.</a:t>
            </a:r>
          </a:p>
          <a:p>
            <a:r>
              <a:rPr lang="en-US" dirty="0" smtClean="0"/>
              <a:t>Client should display the amount of data received and the address.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F3EAD4232CF4488AA5D8A4577888D5" ma:contentTypeVersion="4" ma:contentTypeDescription="Create a new document." ma:contentTypeScope="" ma:versionID="c140cd21a6c560c4e1c52ee10bf17337">
  <xsd:schema xmlns:xsd="http://www.w3.org/2001/XMLSchema" xmlns:xs="http://www.w3.org/2001/XMLSchema" xmlns:p="http://schemas.microsoft.com/office/2006/metadata/properties" xmlns:ns2="929e335c-69d1-4d3d-acb0-b9e13060f2ab" targetNamespace="http://schemas.microsoft.com/office/2006/metadata/properties" ma:root="true" ma:fieldsID="5aeaa45e5777ca50fb1234be5aa1138b" ns2:_="">
    <xsd:import namespace="929e335c-69d1-4d3d-acb0-b9e13060f2a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9e335c-69d1-4d3d-acb0-b9e13060f2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FDC65B-8B06-4FE6-88B9-B86FFF3CAD41}"/>
</file>

<file path=customXml/itemProps2.xml><?xml version="1.0" encoding="utf-8"?>
<ds:datastoreItem xmlns:ds="http://schemas.openxmlformats.org/officeDocument/2006/customXml" ds:itemID="{17B8C3EE-F1A0-4452-B850-A97D0FA9CB4A}"/>
</file>

<file path=customXml/itemProps3.xml><?xml version="1.0" encoding="utf-8"?>
<ds:datastoreItem xmlns:ds="http://schemas.openxmlformats.org/officeDocument/2006/customXml" ds:itemID="{DF0CCEA4-1E28-4DD9-B833-5CF1C1A638CB}"/>
</file>

<file path=docProps/app.xml><?xml version="1.0" encoding="utf-8"?>
<Properties xmlns="http://schemas.openxmlformats.org/officeDocument/2006/extended-properties" xmlns:vt="http://schemas.openxmlformats.org/officeDocument/2006/docPropsVTypes">
  <Template>Equity</Template>
  <TotalTime>13</TotalTime>
  <Words>224</Words>
  <Application>Microsoft Office PowerPoint</Application>
  <PresentationFormat>On-screen Show (4:3)</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Equity</vt:lpstr>
      <vt:lpstr>Network Programming Lab</vt:lpstr>
      <vt:lpstr>Goals for the lab</vt:lpstr>
      <vt:lpstr>Libraries used</vt:lpstr>
      <vt:lpstr>Server Side</vt:lpstr>
      <vt:lpstr>Client Side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Programming Lab</dc:title>
  <dc:creator>Vipul Negi</dc:creator>
  <cp:lastModifiedBy>Vipul Negi</cp:lastModifiedBy>
  <cp:revision>2</cp:revision>
  <dcterms:created xsi:type="dcterms:W3CDTF">2022-03-13T14:01:35Z</dcterms:created>
  <dcterms:modified xsi:type="dcterms:W3CDTF">2022-03-13T14:14:47Z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0x01010096F3EAD4232CF4488AA5D8A4577888D5</vt:lpwstr>
  </property>
</Properties>
</file>